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3" r:id="rId1"/>
  </p:sldMasterIdLst>
  <p:sldIdLst>
    <p:sldId id="256" r:id="rId2"/>
    <p:sldId id="257" r:id="rId3"/>
  </p:sldIdLst>
  <p:sldSz cx="12801600" cy="9601200" type="A3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>
        <p:scale>
          <a:sx n="33" d="100"/>
          <a:sy n="33" d="100"/>
        </p:scale>
        <p:origin x="1590" y="10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60120" y="1571308"/>
            <a:ext cx="10881360" cy="3342640"/>
          </a:xfrm>
        </p:spPr>
        <p:txBody>
          <a:bodyPr anchor="b"/>
          <a:lstStyle>
            <a:lvl1pPr algn="ctr">
              <a:defRPr sz="8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00200" y="5042853"/>
            <a:ext cx="9601200" cy="2318067"/>
          </a:xfrm>
        </p:spPr>
        <p:txBody>
          <a:bodyPr/>
          <a:lstStyle>
            <a:lvl1pPr marL="0" indent="0" algn="ctr">
              <a:buNone/>
              <a:defRPr sz="3360"/>
            </a:lvl1pPr>
            <a:lvl2pPr marL="640080" indent="0" algn="ctr">
              <a:buNone/>
              <a:defRPr sz="2800"/>
            </a:lvl2pPr>
            <a:lvl3pPr marL="1280160" indent="0" algn="ctr">
              <a:buNone/>
              <a:defRPr sz="2520"/>
            </a:lvl3pPr>
            <a:lvl4pPr marL="1920240" indent="0" algn="ctr">
              <a:buNone/>
              <a:defRPr sz="2240"/>
            </a:lvl4pPr>
            <a:lvl5pPr marL="2560320" indent="0" algn="ctr">
              <a:buNone/>
              <a:defRPr sz="2240"/>
            </a:lvl5pPr>
            <a:lvl6pPr marL="3200400" indent="0" algn="ctr">
              <a:buNone/>
              <a:defRPr sz="2240"/>
            </a:lvl6pPr>
            <a:lvl7pPr marL="3840480" indent="0" algn="ctr">
              <a:buNone/>
              <a:defRPr sz="2240"/>
            </a:lvl7pPr>
            <a:lvl8pPr marL="4480560" indent="0" algn="ctr">
              <a:buNone/>
              <a:defRPr sz="2240"/>
            </a:lvl8pPr>
            <a:lvl9pPr marL="5120640" indent="0" algn="ctr">
              <a:buNone/>
              <a:defRPr sz="224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2/14/2022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72427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2/14/2022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28462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61146" y="511175"/>
            <a:ext cx="2760345" cy="813657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80111" y="511175"/>
            <a:ext cx="8121015" cy="813657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2/14/2022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274128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233442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2/14/2022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57210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3443" y="2393635"/>
            <a:ext cx="11041380" cy="3993832"/>
          </a:xfrm>
        </p:spPr>
        <p:txBody>
          <a:bodyPr anchor="b"/>
          <a:lstStyle>
            <a:lvl1pPr>
              <a:defRPr sz="8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3443" y="6425250"/>
            <a:ext cx="11041380" cy="2100262"/>
          </a:xfrm>
        </p:spPr>
        <p:txBody>
          <a:bodyPr/>
          <a:lstStyle>
            <a:lvl1pPr marL="0" indent="0">
              <a:buNone/>
              <a:defRPr sz="3360">
                <a:solidFill>
                  <a:schemeClr val="tx1"/>
                </a:solidFill>
              </a:defRPr>
            </a:lvl1pPr>
            <a:lvl2pPr marL="640080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2pPr>
            <a:lvl3pPr marL="1280160" indent="0">
              <a:buNone/>
              <a:defRPr sz="2520">
                <a:solidFill>
                  <a:schemeClr val="tx1">
                    <a:tint val="75000"/>
                  </a:schemeClr>
                </a:solidFill>
              </a:defRPr>
            </a:lvl3pPr>
            <a:lvl4pPr marL="192024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4pPr>
            <a:lvl5pPr marL="256032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5pPr>
            <a:lvl6pPr marL="320040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6pPr>
            <a:lvl7pPr marL="384048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7pPr>
            <a:lvl8pPr marL="448056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8pPr>
            <a:lvl9pPr marL="512064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2/14/2022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6414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80110" y="2555875"/>
            <a:ext cx="5440680" cy="609187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80810" y="2555875"/>
            <a:ext cx="5440680" cy="609187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2/14/2022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8537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1777" y="511177"/>
            <a:ext cx="11041380" cy="1855788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1779" y="2353628"/>
            <a:ext cx="5415676" cy="1153477"/>
          </a:xfrm>
        </p:spPr>
        <p:txBody>
          <a:bodyPr anchor="b"/>
          <a:lstStyle>
            <a:lvl1pPr marL="0" indent="0">
              <a:buNone/>
              <a:defRPr sz="3360" b="1"/>
            </a:lvl1pPr>
            <a:lvl2pPr marL="640080" indent="0">
              <a:buNone/>
              <a:defRPr sz="2800" b="1"/>
            </a:lvl2pPr>
            <a:lvl3pPr marL="1280160" indent="0">
              <a:buNone/>
              <a:defRPr sz="2520" b="1"/>
            </a:lvl3pPr>
            <a:lvl4pPr marL="1920240" indent="0">
              <a:buNone/>
              <a:defRPr sz="2240" b="1"/>
            </a:lvl4pPr>
            <a:lvl5pPr marL="2560320" indent="0">
              <a:buNone/>
              <a:defRPr sz="2240" b="1"/>
            </a:lvl5pPr>
            <a:lvl6pPr marL="3200400" indent="0">
              <a:buNone/>
              <a:defRPr sz="2240" b="1"/>
            </a:lvl6pPr>
            <a:lvl7pPr marL="3840480" indent="0">
              <a:buNone/>
              <a:defRPr sz="2240" b="1"/>
            </a:lvl7pPr>
            <a:lvl8pPr marL="4480560" indent="0">
              <a:buNone/>
              <a:defRPr sz="2240" b="1"/>
            </a:lvl8pPr>
            <a:lvl9pPr marL="5120640" indent="0">
              <a:buNone/>
              <a:defRPr sz="224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81779" y="3507105"/>
            <a:ext cx="5415676" cy="515842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80811" y="2353628"/>
            <a:ext cx="5442347" cy="1153477"/>
          </a:xfrm>
        </p:spPr>
        <p:txBody>
          <a:bodyPr anchor="b"/>
          <a:lstStyle>
            <a:lvl1pPr marL="0" indent="0">
              <a:buNone/>
              <a:defRPr sz="3360" b="1"/>
            </a:lvl1pPr>
            <a:lvl2pPr marL="640080" indent="0">
              <a:buNone/>
              <a:defRPr sz="2800" b="1"/>
            </a:lvl2pPr>
            <a:lvl3pPr marL="1280160" indent="0">
              <a:buNone/>
              <a:defRPr sz="2520" b="1"/>
            </a:lvl3pPr>
            <a:lvl4pPr marL="1920240" indent="0">
              <a:buNone/>
              <a:defRPr sz="2240" b="1"/>
            </a:lvl4pPr>
            <a:lvl5pPr marL="2560320" indent="0">
              <a:buNone/>
              <a:defRPr sz="2240" b="1"/>
            </a:lvl5pPr>
            <a:lvl6pPr marL="3200400" indent="0">
              <a:buNone/>
              <a:defRPr sz="2240" b="1"/>
            </a:lvl6pPr>
            <a:lvl7pPr marL="3840480" indent="0">
              <a:buNone/>
              <a:defRPr sz="2240" b="1"/>
            </a:lvl7pPr>
            <a:lvl8pPr marL="4480560" indent="0">
              <a:buNone/>
              <a:defRPr sz="2240" b="1"/>
            </a:lvl8pPr>
            <a:lvl9pPr marL="5120640" indent="0">
              <a:buNone/>
              <a:defRPr sz="224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80811" y="3507105"/>
            <a:ext cx="5442347" cy="515842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2/14/2022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87206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2/14/2022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97402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2/14/2022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92980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1778" y="640080"/>
            <a:ext cx="4128849" cy="2240280"/>
          </a:xfrm>
        </p:spPr>
        <p:txBody>
          <a:bodyPr anchor="b"/>
          <a:lstStyle>
            <a:lvl1pPr>
              <a:defRPr sz="448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42347" y="1382397"/>
            <a:ext cx="6480810" cy="6823075"/>
          </a:xfrm>
        </p:spPr>
        <p:txBody>
          <a:bodyPr/>
          <a:lstStyle>
            <a:lvl1pPr>
              <a:defRPr sz="4480"/>
            </a:lvl1pPr>
            <a:lvl2pPr>
              <a:defRPr sz="3920"/>
            </a:lvl2pPr>
            <a:lvl3pPr>
              <a:defRPr sz="3360"/>
            </a:lvl3pPr>
            <a:lvl4pPr>
              <a:defRPr sz="2800"/>
            </a:lvl4pPr>
            <a:lvl5pPr>
              <a:defRPr sz="2800"/>
            </a:lvl5pPr>
            <a:lvl6pPr>
              <a:defRPr sz="2800"/>
            </a:lvl6pPr>
            <a:lvl7pPr>
              <a:defRPr sz="2800"/>
            </a:lvl7pPr>
            <a:lvl8pPr>
              <a:defRPr sz="2800"/>
            </a:lvl8pPr>
            <a:lvl9pPr>
              <a:defRPr sz="2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81778" y="2880360"/>
            <a:ext cx="4128849" cy="5336223"/>
          </a:xfrm>
        </p:spPr>
        <p:txBody>
          <a:bodyPr/>
          <a:lstStyle>
            <a:lvl1pPr marL="0" indent="0">
              <a:buNone/>
              <a:defRPr sz="2240"/>
            </a:lvl1pPr>
            <a:lvl2pPr marL="640080" indent="0">
              <a:buNone/>
              <a:defRPr sz="1960"/>
            </a:lvl2pPr>
            <a:lvl3pPr marL="1280160" indent="0">
              <a:buNone/>
              <a:defRPr sz="1680"/>
            </a:lvl3pPr>
            <a:lvl4pPr marL="1920240" indent="0">
              <a:buNone/>
              <a:defRPr sz="1400"/>
            </a:lvl4pPr>
            <a:lvl5pPr marL="2560320" indent="0">
              <a:buNone/>
              <a:defRPr sz="1400"/>
            </a:lvl5pPr>
            <a:lvl6pPr marL="3200400" indent="0">
              <a:buNone/>
              <a:defRPr sz="1400"/>
            </a:lvl6pPr>
            <a:lvl7pPr marL="3840480" indent="0">
              <a:buNone/>
              <a:defRPr sz="1400"/>
            </a:lvl7pPr>
            <a:lvl8pPr marL="4480560" indent="0">
              <a:buNone/>
              <a:defRPr sz="1400"/>
            </a:lvl8pPr>
            <a:lvl9pPr marL="512064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2/14/2022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65704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1778" y="640080"/>
            <a:ext cx="4128849" cy="2240280"/>
          </a:xfrm>
        </p:spPr>
        <p:txBody>
          <a:bodyPr anchor="b"/>
          <a:lstStyle>
            <a:lvl1pPr>
              <a:defRPr sz="448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442347" y="1382397"/>
            <a:ext cx="6480810" cy="6823075"/>
          </a:xfrm>
        </p:spPr>
        <p:txBody>
          <a:bodyPr anchor="t"/>
          <a:lstStyle>
            <a:lvl1pPr marL="0" indent="0">
              <a:buNone/>
              <a:defRPr sz="4480"/>
            </a:lvl1pPr>
            <a:lvl2pPr marL="640080" indent="0">
              <a:buNone/>
              <a:defRPr sz="3920"/>
            </a:lvl2pPr>
            <a:lvl3pPr marL="1280160" indent="0">
              <a:buNone/>
              <a:defRPr sz="3360"/>
            </a:lvl3pPr>
            <a:lvl4pPr marL="1920240" indent="0">
              <a:buNone/>
              <a:defRPr sz="2800"/>
            </a:lvl4pPr>
            <a:lvl5pPr marL="2560320" indent="0">
              <a:buNone/>
              <a:defRPr sz="2800"/>
            </a:lvl5pPr>
            <a:lvl6pPr marL="3200400" indent="0">
              <a:buNone/>
              <a:defRPr sz="2800"/>
            </a:lvl6pPr>
            <a:lvl7pPr marL="3840480" indent="0">
              <a:buNone/>
              <a:defRPr sz="2800"/>
            </a:lvl7pPr>
            <a:lvl8pPr marL="4480560" indent="0">
              <a:buNone/>
              <a:defRPr sz="2800"/>
            </a:lvl8pPr>
            <a:lvl9pPr marL="5120640" indent="0">
              <a:buNone/>
              <a:defRPr sz="28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81778" y="2880360"/>
            <a:ext cx="4128849" cy="5336223"/>
          </a:xfrm>
        </p:spPr>
        <p:txBody>
          <a:bodyPr/>
          <a:lstStyle>
            <a:lvl1pPr marL="0" indent="0">
              <a:buNone/>
              <a:defRPr sz="2240"/>
            </a:lvl1pPr>
            <a:lvl2pPr marL="640080" indent="0">
              <a:buNone/>
              <a:defRPr sz="1960"/>
            </a:lvl2pPr>
            <a:lvl3pPr marL="1280160" indent="0">
              <a:buNone/>
              <a:defRPr sz="1680"/>
            </a:lvl3pPr>
            <a:lvl4pPr marL="1920240" indent="0">
              <a:buNone/>
              <a:defRPr sz="1400"/>
            </a:lvl4pPr>
            <a:lvl5pPr marL="2560320" indent="0">
              <a:buNone/>
              <a:defRPr sz="1400"/>
            </a:lvl5pPr>
            <a:lvl6pPr marL="3200400" indent="0">
              <a:buNone/>
              <a:defRPr sz="1400"/>
            </a:lvl6pPr>
            <a:lvl7pPr marL="3840480" indent="0">
              <a:buNone/>
              <a:defRPr sz="1400"/>
            </a:lvl7pPr>
            <a:lvl8pPr marL="4480560" indent="0">
              <a:buNone/>
              <a:defRPr sz="1400"/>
            </a:lvl8pPr>
            <a:lvl9pPr marL="512064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2/14/2022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70042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80110" y="511177"/>
            <a:ext cx="11041380" cy="18557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0110" y="2555875"/>
            <a:ext cx="11041380" cy="60918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80110" y="8898892"/>
            <a:ext cx="2880360" cy="511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smtClean="0"/>
              <a:t>2/14/2022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240530" y="8898892"/>
            <a:ext cx="4320540" cy="511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041130" y="8898892"/>
            <a:ext cx="2880360" cy="511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14402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4" r:id="rId1"/>
    <p:sldLayoutId id="2147483755" r:id="rId2"/>
    <p:sldLayoutId id="2147483756" r:id="rId3"/>
    <p:sldLayoutId id="2147483757" r:id="rId4"/>
    <p:sldLayoutId id="2147483758" r:id="rId5"/>
    <p:sldLayoutId id="2147483759" r:id="rId6"/>
    <p:sldLayoutId id="2147483760" r:id="rId7"/>
    <p:sldLayoutId id="2147483761" r:id="rId8"/>
    <p:sldLayoutId id="2147483762" r:id="rId9"/>
    <p:sldLayoutId id="2147483763" r:id="rId10"/>
    <p:sldLayoutId id="2147483764" r:id="rId11"/>
    <p:sldLayoutId id="2147483765" r:id="rId12"/>
  </p:sldLayoutIdLst>
  <p:txStyles>
    <p:titleStyle>
      <a:lvl1pPr algn="l" defTabSz="1280160" rtl="0" eaLnBrk="1" latinLnBrk="0" hangingPunct="1">
        <a:lnSpc>
          <a:spcPct val="90000"/>
        </a:lnSpc>
        <a:spcBef>
          <a:spcPct val="0"/>
        </a:spcBef>
        <a:buNone/>
        <a:defRPr kumimoji="1" sz="616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20040" indent="-320040" algn="l" defTabSz="1280160" rtl="0" eaLnBrk="1" latinLnBrk="0" hangingPunct="1">
        <a:lnSpc>
          <a:spcPct val="90000"/>
        </a:lnSpc>
        <a:spcBef>
          <a:spcPts val="1400"/>
        </a:spcBef>
        <a:buFont typeface="Arial" panose="020B0604020202020204" pitchFamily="34" charset="0"/>
        <a:buChar char="•"/>
        <a:defRPr kumimoji="1" sz="3920" kern="1200">
          <a:solidFill>
            <a:schemeClr val="tx1"/>
          </a:solidFill>
          <a:latin typeface="+mn-lt"/>
          <a:ea typeface="+mn-ea"/>
          <a:cs typeface="+mn-cs"/>
        </a:defRPr>
      </a:lvl1pPr>
      <a:lvl2pPr marL="96012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kumimoji="1" sz="3360" kern="1200">
          <a:solidFill>
            <a:schemeClr val="tx1"/>
          </a:solidFill>
          <a:latin typeface="+mn-lt"/>
          <a:ea typeface="+mn-ea"/>
          <a:cs typeface="+mn-cs"/>
        </a:defRPr>
      </a:lvl2pPr>
      <a:lvl3pPr marL="160020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224028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4pPr>
      <a:lvl5pPr marL="288036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5pPr>
      <a:lvl6pPr marL="352044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6pPr>
      <a:lvl7pPr marL="416052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8pPr>
      <a:lvl9pPr marL="544068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80160" rtl="0" eaLnBrk="1" latinLnBrk="0" hangingPunct="1"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algn="l" defTabSz="1280160" rtl="0" eaLnBrk="1" latinLnBrk="0" hangingPunct="1"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2pPr>
      <a:lvl3pPr marL="1280160" algn="l" defTabSz="1280160" rtl="0" eaLnBrk="1" latinLnBrk="0" hangingPunct="1"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algn="l" defTabSz="1280160" rtl="0" eaLnBrk="1" latinLnBrk="0" hangingPunct="1"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4pPr>
      <a:lvl5pPr marL="2560320" algn="l" defTabSz="1280160" rtl="0" eaLnBrk="1" latinLnBrk="0" hangingPunct="1"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5pPr>
      <a:lvl6pPr marL="3200400" algn="l" defTabSz="1280160" rtl="0" eaLnBrk="1" latinLnBrk="0" hangingPunct="1"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6pPr>
      <a:lvl7pPr marL="3840480" algn="l" defTabSz="1280160" rtl="0" eaLnBrk="1" latinLnBrk="0" hangingPunct="1"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7pPr>
      <a:lvl8pPr marL="4480560" algn="l" defTabSz="1280160" rtl="0" eaLnBrk="1" latinLnBrk="0" hangingPunct="1"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8pPr>
      <a:lvl9pPr marL="5120640" algn="l" defTabSz="1280160" rtl="0" eaLnBrk="1" latinLnBrk="0" hangingPunct="1"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6" name="グループ化 245">
            <a:extLst>
              <a:ext uri="{FF2B5EF4-FFF2-40B4-BE49-F238E27FC236}">
                <a16:creationId xmlns:a16="http://schemas.microsoft.com/office/drawing/2014/main" id="{D6E38AAC-7CAF-475A-99DF-9E3097D3845D}"/>
              </a:ext>
            </a:extLst>
          </p:cNvPr>
          <p:cNvGrpSpPr/>
          <p:nvPr/>
        </p:nvGrpSpPr>
        <p:grpSpPr>
          <a:xfrm>
            <a:off x="3111671" y="1952624"/>
            <a:ext cx="7246852" cy="5695952"/>
            <a:chOff x="37657808" y="25888948"/>
            <a:chExt cx="7246852" cy="5695952"/>
          </a:xfrm>
        </p:grpSpPr>
        <p:sp>
          <p:nvSpPr>
            <p:cNvPr id="247" name="フリーフォーム: 図形 246">
              <a:extLst>
                <a:ext uri="{FF2B5EF4-FFF2-40B4-BE49-F238E27FC236}">
                  <a16:creationId xmlns:a16="http://schemas.microsoft.com/office/drawing/2014/main" id="{AEAFC544-EBEB-4143-89F3-227269561E53}"/>
                </a:ext>
              </a:extLst>
            </p:cNvPr>
            <p:cNvSpPr/>
            <p:nvPr/>
          </p:nvSpPr>
          <p:spPr>
            <a:xfrm>
              <a:off x="40335200" y="25888948"/>
              <a:ext cx="1907804" cy="643958"/>
            </a:xfrm>
            <a:custGeom>
              <a:avLst/>
              <a:gdLst>
                <a:gd name="connsiteX0" fmla="*/ 1881500 w 1907804"/>
                <a:gd name="connsiteY0" fmla="*/ 0 h 643958"/>
                <a:gd name="connsiteX1" fmla="*/ 1907804 w 1907804"/>
                <a:gd name="connsiteY1" fmla="*/ 0 h 643958"/>
                <a:gd name="connsiteX2" fmla="*/ 1887220 w 1907804"/>
                <a:gd name="connsiteY2" fmla="*/ 3812 h 643958"/>
                <a:gd name="connsiteX3" fmla="*/ 0 w 1907804"/>
                <a:gd name="connsiteY3" fmla="*/ 0 h 643958"/>
                <a:gd name="connsiteX4" fmla="*/ 1841500 w 1907804"/>
                <a:gd name="connsiteY4" fmla="*/ 0 h 643958"/>
                <a:gd name="connsiteX5" fmla="*/ 1841500 w 1907804"/>
                <a:gd name="connsiteY5" fmla="*/ 41912 h 643958"/>
                <a:gd name="connsiteX6" fmla="*/ 1673860 w 1907804"/>
                <a:gd name="connsiteY6" fmla="*/ 110492 h 643958"/>
                <a:gd name="connsiteX7" fmla="*/ 1673860 w 1907804"/>
                <a:gd name="connsiteY7" fmla="*/ 240032 h 643958"/>
                <a:gd name="connsiteX8" fmla="*/ 1628140 w 1907804"/>
                <a:gd name="connsiteY8" fmla="*/ 240032 h 643958"/>
                <a:gd name="connsiteX9" fmla="*/ 1559560 w 1907804"/>
                <a:gd name="connsiteY9" fmla="*/ 186692 h 643958"/>
                <a:gd name="connsiteX10" fmla="*/ 1460500 w 1907804"/>
                <a:gd name="connsiteY10" fmla="*/ 240032 h 643958"/>
                <a:gd name="connsiteX11" fmla="*/ 1414780 w 1907804"/>
                <a:gd name="connsiteY11" fmla="*/ 468632 h 643958"/>
                <a:gd name="connsiteX12" fmla="*/ 1140460 w 1907804"/>
                <a:gd name="connsiteY12" fmla="*/ 613412 h 643958"/>
                <a:gd name="connsiteX13" fmla="*/ 1056640 w 1907804"/>
                <a:gd name="connsiteY13" fmla="*/ 613412 h 643958"/>
                <a:gd name="connsiteX14" fmla="*/ 989440 w 1907804"/>
                <a:gd name="connsiteY14" fmla="*/ 643958 h 643958"/>
                <a:gd name="connsiteX15" fmla="*/ 901700 w 1907804"/>
                <a:gd name="connsiteY15" fmla="*/ 590552 h 643958"/>
                <a:gd name="connsiteX16" fmla="*/ 895352 w 1907804"/>
                <a:gd name="connsiteY16" fmla="*/ 546102 h 643958"/>
                <a:gd name="connsiteX17" fmla="*/ 825500 w 1907804"/>
                <a:gd name="connsiteY17" fmla="*/ 431802 h 643958"/>
                <a:gd name="connsiteX18" fmla="*/ 831848 w 1907804"/>
                <a:gd name="connsiteY18" fmla="*/ 355602 h 643958"/>
                <a:gd name="connsiteX19" fmla="*/ 762000 w 1907804"/>
                <a:gd name="connsiteY19" fmla="*/ 361952 h 643958"/>
                <a:gd name="connsiteX20" fmla="*/ 749300 w 1907804"/>
                <a:gd name="connsiteY20" fmla="*/ 374652 h 643958"/>
                <a:gd name="connsiteX21" fmla="*/ 609600 w 1907804"/>
                <a:gd name="connsiteY21" fmla="*/ 368302 h 643958"/>
                <a:gd name="connsiteX22" fmla="*/ 584200 w 1907804"/>
                <a:gd name="connsiteY22" fmla="*/ 342902 h 643958"/>
                <a:gd name="connsiteX23" fmla="*/ 508000 w 1907804"/>
                <a:gd name="connsiteY23" fmla="*/ 330202 h 643958"/>
                <a:gd name="connsiteX24" fmla="*/ 425448 w 1907804"/>
                <a:gd name="connsiteY24" fmla="*/ 361952 h 643958"/>
                <a:gd name="connsiteX25" fmla="*/ 311152 w 1907804"/>
                <a:gd name="connsiteY25" fmla="*/ 361952 h 643958"/>
                <a:gd name="connsiteX26" fmla="*/ 152400 w 1907804"/>
                <a:gd name="connsiteY26" fmla="*/ 190502 h 643958"/>
                <a:gd name="connsiteX27" fmla="*/ 171448 w 1907804"/>
                <a:gd name="connsiteY27" fmla="*/ 146052 h 643958"/>
                <a:gd name="connsiteX28" fmla="*/ 158752 w 1907804"/>
                <a:gd name="connsiteY28" fmla="*/ 114302 h 643958"/>
                <a:gd name="connsiteX29" fmla="*/ 95248 w 1907804"/>
                <a:gd name="connsiteY29" fmla="*/ 101602 h 643958"/>
                <a:gd name="connsiteX30" fmla="*/ 0 w 1907804"/>
                <a:gd name="connsiteY30" fmla="*/ 2 h 6439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1907804" h="643958">
                  <a:moveTo>
                    <a:pt x="1881500" y="0"/>
                  </a:moveTo>
                  <a:lnTo>
                    <a:pt x="1907804" y="0"/>
                  </a:lnTo>
                  <a:lnTo>
                    <a:pt x="1887220" y="3812"/>
                  </a:lnTo>
                  <a:close/>
                  <a:moveTo>
                    <a:pt x="0" y="0"/>
                  </a:moveTo>
                  <a:lnTo>
                    <a:pt x="1841500" y="0"/>
                  </a:lnTo>
                  <a:lnTo>
                    <a:pt x="1841500" y="41912"/>
                  </a:lnTo>
                  <a:lnTo>
                    <a:pt x="1673860" y="110492"/>
                  </a:lnTo>
                  <a:lnTo>
                    <a:pt x="1673860" y="240032"/>
                  </a:lnTo>
                  <a:lnTo>
                    <a:pt x="1628140" y="240032"/>
                  </a:lnTo>
                  <a:lnTo>
                    <a:pt x="1559560" y="186692"/>
                  </a:lnTo>
                  <a:lnTo>
                    <a:pt x="1460500" y="240032"/>
                  </a:lnTo>
                  <a:lnTo>
                    <a:pt x="1414780" y="468632"/>
                  </a:lnTo>
                  <a:lnTo>
                    <a:pt x="1140460" y="613412"/>
                  </a:lnTo>
                  <a:lnTo>
                    <a:pt x="1056640" y="613412"/>
                  </a:lnTo>
                  <a:lnTo>
                    <a:pt x="989440" y="643958"/>
                  </a:lnTo>
                  <a:lnTo>
                    <a:pt x="901700" y="590552"/>
                  </a:lnTo>
                  <a:lnTo>
                    <a:pt x="895352" y="546102"/>
                  </a:lnTo>
                  <a:lnTo>
                    <a:pt x="825500" y="431802"/>
                  </a:lnTo>
                  <a:lnTo>
                    <a:pt x="831848" y="355602"/>
                  </a:lnTo>
                  <a:lnTo>
                    <a:pt x="762000" y="361952"/>
                  </a:lnTo>
                  <a:lnTo>
                    <a:pt x="749300" y="374652"/>
                  </a:lnTo>
                  <a:lnTo>
                    <a:pt x="609600" y="368302"/>
                  </a:lnTo>
                  <a:lnTo>
                    <a:pt x="584200" y="342902"/>
                  </a:lnTo>
                  <a:lnTo>
                    <a:pt x="508000" y="330202"/>
                  </a:lnTo>
                  <a:lnTo>
                    <a:pt x="425448" y="361952"/>
                  </a:lnTo>
                  <a:lnTo>
                    <a:pt x="311152" y="361952"/>
                  </a:lnTo>
                  <a:lnTo>
                    <a:pt x="152400" y="190502"/>
                  </a:lnTo>
                  <a:lnTo>
                    <a:pt x="171448" y="146052"/>
                  </a:lnTo>
                  <a:lnTo>
                    <a:pt x="158752" y="114302"/>
                  </a:lnTo>
                  <a:lnTo>
                    <a:pt x="95248" y="101602"/>
                  </a:lnTo>
                  <a:lnTo>
                    <a:pt x="0" y="2"/>
                  </a:ln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48" name="フリーフォーム: 図形 247">
              <a:extLst>
                <a:ext uri="{FF2B5EF4-FFF2-40B4-BE49-F238E27FC236}">
                  <a16:creationId xmlns:a16="http://schemas.microsoft.com/office/drawing/2014/main" id="{567EDF11-C6A4-4271-A66E-7442C2AB5DEE}"/>
                </a:ext>
              </a:extLst>
            </p:cNvPr>
            <p:cNvSpPr/>
            <p:nvPr/>
          </p:nvSpPr>
          <p:spPr>
            <a:xfrm>
              <a:off x="41308020" y="25888948"/>
              <a:ext cx="3596640" cy="2366012"/>
            </a:xfrm>
            <a:custGeom>
              <a:avLst/>
              <a:gdLst>
                <a:gd name="connsiteX0" fmla="*/ 868680 w 3596640"/>
                <a:gd name="connsiteY0" fmla="*/ 0 h 2366012"/>
                <a:gd name="connsiteX1" fmla="*/ 908684 w 3596640"/>
                <a:gd name="connsiteY1" fmla="*/ 0 h 2366012"/>
                <a:gd name="connsiteX2" fmla="*/ 914400 w 3596640"/>
                <a:gd name="connsiteY2" fmla="*/ 3812 h 2366012"/>
                <a:gd name="connsiteX3" fmla="*/ 934984 w 3596640"/>
                <a:gd name="connsiteY3" fmla="*/ 0 h 2366012"/>
                <a:gd name="connsiteX4" fmla="*/ 2896960 w 3596640"/>
                <a:gd name="connsiteY4" fmla="*/ 0 h 2366012"/>
                <a:gd name="connsiteX5" fmla="*/ 2895600 w 3596640"/>
                <a:gd name="connsiteY5" fmla="*/ 3812 h 2366012"/>
                <a:gd name="connsiteX6" fmla="*/ 2819400 w 3596640"/>
                <a:gd name="connsiteY6" fmla="*/ 87632 h 2366012"/>
                <a:gd name="connsiteX7" fmla="*/ 2796540 w 3596640"/>
                <a:gd name="connsiteY7" fmla="*/ 163832 h 2366012"/>
                <a:gd name="connsiteX8" fmla="*/ 2773680 w 3596640"/>
                <a:gd name="connsiteY8" fmla="*/ 232412 h 2366012"/>
                <a:gd name="connsiteX9" fmla="*/ 2689860 w 3596640"/>
                <a:gd name="connsiteY9" fmla="*/ 247652 h 2366012"/>
                <a:gd name="connsiteX10" fmla="*/ 2682240 w 3596640"/>
                <a:gd name="connsiteY10" fmla="*/ 361952 h 2366012"/>
                <a:gd name="connsiteX11" fmla="*/ 2712720 w 3596640"/>
                <a:gd name="connsiteY11" fmla="*/ 681992 h 2366012"/>
                <a:gd name="connsiteX12" fmla="*/ 2842260 w 3596640"/>
                <a:gd name="connsiteY12" fmla="*/ 1055372 h 2366012"/>
                <a:gd name="connsiteX13" fmla="*/ 3032760 w 3596640"/>
                <a:gd name="connsiteY13" fmla="*/ 1497332 h 2366012"/>
                <a:gd name="connsiteX14" fmla="*/ 3147060 w 3596640"/>
                <a:gd name="connsiteY14" fmla="*/ 1573532 h 2366012"/>
                <a:gd name="connsiteX15" fmla="*/ 3162300 w 3596640"/>
                <a:gd name="connsiteY15" fmla="*/ 1733552 h 2366012"/>
                <a:gd name="connsiteX16" fmla="*/ 3230880 w 3596640"/>
                <a:gd name="connsiteY16" fmla="*/ 1855472 h 2366012"/>
                <a:gd name="connsiteX17" fmla="*/ 3482340 w 3596640"/>
                <a:gd name="connsiteY17" fmla="*/ 2297432 h 2366012"/>
                <a:gd name="connsiteX18" fmla="*/ 3596640 w 3596640"/>
                <a:gd name="connsiteY18" fmla="*/ 2366012 h 2366012"/>
                <a:gd name="connsiteX19" fmla="*/ 3489960 w 3596640"/>
                <a:gd name="connsiteY19" fmla="*/ 2366012 h 2366012"/>
                <a:gd name="connsiteX20" fmla="*/ 3421380 w 3596640"/>
                <a:gd name="connsiteY20" fmla="*/ 2350772 h 2366012"/>
                <a:gd name="connsiteX21" fmla="*/ 3177540 w 3596640"/>
                <a:gd name="connsiteY21" fmla="*/ 2152652 h 2366012"/>
                <a:gd name="connsiteX22" fmla="*/ 3162300 w 3596640"/>
                <a:gd name="connsiteY22" fmla="*/ 2084072 h 2366012"/>
                <a:gd name="connsiteX23" fmla="*/ 3124200 w 3596640"/>
                <a:gd name="connsiteY23" fmla="*/ 2000252 h 2366012"/>
                <a:gd name="connsiteX24" fmla="*/ 3009900 w 3596640"/>
                <a:gd name="connsiteY24" fmla="*/ 1954532 h 2366012"/>
                <a:gd name="connsiteX25" fmla="*/ 2910840 w 3596640"/>
                <a:gd name="connsiteY25" fmla="*/ 1931672 h 2366012"/>
                <a:gd name="connsiteX26" fmla="*/ 2796540 w 3596640"/>
                <a:gd name="connsiteY26" fmla="*/ 1741172 h 2366012"/>
                <a:gd name="connsiteX27" fmla="*/ 2522220 w 3596640"/>
                <a:gd name="connsiteY27" fmla="*/ 1565912 h 2366012"/>
                <a:gd name="connsiteX28" fmla="*/ 2468880 w 3596640"/>
                <a:gd name="connsiteY28" fmla="*/ 1664972 h 2366012"/>
                <a:gd name="connsiteX29" fmla="*/ 2468880 w 3596640"/>
                <a:gd name="connsiteY29" fmla="*/ 1756412 h 2366012"/>
                <a:gd name="connsiteX30" fmla="*/ 2369820 w 3596640"/>
                <a:gd name="connsiteY30" fmla="*/ 1680212 h 2366012"/>
                <a:gd name="connsiteX31" fmla="*/ 2301240 w 3596640"/>
                <a:gd name="connsiteY31" fmla="*/ 1748792 h 2366012"/>
                <a:gd name="connsiteX32" fmla="*/ 2202180 w 3596640"/>
                <a:gd name="connsiteY32" fmla="*/ 1748792 h 2366012"/>
                <a:gd name="connsiteX33" fmla="*/ 2057400 w 3596640"/>
                <a:gd name="connsiteY33" fmla="*/ 1779272 h 2366012"/>
                <a:gd name="connsiteX34" fmla="*/ 2004060 w 3596640"/>
                <a:gd name="connsiteY34" fmla="*/ 1901192 h 2366012"/>
                <a:gd name="connsiteX35" fmla="*/ 1897380 w 3596640"/>
                <a:gd name="connsiteY35" fmla="*/ 1901192 h 2366012"/>
                <a:gd name="connsiteX36" fmla="*/ 1844040 w 3596640"/>
                <a:gd name="connsiteY36" fmla="*/ 1878332 h 2366012"/>
                <a:gd name="connsiteX37" fmla="*/ 1790700 w 3596640"/>
                <a:gd name="connsiteY37" fmla="*/ 1878332 h 2366012"/>
                <a:gd name="connsiteX38" fmla="*/ 1722120 w 3596640"/>
                <a:gd name="connsiteY38" fmla="*/ 1931672 h 2366012"/>
                <a:gd name="connsiteX39" fmla="*/ 1638300 w 3596640"/>
                <a:gd name="connsiteY39" fmla="*/ 1931672 h 2366012"/>
                <a:gd name="connsiteX40" fmla="*/ 1577340 w 3596640"/>
                <a:gd name="connsiteY40" fmla="*/ 1924052 h 2366012"/>
                <a:gd name="connsiteX41" fmla="*/ 1432560 w 3596640"/>
                <a:gd name="connsiteY41" fmla="*/ 1992632 h 2366012"/>
                <a:gd name="connsiteX42" fmla="*/ 1356360 w 3596640"/>
                <a:gd name="connsiteY42" fmla="*/ 1863092 h 2366012"/>
                <a:gd name="connsiteX43" fmla="*/ 1272540 w 3596640"/>
                <a:gd name="connsiteY43" fmla="*/ 1840232 h 2366012"/>
                <a:gd name="connsiteX44" fmla="*/ 1196340 w 3596640"/>
                <a:gd name="connsiteY44" fmla="*/ 1840232 h 2366012"/>
                <a:gd name="connsiteX45" fmla="*/ 1021080 w 3596640"/>
                <a:gd name="connsiteY45" fmla="*/ 1741172 h 2366012"/>
                <a:gd name="connsiteX46" fmla="*/ 967740 w 3596640"/>
                <a:gd name="connsiteY46" fmla="*/ 1764032 h 2366012"/>
                <a:gd name="connsiteX47" fmla="*/ 769620 w 3596640"/>
                <a:gd name="connsiteY47" fmla="*/ 1626872 h 2366012"/>
                <a:gd name="connsiteX48" fmla="*/ 762000 w 3596640"/>
                <a:gd name="connsiteY48" fmla="*/ 1520192 h 2366012"/>
                <a:gd name="connsiteX49" fmla="*/ 647700 w 3596640"/>
                <a:gd name="connsiteY49" fmla="*/ 1489712 h 2366012"/>
                <a:gd name="connsiteX50" fmla="*/ 586740 w 3596640"/>
                <a:gd name="connsiteY50" fmla="*/ 1322072 h 2366012"/>
                <a:gd name="connsiteX51" fmla="*/ 495300 w 3596640"/>
                <a:gd name="connsiteY51" fmla="*/ 1261112 h 2366012"/>
                <a:gd name="connsiteX52" fmla="*/ 419100 w 3596640"/>
                <a:gd name="connsiteY52" fmla="*/ 1169672 h 2366012"/>
                <a:gd name="connsiteX53" fmla="*/ 350520 w 3596640"/>
                <a:gd name="connsiteY53" fmla="*/ 1017272 h 2366012"/>
                <a:gd name="connsiteX54" fmla="*/ 289560 w 3596640"/>
                <a:gd name="connsiteY54" fmla="*/ 1032512 h 2366012"/>
                <a:gd name="connsiteX55" fmla="*/ 289560 w 3596640"/>
                <a:gd name="connsiteY55" fmla="*/ 1093472 h 2366012"/>
                <a:gd name="connsiteX56" fmla="*/ 137160 w 3596640"/>
                <a:gd name="connsiteY56" fmla="*/ 1047752 h 2366012"/>
                <a:gd name="connsiteX57" fmla="*/ 137160 w 3596640"/>
                <a:gd name="connsiteY57" fmla="*/ 971552 h 2366012"/>
                <a:gd name="connsiteX58" fmla="*/ 68580 w 3596640"/>
                <a:gd name="connsiteY58" fmla="*/ 834392 h 2366012"/>
                <a:gd name="connsiteX59" fmla="*/ 0 w 3596640"/>
                <a:gd name="connsiteY59" fmla="*/ 651512 h 2366012"/>
                <a:gd name="connsiteX60" fmla="*/ 83820 w 3596640"/>
                <a:gd name="connsiteY60" fmla="*/ 613412 h 2366012"/>
                <a:gd name="connsiteX61" fmla="*/ 167640 w 3596640"/>
                <a:gd name="connsiteY61" fmla="*/ 613412 h 2366012"/>
                <a:gd name="connsiteX62" fmla="*/ 441960 w 3596640"/>
                <a:gd name="connsiteY62" fmla="*/ 468632 h 2366012"/>
                <a:gd name="connsiteX63" fmla="*/ 487680 w 3596640"/>
                <a:gd name="connsiteY63" fmla="*/ 240032 h 2366012"/>
                <a:gd name="connsiteX64" fmla="*/ 586740 w 3596640"/>
                <a:gd name="connsiteY64" fmla="*/ 186692 h 2366012"/>
                <a:gd name="connsiteX65" fmla="*/ 655320 w 3596640"/>
                <a:gd name="connsiteY65" fmla="*/ 240032 h 2366012"/>
                <a:gd name="connsiteX66" fmla="*/ 701040 w 3596640"/>
                <a:gd name="connsiteY66" fmla="*/ 240032 h 2366012"/>
                <a:gd name="connsiteX67" fmla="*/ 701040 w 3596640"/>
                <a:gd name="connsiteY67" fmla="*/ 110492 h 2366012"/>
                <a:gd name="connsiteX68" fmla="*/ 868680 w 3596640"/>
                <a:gd name="connsiteY68" fmla="*/ 41912 h 2366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</a:cxnLst>
              <a:rect l="l" t="t" r="r" b="b"/>
              <a:pathLst>
                <a:path w="3596640" h="2366012">
                  <a:moveTo>
                    <a:pt x="868680" y="0"/>
                  </a:moveTo>
                  <a:lnTo>
                    <a:pt x="908684" y="0"/>
                  </a:lnTo>
                  <a:lnTo>
                    <a:pt x="914400" y="3812"/>
                  </a:lnTo>
                  <a:lnTo>
                    <a:pt x="934984" y="0"/>
                  </a:lnTo>
                  <a:lnTo>
                    <a:pt x="2896960" y="0"/>
                  </a:lnTo>
                  <a:lnTo>
                    <a:pt x="2895600" y="3812"/>
                  </a:lnTo>
                  <a:lnTo>
                    <a:pt x="2819400" y="87632"/>
                  </a:lnTo>
                  <a:lnTo>
                    <a:pt x="2796540" y="163832"/>
                  </a:lnTo>
                  <a:lnTo>
                    <a:pt x="2773680" y="232412"/>
                  </a:lnTo>
                  <a:lnTo>
                    <a:pt x="2689860" y="247652"/>
                  </a:lnTo>
                  <a:lnTo>
                    <a:pt x="2682240" y="361952"/>
                  </a:lnTo>
                  <a:lnTo>
                    <a:pt x="2712720" y="681992"/>
                  </a:lnTo>
                  <a:lnTo>
                    <a:pt x="2842260" y="1055372"/>
                  </a:lnTo>
                  <a:lnTo>
                    <a:pt x="3032760" y="1497332"/>
                  </a:lnTo>
                  <a:lnTo>
                    <a:pt x="3147060" y="1573532"/>
                  </a:lnTo>
                  <a:lnTo>
                    <a:pt x="3162300" y="1733552"/>
                  </a:lnTo>
                  <a:lnTo>
                    <a:pt x="3230880" y="1855472"/>
                  </a:lnTo>
                  <a:lnTo>
                    <a:pt x="3482340" y="2297432"/>
                  </a:lnTo>
                  <a:lnTo>
                    <a:pt x="3596640" y="2366012"/>
                  </a:lnTo>
                  <a:lnTo>
                    <a:pt x="3489960" y="2366012"/>
                  </a:lnTo>
                  <a:lnTo>
                    <a:pt x="3421380" y="2350772"/>
                  </a:lnTo>
                  <a:lnTo>
                    <a:pt x="3177540" y="2152652"/>
                  </a:lnTo>
                  <a:lnTo>
                    <a:pt x="3162300" y="2084072"/>
                  </a:lnTo>
                  <a:lnTo>
                    <a:pt x="3124200" y="2000252"/>
                  </a:lnTo>
                  <a:lnTo>
                    <a:pt x="3009900" y="1954532"/>
                  </a:lnTo>
                  <a:lnTo>
                    <a:pt x="2910840" y="1931672"/>
                  </a:lnTo>
                  <a:lnTo>
                    <a:pt x="2796540" y="1741172"/>
                  </a:lnTo>
                  <a:lnTo>
                    <a:pt x="2522220" y="1565912"/>
                  </a:lnTo>
                  <a:lnTo>
                    <a:pt x="2468880" y="1664972"/>
                  </a:lnTo>
                  <a:lnTo>
                    <a:pt x="2468880" y="1756412"/>
                  </a:lnTo>
                  <a:lnTo>
                    <a:pt x="2369820" y="1680212"/>
                  </a:lnTo>
                  <a:lnTo>
                    <a:pt x="2301240" y="1748792"/>
                  </a:lnTo>
                  <a:lnTo>
                    <a:pt x="2202180" y="1748792"/>
                  </a:lnTo>
                  <a:lnTo>
                    <a:pt x="2057400" y="1779272"/>
                  </a:lnTo>
                  <a:lnTo>
                    <a:pt x="2004060" y="1901192"/>
                  </a:lnTo>
                  <a:lnTo>
                    <a:pt x="1897380" y="1901192"/>
                  </a:lnTo>
                  <a:lnTo>
                    <a:pt x="1844040" y="1878332"/>
                  </a:lnTo>
                  <a:lnTo>
                    <a:pt x="1790700" y="1878332"/>
                  </a:lnTo>
                  <a:lnTo>
                    <a:pt x="1722120" y="1931672"/>
                  </a:lnTo>
                  <a:lnTo>
                    <a:pt x="1638300" y="1931672"/>
                  </a:lnTo>
                  <a:lnTo>
                    <a:pt x="1577340" y="1924052"/>
                  </a:lnTo>
                  <a:lnTo>
                    <a:pt x="1432560" y="1992632"/>
                  </a:lnTo>
                  <a:lnTo>
                    <a:pt x="1356360" y="1863092"/>
                  </a:lnTo>
                  <a:lnTo>
                    <a:pt x="1272540" y="1840232"/>
                  </a:lnTo>
                  <a:lnTo>
                    <a:pt x="1196340" y="1840232"/>
                  </a:lnTo>
                  <a:lnTo>
                    <a:pt x="1021080" y="1741172"/>
                  </a:lnTo>
                  <a:lnTo>
                    <a:pt x="967740" y="1764032"/>
                  </a:lnTo>
                  <a:lnTo>
                    <a:pt x="769620" y="1626872"/>
                  </a:lnTo>
                  <a:lnTo>
                    <a:pt x="762000" y="1520192"/>
                  </a:lnTo>
                  <a:lnTo>
                    <a:pt x="647700" y="1489712"/>
                  </a:lnTo>
                  <a:lnTo>
                    <a:pt x="586740" y="1322072"/>
                  </a:lnTo>
                  <a:lnTo>
                    <a:pt x="495300" y="1261112"/>
                  </a:lnTo>
                  <a:lnTo>
                    <a:pt x="419100" y="1169672"/>
                  </a:lnTo>
                  <a:lnTo>
                    <a:pt x="350520" y="1017272"/>
                  </a:lnTo>
                  <a:lnTo>
                    <a:pt x="289560" y="1032512"/>
                  </a:lnTo>
                  <a:lnTo>
                    <a:pt x="289560" y="1093472"/>
                  </a:lnTo>
                  <a:lnTo>
                    <a:pt x="137160" y="1047752"/>
                  </a:lnTo>
                  <a:lnTo>
                    <a:pt x="137160" y="971552"/>
                  </a:lnTo>
                  <a:lnTo>
                    <a:pt x="68580" y="834392"/>
                  </a:lnTo>
                  <a:lnTo>
                    <a:pt x="0" y="651512"/>
                  </a:lnTo>
                  <a:lnTo>
                    <a:pt x="83820" y="613412"/>
                  </a:lnTo>
                  <a:lnTo>
                    <a:pt x="167640" y="613412"/>
                  </a:lnTo>
                  <a:lnTo>
                    <a:pt x="441960" y="468632"/>
                  </a:lnTo>
                  <a:lnTo>
                    <a:pt x="487680" y="240032"/>
                  </a:lnTo>
                  <a:lnTo>
                    <a:pt x="586740" y="186692"/>
                  </a:lnTo>
                  <a:lnTo>
                    <a:pt x="655320" y="240032"/>
                  </a:lnTo>
                  <a:lnTo>
                    <a:pt x="701040" y="240032"/>
                  </a:lnTo>
                  <a:lnTo>
                    <a:pt x="701040" y="110492"/>
                  </a:lnTo>
                  <a:lnTo>
                    <a:pt x="868680" y="41912"/>
                  </a:ln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49" name="フリーフォーム: 図形 248">
              <a:extLst>
                <a:ext uri="{FF2B5EF4-FFF2-40B4-BE49-F238E27FC236}">
                  <a16:creationId xmlns:a16="http://schemas.microsoft.com/office/drawing/2014/main" id="{150C14D5-7966-4D69-9A88-0C4D69A4B235}"/>
                </a:ext>
              </a:extLst>
            </p:cNvPr>
            <p:cNvSpPr/>
            <p:nvPr/>
          </p:nvSpPr>
          <p:spPr>
            <a:xfrm>
              <a:off x="37962840" y="25888948"/>
              <a:ext cx="3278836" cy="1459232"/>
            </a:xfrm>
            <a:custGeom>
              <a:avLst/>
              <a:gdLst>
                <a:gd name="connsiteX0" fmla="*/ 190772 w 3278836"/>
                <a:gd name="connsiteY0" fmla="*/ 0 h 1459232"/>
                <a:gd name="connsiteX1" fmla="*/ 2372360 w 3278836"/>
                <a:gd name="connsiteY1" fmla="*/ 0 h 1459232"/>
                <a:gd name="connsiteX2" fmla="*/ 2372360 w 3278836"/>
                <a:gd name="connsiteY2" fmla="*/ 2 h 1459232"/>
                <a:gd name="connsiteX3" fmla="*/ 2467608 w 3278836"/>
                <a:gd name="connsiteY3" fmla="*/ 101602 h 1459232"/>
                <a:gd name="connsiteX4" fmla="*/ 2531112 w 3278836"/>
                <a:gd name="connsiteY4" fmla="*/ 114302 h 1459232"/>
                <a:gd name="connsiteX5" fmla="*/ 2543808 w 3278836"/>
                <a:gd name="connsiteY5" fmla="*/ 146052 h 1459232"/>
                <a:gd name="connsiteX6" fmla="*/ 2524760 w 3278836"/>
                <a:gd name="connsiteY6" fmla="*/ 190502 h 1459232"/>
                <a:gd name="connsiteX7" fmla="*/ 2683512 w 3278836"/>
                <a:gd name="connsiteY7" fmla="*/ 361952 h 1459232"/>
                <a:gd name="connsiteX8" fmla="*/ 2797808 w 3278836"/>
                <a:gd name="connsiteY8" fmla="*/ 361952 h 1459232"/>
                <a:gd name="connsiteX9" fmla="*/ 2880360 w 3278836"/>
                <a:gd name="connsiteY9" fmla="*/ 330202 h 1459232"/>
                <a:gd name="connsiteX10" fmla="*/ 2956560 w 3278836"/>
                <a:gd name="connsiteY10" fmla="*/ 342902 h 1459232"/>
                <a:gd name="connsiteX11" fmla="*/ 2981960 w 3278836"/>
                <a:gd name="connsiteY11" fmla="*/ 368302 h 1459232"/>
                <a:gd name="connsiteX12" fmla="*/ 3121660 w 3278836"/>
                <a:gd name="connsiteY12" fmla="*/ 374652 h 1459232"/>
                <a:gd name="connsiteX13" fmla="*/ 3134360 w 3278836"/>
                <a:gd name="connsiteY13" fmla="*/ 361952 h 1459232"/>
                <a:gd name="connsiteX14" fmla="*/ 3204208 w 3278836"/>
                <a:gd name="connsiteY14" fmla="*/ 355602 h 1459232"/>
                <a:gd name="connsiteX15" fmla="*/ 3197860 w 3278836"/>
                <a:gd name="connsiteY15" fmla="*/ 431802 h 1459232"/>
                <a:gd name="connsiteX16" fmla="*/ 3267712 w 3278836"/>
                <a:gd name="connsiteY16" fmla="*/ 546102 h 1459232"/>
                <a:gd name="connsiteX17" fmla="*/ 3274060 w 3278836"/>
                <a:gd name="connsiteY17" fmla="*/ 590552 h 1459232"/>
                <a:gd name="connsiteX18" fmla="*/ 3278836 w 3278836"/>
                <a:gd name="connsiteY18" fmla="*/ 593460 h 1459232"/>
                <a:gd name="connsiteX19" fmla="*/ 3230880 w 3278836"/>
                <a:gd name="connsiteY19" fmla="*/ 651512 h 1459232"/>
                <a:gd name="connsiteX20" fmla="*/ 3169920 w 3278836"/>
                <a:gd name="connsiteY20" fmla="*/ 674372 h 1459232"/>
                <a:gd name="connsiteX21" fmla="*/ 3101340 w 3278836"/>
                <a:gd name="connsiteY21" fmla="*/ 628652 h 1459232"/>
                <a:gd name="connsiteX22" fmla="*/ 3055620 w 3278836"/>
                <a:gd name="connsiteY22" fmla="*/ 613412 h 1459232"/>
                <a:gd name="connsiteX23" fmla="*/ 2849880 w 3278836"/>
                <a:gd name="connsiteY23" fmla="*/ 666752 h 1459232"/>
                <a:gd name="connsiteX24" fmla="*/ 2788920 w 3278836"/>
                <a:gd name="connsiteY24" fmla="*/ 659132 h 1459232"/>
                <a:gd name="connsiteX25" fmla="*/ 2758440 w 3278836"/>
                <a:gd name="connsiteY25" fmla="*/ 681992 h 1459232"/>
                <a:gd name="connsiteX26" fmla="*/ 2651760 w 3278836"/>
                <a:gd name="connsiteY26" fmla="*/ 681992 h 1459232"/>
                <a:gd name="connsiteX27" fmla="*/ 2461260 w 3278836"/>
                <a:gd name="connsiteY27" fmla="*/ 529592 h 1459232"/>
                <a:gd name="connsiteX28" fmla="*/ 2331720 w 3278836"/>
                <a:gd name="connsiteY28" fmla="*/ 445772 h 1459232"/>
                <a:gd name="connsiteX29" fmla="*/ 2225040 w 3278836"/>
                <a:gd name="connsiteY29" fmla="*/ 491492 h 1459232"/>
                <a:gd name="connsiteX30" fmla="*/ 2034540 w 3278836"/>
                <a:gd name="connsiteY30" fmla="*/ 468632 h 1459232"/>
                <a:gd name="connsiteX31" fmla="*/ 1958340 w 3278836"/>
                <a:gd name="connsiteY31" fmla="*/ 438152 h 1459232"/>
                <a:gd name="connsiteX32" fmla="*/ 1767840 w 3278836"/>
                <a:gd name="connsiteY32" fmla="*/ 339092 h 1459232"/>
                <a:gd name="connsiteX33" fmla="*/ 1645920 w 3278836"/>
                <a:gd name="connsiteY33" fmla="*/ 346712 h 1459232"/>
                <a:gd name="connsiteX34" fmla="*/ 1432560 w 3278836"/>
                <a:gd name="connsiteY34" fmla="*/ 681992 h 1459232"/>
                <a:gd name="connsiteX35" fmla="*/ 1432560 w 3278836"/>
                <a:gd name="connsiteY35" fmla="*/ 834392 h 1459232"/>
                <a:gd name="connsiteX36" fmla="*/ 1386840 w 3278836"/>
                <a:gd name="connsiteY36" fmla="*/ 834392 h 1459232"/>
                <a:gd name="connsiteX37" fmla="*/ 1379220 w 3278836"/>
                <a:gd name="connsiteY37" fmla="*/ 895352 h 1459232"/>
                <a:gd name="connsiteX38" fmla="*/ 1310640 w 3278836"/>
                <a:gd name="connsiteY38" fmla="*/ 895352 h 1459232"/>
                <a:gd name="connsiteX39" fmla="*/ 1188720 w 3278836"/>
                <a:gd name="connsiteY39" fmla="*/ 948692 h 1459232"/>
                <a:gd name="connsiteX40" fmla="*/ 1135380 w 3278836"/>
                <a:gd name="connsiteY40" fmla="*/ 925832 h 1459232"/>
                <a:gd name="connsiteX41" fmla="*/ 1112520 w 3278836"/>
                <a:gd name="connsiteY41" fmla="*/ 1002032 h 1459232"/>
                <a:gd name="connsiteX42" fmla="*/ 1051560 w 3278836"/>
                <a:gd name="connsiteY42" fmla="*/ 1070612 h 1459232"/>
                <a:gd name="connsiteX43" fmla="*/ 975360 w 3278836"/>
                <a:gd name="connsiteY43" fmla="*/ 1047752 h 1459232"/>
                <a:gd name="connsiteX44" fmla="*/ 815340 w 3278836"/>
                <a:gd name="connsiteY44" fmla="*/ 1116332 h 1459232"/>
                <a:gd name="connsiteX45" fmla="*/ 746760 w 3278836"/>
                <a:gd name="connsiteY45" fmla="*/ 1184912 h 1459232"/>
                <a:gd name="connsiteX46" fmla="*/ 731520 w 3278836"/>
                <a:gd name="connsiteY46" fmla="*/ 1261112 h 1459232"/>
                <a:gd name="connsiteX47" fmla="*/ 609600 w 3278836"/>
                <a:gd name="connsiteY47" fmla="*/ 1261112 h 1459232"/>
                <a:gd name="connsiteX48" fmla="*/ 548640 w 3278836"/>
                <a:gd name="connsiteY48" fmla="*/ 1238252 h 1459232"/>
                <a:gd name="connsiteX49" fmla="*/ 502920 w 3278836"/>
                <a:gd name="connsiteY49" fmla="*/ 1276352 h 1459232"/>
                <a:gd name="connsiteX50" fmla="*/ 472440 w 3278836"/>
                <a:gd name="connsiteY50" fmla="*/ 1383032 h 1459232"/>
                <a:gd name="connsiteX51" fmla="*/ 381000 w 3278836"/>
                <a:gd name="connsiteY51" fmla="*/ 1459232 h 1459232"/>
                <a:gd name="connsiteX52" fmla="*/ 152400 w 3278836"/>
                <a:gd name="connsiteY52" fmla="*/ 1291592 h 1459232"/>
                <a:gd name="connsiteX53" fmla="*/ 167640 w 3278836"/>
                <a:gd name="connsiteY53" fmla="*/ 1169672 h 1459232"/>
                <a:gd name="connsiteX54" fmla="*/ 137160 w 3278836"/>
                <a:gd name="connsiteY54" fmla="*/ 1062992 h 1459232"/>
                <a:gd name="connsiteX55" fmla="*/ 190500 w 3278836"/>
                <a:gd name="connsiteY55" fmla="*/ 994412 h 1459232"/>
                <a:gd name="connsiteX56" fmla="*/ 152400 w 3278836"/>
                <a:gd name="connsiteY56" fmla="*/ 895352 h 1459232"/>
                <a:gd name="connsiteX57" fmla="*/ 30480 w 3278836"/>
                <a:gd name="connsiteY57" fmla="*/ 887732 h 1459232"/>
                <a:gd name="connsiteX58" fmla="*/ 0 w 3278836"/>
                <a:gd name="connsiteY58" fmla="*/ 773432 h 1459232"/>
                <a:gd name="connsiteX59" fmla="*/ 137160 w 3278836"/>
                <a:gd name="connsiteY59" fmla="*/ 742952 h 1459232"/>
                <a:gd name="connsiteX60" fmla="*/ 121920 w 3278836"/>
                <a:gd name="connsiteY60" fmla="*/ 659132 h 1459232"/>
                <a:gd name="connsiteX61" fmla="*/ 129540 w 3278836"/>
                <a:gd name="connsiteY61" fmla="*/ 582932 h 1459232"/>
                <a:gd name="connsiteX62" fmla="*/ 129540 w 3278836"/>
                <a:gd name="connsiteY62" fmla="*/ 552452 h 1459232"/>
                <a:gd name="connsiteX63" fmla="*/ 53340 w 3278836"/>
                <a:gd name="connsiteY63" fmla="*/ 476252 h 1459232"/>
                <a:gd name="connsiteX64" fmla="*/ 38100 w 3278836"/>
                <a:gd name="connsiteY64" fmla="*/ 369572 h 1459232"/>
                <a:gd name="connsiteX65" fmla="*/ 160020 w 3278836"/>
                <a:gd name="connsiteY65" fmla="*/ 308612 h 1459232"/>
                <a:gd name="connsiteX66" fmla="*/ 198120 w 3278836"/>
                <a:gd name="connsiteY66" fmla="*/ 262892 h 1459232"/>
                <a:gd name="connsiteX67" fmla="*/ 198120 w 3278836"/>
                <a:gd name="connsiteY67" fmla="*/ 102872 h 14592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</a:cxnLst>
              <a:rect l="l" t="t" r="r" b="b"/>
              <a:pathLst>
                <a:path w="3278836" h="1459232">
                  <a:moveTo>
                    <a:pt x="190772" y="0"/>
                  </a:moveTo>
                  <a:lnTo>
                    <a:pt x="2372360" y="0"/>
                  </a:lnTo>
                  <a:lnTo>
                    <a:pt x="2372360" y="2"/>
                  </a:lnTo>
                  <a:lnTo>
                    <a:pt x="2467608" y="101602"/>
                  </a:lnTo>
                  <a:lnTo>
                    <a:pt x="2531112" y="114302"/>
                  </a:lnTo>
                  <a:lnTo>
                    <a:pt x="2543808" y="146052"/>
                  </a:lnTo>
                  <a:lnTo>
                    <a:pt x="2524760" y="190502"/>
                  </a:lnTo>
                  <a:lnTo>
                    <a:pt x="2683512" y="361952"/>
                  </a:lnTo>
                  <a:lnTo>
                    <a:pt x="2797808" y="361952"/>
                  </a:lnTo>
                  <a:lnTo>
                    <a:pt x="2880360" y="330202"/>
                  </a:lnTo>
                  <a:lnTo>
                    <a:pt x="2956560" y="342902"/>
                  </a:lnTo>
                  <a:lnTo>
                    <a:pt x="2981960" y="368302"/>
                  </a:lnTo>
                  <a:lnTo>
                    <a:pt x="3121660" y="374652"/>
                  </a:lnTo>
                  <a:lnTo>
                    <a:pt x="3134360" y="361952"/>
                  </a:lnTo>
                  <a:lnTo>
                    <a:pt x="3204208" y="355602"/>
                  </a:lnTo>
                  <a:lnTo>
                    <a:pt x="3197860" y="431802"/>
                  </a:lnTo>
                  <a:lnTo>
                    <a:pt x="3267712" y="546102"/>
                  </a:lnTo>
                  <a:lnTo>
                    <a:pt x="3274060" y="590552"/>
                  </a:lnTo>
                  <a:lnTo>
                    <a:pt x="3278836" y="593460"/>
                  </a:lnTo>
                  <a:lnTo>
                    <a:pt x="3230880" y="651512"/>
                  </a:lnTo>
                  <a:lnTo>
                    <a:pt x="3169920" y="674372"/>
                  </a:lnTo>
                  <a:lnTo>
                    <a:pt x="3101340" y="628652"/>
                  </a:lnTo>
                  <a:lnTo>
                    <a:pt x="3055620" y="613412"/>
                  </a:lnTo>
                  <a:lnTo>
                    <a:pt x="2849880" y="666752"/>
                  </a:lnTo>
                  <a:lnTo>
                    <a:pt x="2788920" y="659132"/>
                  </a:lnTo>
                  <a:lnTo>
                    <a:pt x="2758440" y="681992"/>
                  </a:lnTo>
                  <a:lnTo>
                    <a:pt x="2651760" y="681992"/>
                  </a:lnTo>
                  <a:lnTo>
                    <a:pt x="2461260" y="529592"/>
                  </a:lnTo>
                  <a:lnTo>
                    <a:pt x="2331720" y="445772"/>
                  </a:lnTo>
                  <a:lnTo>
                    <a:pt x="2225040" y="491492"/>
                  </a:lnTo>
                  <a:lnTo>
                    <a:pt x="2034540" y="468632"/>
                  </a:lnTo>
                  <a:lnTo>
                    <a:pt x="1958340" y="438152"/>
                  </a:lnTo>
                  <a:lnTo>
                    <a:pt x="1767840" y="339092"/>
                  </a:lnTo>
                  <a:lnTo>
                    <a:pt x="1645920" y="346712"/>
                  </a:lnTo>
                  <a:lnTo>
                    <a:pt x="1432560" y="681992"/>
                  </a:lnTo>
                  <a:lnTo>
                    <a:pt x="1432560" y="834392"/>
                  </a:lnTo>
                  <a:lnTo>
                    <a:pt x="1386840" y="834392"/>
                  </a:lnTo>
                  <a:lnTo>
                    <a:pt x="1379220" y="895352"/>
                  </a:lnTo>
                  <a:lnTo>
                    <a:pt x="1310640" y="895352"/>
                  </a:lnTo>
                  <a:lnTo>
                    <a:pt x="1188720" y="948692"/>
                  </a:lnTo>
                  <a:lnTo>
                    <a:pt x="1135380" y="925832"/>
                  </a:lnTo>
                  <a:lnTo>
                    <a:pt x="1112520" y="1002032"/>
                  </a:lnTo>
                  <a:lnTo>
                    <a:pt x="1051560" y="1070612"/>
                  </a:lnTo>
                  <a:lnTo>
                    <a:pt x="975360" y="1047752"/>
                  </a:lnTo>
                  <a:lnTo>
                    <a:pt x="815340" y="1116332"/>
                  </a:lnTo>
                  <a:lnTo>
                    <a:pt x="746760" y="1184912"/>
                  </a:lnTo>
                  <a:lnTo>
                    <a:pt x="731520" y="1261112"/>
                  </a:lnTo>
                  <a:lnTo>
                    <a:pt x="609600" y="1261112"/>
                  </a:lnTo>
                  <a:lnTo>
                    <a:pt x="548640" y="1238252"/>
                  </a:lnTo>
                  <a:lnTo>
                    <a:pt x="502920" y="1276352"/>
                  </a:lnTo>
                  <a:lnTo>
                    <a:pt x="472440" y="1383032"/>
                  </a:lnTo>
                  <a:lnTo>
                    <a:pt x="381000" y="1459232"/>
                  </a:lnTo>
                  <a:lnTo>
                    <a:pt x="152400" y="1291592"/>
                  </a:lnTo>
                  <a:lnTo>
                    <a:pt x="167640" y="1169672"/>
                  </a:lnTo>
                  <a:lnTo>
                    <a:pt x="137160" y="1062992"/>
                  </a:lnTo>
                  <a:lnTo>
                    <a:pt x="190500" y="994412"/>
                  </a:lnTo>
                  <a:lnTo>
                    <a:pt x="152400" y="895352"/>
                  </a:lnTo>
                  <a:lnTo>
                    <a:pt x="30480" y="887732"/>
                  </a:lnTo>
                  <a:lnTo>
                    <a:pt x="0" y="773432"/>
                  </a:lnTo>
                  <a:lnTo>
                    <a:pt x="137160" y="742952"/>
                  </a:lnTo>
                  <a:lnTo>
                    <a:pt x="121920" y="659132"/>
                  </a:lnTo>
                  <a:lnTo>
                    <a:pt x="129540" y="582932"/>
                  </a:lnTo>
                  <a:lnTo>
                    <a:pt x="129540" y="552452"/>
                  </a:lnTo>
                  <a:lnTo>
                    <a:pt x="53340" y="476252"/>
                  </a:lnTo>
                  <a:lnTo>
                    <a:pt x="38100" y="369572"/>
                  </a:lnTo>
                  <a:lnTo>
                    <a:pt x="160020" y="308612"/>
                  </a:lnTo>
                  <a:lnTo>
                    <a:pt x="198120" y="262892"/>
                  </a:lnTo>
                  <a:lnTo>
                    <a:pt x="198120" y="102872"/>
                  </a:ln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50" name="フリーフォーム: 図形 249">
              <a:extLst>
                <a:ext uri="{FF2B5EF4-FFF2-40B4-BE49-F238E27FC236}">
                  <a16:creationId xmlns:a16="http://schemas.microsoft.com/office/drawing/2014/main" id="{AA3DE0A2-E9EA-4C8E-82D6-F4CA5BD5BD4E}"/>
                </a:ext>
              </a:extLst>
            </p:cNvPr>
            <p:cNvSpPr/>
            <p:nvPr/>
          </p:nvSpPr>
          <p:spPr>
            <a:xfrm>
              <a:off x="37657808" y="25888948"/>
              <a:ext cx="785092" cy="1876428"/>
            </a:xfrm>
            <a:custGeom>
              <a:avLst/>
              <a:gdLst>
                <a:gd name="connsiteX0" fmla="*/ 0 w 785092"/>
                <a:gd name="connsiteY0" fmla="*/ 0 h 1876428"/>
                <a:gd name="connsiteX1" fmla="*/ 495804 w 785092"/>
                <a:gd name="connsiteY1" fmla="*/ 0 h 1876428"/>
                <a:gd name="connsiteX2" fmla="*/ 503152 w 785092"/>
                <a:gd name="connsiteY2" fmla="*/ 102872 h 1876428"/>
                <a:gd name="connsiteX3" fmla="*/ 503152 w 785092"/>
                <a:gd name="connsiteY3" fmla="*/ 262892 h 1876428"/>
                <a:gd name="connsiteX4" fmla="*/ 465052 w 785092"/>
                <a:gd name="connsiteY4" fmla="*/ 308612 h 1876428"/>
                <a:gd name="connsiteX5" fmla="*/ 343132 w 785092"/>
                <a:gd name="connsiteY5" fmla="*/ 369572 h 1876428"/>
                <a:gd name="connsiteX6" fmla="*/ 358372 w 785092"/>
                <a:gd name="connsiteY6" fmla="*/ 476252 h 1876428"/>
                <a:gd name="connsiteX7" fmla="*/ 434572 w 785092"/>
                <a:gd name="connsiteY7" fmla="*/ 552452 h 1876428"/>
                <a:gd name="connsiteX8" fmla="*/ 434572 w 785092"/>
                <a:gd name="connsiteY8" fmla="*/ 582932 h 1876428"/>
                <a:gd name="connsiteX9" fmla="*/ 426952 w 785092"/>
                <a:gd name="connsiteY9" fmla="*/ 659132 h 1876428"/>
                <a:gd name="connsiteX10" fmla="*/ 442192 w 785092"/>
                <a:gd name="connsiteY10" fmla="*/ 742952 h 1876428"/>
                <a:gd name="connsiteX11" fmla="*/ 305032 w 785092"/>
                <a:gd name="connsiteY11" fmla="*/ 773432 h 1876428"/>
                <a:gd name="connsiteX12" fmla="*/ 335512 w 785092"/>
                <a:gd name="connsiteY12" fmla="*/ 887732 h 1876428"/>
                <a:gd name="connsiteX13" fmla="*/ 457432 w 785092"/>
                <a:gd name="connsiteY13" fmla="*/ 895352 h 1876428"/>
                <a:gd name="connsiteX14" fmla="*/ 495532 w 785092"/>
                <a:gd name="connsiteY14" fmla="*/ 994412 h 1876428"/>
                <a:gd name="connsiteX15" fmla="*/ 442192 w 785092"/>
                <a:gd name="connsiteY15" fmla="*/ 1062992 h 1876428"/>
                <a:gd name="connsiteX16" fmla="*/ 472672 w 785092"/>
                <a:gd name="connsiteY16" fmla="*/ 1169672 h 1876428"/>
                <a:gd name="connsiteX17" fmla="*/ 457432 w 785092"/>
                <a:gd name="connsiteY17" fmla="*/ 1291592 h 1876428"/>
                <a:gd name="connsiteX18" fmla="*/ 680316 w 785092"/>
                <a:gd name="connsiteY18" fmla="*/ 1455040 h 1876428"/>
                <a:gd name="connsiteX19" fmla="*/ 680316 w 785092"/>
                <a:gd name="connsiteY19" fmla="*/ 1533528 h 1876428"/>
                <a:gd name="connsiteX20" fmla="*/ 737468 w 785092"/>
                <a:gd name="connsiteY20" fmla="*/ 1581152 h 1876428"/>
                <a:gd name="connsiteX21" fmla="*/ 785092 w 785092"/>
                <a:gd name="connsiteY21" fmla="*/ 1619252 h 1876428"/>
                <a:gd name="connsiteX22" fmla="*/ 737468 w 785092"/>
                <a:gd name="connsiteY22" fmla="*/ 1752602 h 1876428"/>
                <a:gd name="connsiteX23" fmla="*/ 623168 w 785092"/>
                <a:gd name="connsiteY23" fmla="*/ 1752602 h 1876428"/>
                <a:gd name="connsiteX24" fmla="*/ 594592 w 785092"/>
                <a:gd name="connsiteY24" fmla="*/ 1790702 h 1876428"/>
                <a:gd name="connsiteX25" fmla="*/ 585068 w 785092"/>
                <a:gd name="connsiteY25" fmla="*/ 1876428 h 1876428"/>
                <a:gd name="connsiteX26" fmla="*/ 375516 w 785092"/>
                <a:gd name="connsiteY26" fmla="*/ 1876428 h 1876428"/>
                <a:gd name="connsiteX27" fmla="*/ 375516 w 785092"/>
                <a:gd name="connsiteY27" fmla="*/ 1752602 h 1876428"/>
                <a:gd name="connsiteX28" fmla="*/ 327892 w 785092"/>
                <a:gd name="connsiteY28" fmla="*/ 1704976 h 1876428"/>
                <a:gd name="connsiteX29" fmla="*/ 270744 w 785092"/>
                <a:gd name="connsiteY29" fmla="*/ 1724028 h 1876428"/>
                <a:gd name="connsiteX30" fmla="*/ 213592 w 785092"/>
                <a:gd name="connsiteY30" fmla="*/ 1704976 h 1876428"/>
                <a:gd name="connsiteX31" fmla="*/ 61192 w 785092"/>
                <a:gd name="connsiteY31" fmla="*/ 1714502 h 1876428"/>
                <a:gd name="connsiteX32" fmla="*/ 32616 w 785092"/>
                <a:gd name="connsiteY32" fmla="*/ 1743076 h 1876428"/>
                <a:gd name="connsiteX33" fmla="*/ 13568 w 785092"/>
                <a:gd name="connsiteY33" fmla="*/ 1781176 h 1876428"/>
                <a:gd name="connsiteX34" fmla="*/ 0 w 785092"/>
                <a:gd name="connsiteY34" fmla="*/ 1782684 h 18764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785092" h="1876428">
                  <a:moveTo>
                    <a:pt x="0" y="0"/>
                  </a:moveTo>
                  <a:lnTo>
                    <a:pt x="495804" y="0"/>
                  </a:lnTo>
                  <a:lnTo>
                    <a:pt x="503152" y="102872"/>
                  </a:lnTo>
                  <a:lnTo>
                    <a:pt x="503152" y="262892"/>
                  </a:lnTo>
                  <a:lnTo>
                    <a:pt x="465052" y="308612"/>
                  </a:lnTo>
                  <a:lnTo>
                    <a:pt x="343132" y="369572"/>
                  </a:lnTo>
                  <a:lnTo>
                    <a:pt x="358372" y="476252"/>
                  </a:lnTo>
                  <a:lnTo>
                    <a:pt x="434572" y="552452"/>
                  </a:lnTo>
                  <a:lnTo>
                    <a:pt x="434572" y="582932"/>
                  </a:lnTo>
                  <a:lnTo>
                    <a:pt x="426952" y="659132"/>
                  </a:lnTo>
                  <a:lnTo>
                    <a:pt x="442192" y="742952"/>
                  </a:lnTo>
                  <a:lnTo>
                    <a:pt x="305032" y="773432"/>
                  </a:lnTo>
                  <a:lnTo>
                    <a:pt x="335512" y="887732"/>
                  </a:lnTo>
                  <a:lnTo>
                    <a:pt x="457432" y="895352"/>
                  </a:lnTo>
                  <a:lnTo>
                    <a:pt x="495532" y="994412"/>
                  </a:lnTo>
                  <a:lnTo>
                    <a:pt x="442192" y="1062992"/>
                  </a:lnTo>
                  <a:lnTo>
                    <a:pt x="472672" y="1169672"/>
                  </a:lnTo>
                  <a:lnTo>
                    <a:pt x="457432" y="1291592"/>
                  </a:lnTo>
                  <a:lnTo>
                    <a:pt x="680316" y="1455040"/>
                  </a:lnTo>
                  <a:lnTo>
                    <a:pt x="680316" y="1533528"/>
                  </a:lnTo>
                  <a:lnTo>
                    <a:pt x="737468" y="1581152"/>
                  </a:lnTo>
                  <a:lnTo>
                    <a:pt x="785092" y="1619252"/>
                  </a:lnTo>
                  <a:lnTo>
                    <a:pt x="737468" y="1752602"/>
                  </a:lnTo>
                  <a:lnTo>
                    <a:pt x="623168" y="1752602"/>
                  </a:lnTo>
                  <a:lnTo>
                    <a:pt x="594592" y="1790702"/>
                  </a:lnTo>
                  <a:lnTo>
                    <a:pt x="585068" y="1876428"/>
                  </a:lnTo>
                  <a:lnTo>
                    <a:pt x="375516" y="1876428"/>
                  </a:lnTo>
                  <a:lnTo>
                    <a:pt x="375516" y="1752602"/>
                  </a:lnTo>
                  <a:lnTo>
                    <a:pt x="327892" y="1704976"/>
                  </a:lnTo>
                  <a:lnTo>
                    <a:pt x="270744" y="1724028"/>
                  </a:lnTo>
                  <a:lnTo>
                    <a:pt x="213592" y="1704976"/>
                  </a:lnTo>
                  <a:lnTo>
                    <a:pt x="61192" y="1714502"/>
                  </a:lnTo>
                  <a:lnTo>
                    <a:pt x="32616" y="1743076"/>
                  </a:lnTo>
                  <a:lnTo>
                    <a:pt x="13568" y="1781176"/>
                  </a:lnTo>
                  <a:lnTo>
                    <a:pt x="0" y="1782684"/>
                  </a:ln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51" name="フリーフォーム: 図形 250">
              <a:extLst>
                <a:ext uri="{FF2B5EF4-FFF2-40B4-BE49-F238E27FC236}">
                  <a16:creationId xmlns:a16="http://schemas.microsoft.com/office/drawing/2014/main" id="{35EC78F3-B5B6-4AD7-8BA8-94929E5197A9}"/>
                </a:ext>
              </a:extLst>
            </p:cNvPr>
            <p:cNvSpPr/>
            <p:nvPr/>
          </p:nvSpPr>
          <p:spPr>
            <a:xfrm>
              <a:off x="37657808" y="29381450"/>
              <a:ext cx="2010640" cy="2203450"/>
            </a:xfrm>
            <a:custGeom>
              <a:avLst/>
              <a:gdLst>
                <a:gd name="connsiteX0" fmla="*/ 283440 w 2010640"/>
                <a:gd name="connsiteY0" fmla="*/ 0 h 2203450"/>
                <a:gd name="connsiteX1" fmla="*/ 372344 w 2010640"/>
                <a:gd name="connsiteY1" fmla="*/ 69850 h 2203450"/>
                <a:gd name="connsiteX2" fmla="*/ 385040 w 2010640"/>
                <a:gd name="connsiteY2" fmla="*/ 171450 h 2203450"/>
                <a:gd name="connsiteX3" fmla="*/ 562840 w 2010640"/>
                <a:gd name="connsiteY3" fmla="*/ 203200 h 2203450"/>
                <a:gd name="connsiteX4" fmla="*/ 594592 w 2010640"/>
                <a:gd name="connsiteY4" fmla="*/ 292100 h 2203450"/>
                <a:gd name="connsiteX5" fmla="*/ 772392 w 2010640"/>
                <a:gd name="connsiteY5" fmla="*/ 285750 h 2203450"/>
                <a:gd name="connsiteX6" fmla="*/ 905744 w 2010640"/>
                <a:gd name="connsiteY6" fmla="*/ 234950 h 2203450"/>
                <a:gd name="connsiteX7" fmla="*/ 1051792 w 2010640"/>
                <a:gd name="connsiteY7" fmla="*/ 247650 h 2203450"/>
                <a:gd name="connsiteX8" fmla="*/ 1140692 w 2010640"/>
                <a:gd name="connsiteY8" fmla="*/ 196850 h 2203450"/>
                <a:gd name="connsiteX9" fmla="*/ 1204192 w 2010640"/>
                <a:gd name="connsiteY9" fmla="*/ 241300 h 2203450"/>
                <a:gd name="connsiteX10" fmla="*/ 1337544 w 2010640"/>
                <a:gd name="connsiteY10" fmla="*/ 165100 h 2203450"/>
                <a:gd name="connsiteX11" fmla="*/ 1559792 w 2010640"/>
                <a:gd name="connsiteY11" fmla="*/ 184150 h 2203450"/>
                <a:gd name="connsiteX12" fmla="*/ 1604240 w 2010640"/>
                <a:gd name="connsiteY12" fmla="*/ 444500 h 2203450"/>
                <a:gd name="connsiteX13" fmla="*/ 1559792 w 2010640"/>
                <a:gd name="connsiteY13" fmla="*/ 565150 h 2203450"/>
                <a:gd name="connsiteX14" fmla="*/ 1477240 w 2010640"/>
                <a:gd name="connsiteY14" fmla="*/ 704850 h 2203450"/>
                <a:gd name="connsiteX15" fmla="*/ 1496292 w 2010640"/>
                <a:gd name="connsiteY15" fmla="*/ 781050 h 2203450"/>
                <a:gd name="connsiteX16" fmla="*/ 1502640 w 2010640"/>
                <a:gd name="connsiteY16" fmla="*/ 889000 h 2203450"/>
                <a:gd name="connsiteX17" fmla="*/ 1591544 w 2010640"/>
                <a:gd name="connsiteY17" fmla="*/ 977900 h 2203450"/>
                <a:gd name="connsiteX18" fmla="*/ 1629640 w 2010640"/>
                <a:gd name="connsiteY18" fmla="*/ 990600 h 2203450"/>
                <a:gd name="connsiteX19" fmla="*/ 1680440 w 2010640"/>
                <a:gd name="connsiteY19" fmla="*/ 1104900 h 2203450"/>
                <a:gd name="connsiteX20" fmla="*/ 1775692 w 2010640"/>
                <a:gd name="connsiteY20" fmla="*/ 1111250 h 2203450"/>
                <a:gd name="connsiteX21" fmla="*/ 1889992 w 2010640"/>
                <a:gd name="connsiteY21" fmla="*/ 1111250 h 2203450"/>
                <a:gd name="connsiteX22" fmla="*/ 1801092 w 2010640"/>
                <a:gd name="connsiteY22" fmla="*/ 1320800 h 2203450"/>
                <a:gd name="connsiteX23" fmla="*/ 1807440 w 2010640"/>
                <a:gd name="connsiteY23" fmla="*/ 1492250 h 2203450"/>
                <a:gd name="connsiteX24" fmla="*/ 1845544 w 2010640"/>
                <a:gd name="connsiteY24" fmla="*/ 1511300 h 2203450"/>
                <a:gd name="connsiteX25" fmla="*/ 1858240 w 2010640"/>
                <a:gd name="connsiteY25" fmla="*/ 1638300 h 2203450"/>
                <a:gd name="connsiteX26" fmla="*/ 1820144 w 2010640"/>
                <a:gd name="connsiteY26" fmla="*/ 1670050 h 2203450"/>
                <a:gd name="connsiteX27" fmla="*/ 1883640 w 2010640"/>
                <a:gd name="connsiteY27" fmla="*/ 1771650 h 2203450"/>
                <a:gd name="connsiteX28" fmla="*/ 1966192 w 2010640"/>
                <a:gd name="connsiteY28" fmla="*/ 1778000 h 2203450"/>
                <a:gd name="connsiteX29" fmla="*/ 1985240 w 2010640"/>
                <a:gd name="connsiteY29" fmla="*/ 1822450 h 2203450"/>
                <a:gd name="connsiteX30" fmla="*/ 2010640 w 2010640"/>
                <a:gd name="connsiteY30" fmla="*/ 1854200 h 2203450"/>
                <a:gd name="connsiteX31" fmla="*/ 1959840 w 2010640"/>
                <a:gd name="connsiteY31" fmla="*/ 2127250 h 2203450"/>
                <a:gd name="connsiteX32" fmla="*/ 1812884 w 2010640"/>
                <a:gd name="connsiteY32" fmla="*/ 2203450 h 2203450"/>
                <a:gd name="connsiteX33" fmla="*/ 845868 w 2010640"/>
                <a:gd name="connsiteY33" fmla="*/ 2203450 h 2203450"/>
                <a:gd name="connsiteX34" fmla="*/ 816840 w 2010640"/>
                <a:gd name="connsiteY34" fmla="*/ 2178050 h 2203450"/>
                <a:gd name="connsiteX35" fmla="*/ 823192 w 2010640"/>
                <a:gd name="connsiteY35" fmla="*/ 2082800 h 2203450"/>
                <a:gd name="connsiteX36" fmla="*/ 905744 w 2010640"/>
                <a:gd name="connsiteY36" fmla="*/ 2000250 h 2203450"/>
                <a:gd name="connsiteX37" fmla="*/ 804144 w 2010640"/>
                <a:gd name="connsiteY37" fmla="*/ 1784350 h 2203450"/>
                <a:gd name="connsiteX38" fmla="*/ 924792 w 2010640"/>
                <a:gd name="connsiteY38" fmla="*/ 1574800 h 2203450"/>
                <a:gd name="connsiteX39" fmla="*/ 1089892 w 2010640"/>
                <a:gd name="connsiteY39" fmla="*/ 1600200 h 2203450"/>
                <a:gd name="connsiteX40" fmla="*/ 1235944 w 2010640"/>
                <a:gd name="connsiteY40" fmla="*/ 1581150 h 2203450"/>
                <a:gd name="connsiteX41" fmla="*/ 1242292 w 2010640"/>
                <a:gd name="connsiteY41" fmla="*/ 1454150 h 2203450"/>
                <a:gd name="connsiteX42" fmla="*/ 1153392 w 2010640"/>
                <a:gd name="connsiteY42" fmla="*/ 1384300 h 2203450"/>
                <a:gd name="connsiteX43" fmla="*/ 988292 w 2010640"/>
                <a:gd name="connsiteY43" fmla="*/ 1206500 h 2203450"/>
                <a:gd name="connsiteX44" fmla="*/ 829544 w 2010640"/>
                <a:gd name="connsiteY44" fmla="*/ 1168400 h 2203450"/>
                <a:gd name="connsiteX45" fmla="*/ 607292 w 2010640"/>
                <a:gd name="connsiteY45" fmla="*/ 1149350 h 2203450"/>
                <a:gd name="connsiteX46" fmla="*/ 524744 w 2010640"/>
                <a:gd name="connsiteY46" fmla="*/ 1212850 h 2203450"/>
                <a:gd name="connsiteX47" fmla="*/ 416792 w 2010640"/>
                <a:gd name="connsiteY47" fmla="*/ 1244600 h 2203450"/>
                <a:gd name="connsiteX48" fmla="*/ 194544 w 2010640"/>
                <a:gd name="connsiteY48" fmla="*/ 1270000 h 2203450"/>
                <a:gd name="connsiteX49" fmla="*/ 156440 w 2010640"/>
                <a:gd name="connsiteY49" fmla="*/ 1416050 h 2203450"/>
                <a:gd name="connsiteX50" fmla="*/ 92944 w 2010640"/>
                <a:gd name="connsiteY50" fmla="*/ 1504950 h 2203450"/>
                <a:gd name="connsiteX51" fmla="*/ 80240 w 2010640"/>
                <a:gd name="connsiteY51" fmla="*/ 1619250 h 2203450"/>
                <a:gd name="connsiteX52" fmla="*/ 61192 w 2010640"/>
                <a:gd name="connsiteY52" fmla="*/ 1758950 h 2203450"/>
                <a:gd name="connsiteX53" fmla="*/ 0 w 2010640"/>
                <a:gd name="connsiteY53" fmla="*/ 1779348 h 2203450"/>
                <a:gd name="connsiteX54" fmla="*/ 0 w 2010640"/>
                <a:gd name="connsiteY54" fmla="*/ 1014030 h 2203450"/>
                <a:gd name="connsiteX55" fmla="*/ 16744 w 2010640"/>
                <a:gd name="connsiteY55" fmla="*/ 1016000 h 2203450"/>
                <a:gd name="connsiteX56" fmla="*/ 137392 w 2010640"/>
                <a:gd name="connsiteY56" fmla="*/ 895350 h 2203450"/>
                <a:gd name="connsiteX57" fmla="*/ 118344 w 2010640"/>
                <a:gd name="connsiteY57" fmla="*/ 793750 h 2203450"/>
                <a:gd name="connsiteX58" fmla="*/ 86592 w 2010640"/>
                <a:gd name="connsiteY58" fmla="*/ 723900 h 2203450"/>
                <a:gd name="connsiteX59" fmla="*/ 99292 w 2010640"/>
                <a:gd name="connsiteY59" fmla="*/ 552450 h 2203450"/>
                <a:gd name="connsiteX60" fmla="*/ 67544 w 2010640"/>
                <a:gd name="connsiteY60" fmla="*/ 469900 h 2203450"/>
                <a:gd name="connsiteX61" fmla="*/ 150092 w 2010640"/>
                <a:gd name="connsiteY61" fmla="*/ 406400 h 2203450"/>
                <a:gd name="connsiteX62" fmla="*/ 162792 w 2010640"/>
                <a:gd name="connsiteY62" fmla="*/ 107950 h 2203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</a:cxnLst>
              <a:rect l="l" t="t" r="r" b="b"/>
              <a:pathLst>
                <a:path w="2010640" h="2203450">
                  <a:moveTo>
                    <a:pt x="283440" y="0"/>
                  </a:moveTo>
                  <a:lnTo>
                    <a:pt x="372344" y="69850"/>
                  </a:lnTo>
                  <a:lnTo>
                    <a:pt x="385040" y="171450"/>
                  </a:lnTo>
                  <a:lnTo>
                    <a:pt x="562840" y="203200"/>
                  </a:lnTo>
                  <a:lnTo>
                    <a:pt x="594592" y="292100"/>
                  </a:lnTo>
                  <a:lnTo>
                    <a:pt x="772392" y="285750"/>
                  </a:lnTo>
                  <a:lnTo>
                    <a:pt x="905744" y="234950"/>
                  </a:lnTo>
                  <a:lnTo>
                    <a:pt x="1051792" y="247650"/>
                  </a:lnTo>
                  <a:lnTo>
                    <a:pt x="1140692" y="196850"/>
                  </a:lnTo>
                  <a:lnTo>
                    <a:pt x="1204192" y="241300"/>
                  </a:lnTo>
                  <a:lnTo>
                    <a:pt x="1337544" y="165100"/>
                  </a:lnTo>
                  <a:lnTo>
                    <a:pt x="1559792" y="184150"/>
                  </a:lnTo>
                  <a:lnTo>
                    <a:pt x="1604240" y="444500"/>
                  </a:lnTo>
                  <a:lnTo>
                    <a:pt x="1559792" y="565150"/>
                  </a:lnTo>
                  <a:lnTo>
                    <a:pt x="1477240" y="704850"/>
                  </a:lnTo>
                  <a:lnTo>
                    <a:pt x="1496292" y="781050"/>
                  </a:lnTo>
                  <a:lnTo>
                    <a:pt x="1502640" y="889000"/>
                  </a:lnTo>
                  <a:lnTo>
                    <a:pt x="1591544" y="977900"/>
                  </a:lnTo>
                  <a:lnTo>
                    <a:pt x="1629640" y="990600"/>
                  </a:lnTo>
                  <a:lnTo>
                    <a:pt x="1680440" y="1104900"/>
                  </a:lnTo>
                  <a:lnTo>
                    <a:pt x="1775692" y="1111250"/>
                  </a:lnTo>
                  <a:lnTo>
                    <a:pt x="1889992" y="1111250"/>
                  </a:lnTo>
                  <a:lnTo>
                    <a:pt x="1801092" y="1320800"/>
                  </a:lnTo>
                  <a:lnTo>
                    <a:pt x="1807440" y="1492250"/>
                  </a:lnTo>
                  <a:lnTo>
                    <a:pt x="1845544" y="1511300"/>
                  </a:lnTo>
                  <a:lnTo>
                    <a:pt x="1858240" y="1638300"/>
                  </a:lnTo>
                  <a:lnTo>
                    <a:pt x="1820144" y="1670050"/>
                  </a:lnTo>
                  <a:lnTo>
                    <a:pt x="1883640" y="1771650"/>
                  </a:lnTo>
                  <a:lnTo>
                    <a:pt x="1966192" y="1778000"/>
                  </a:lnTo>
                  <a:lnTo>
                    <a:pt x="1985240" y="1822450"/>
                  </a:lnTo>
                  <a:lnTo>
                    <a:pt x="2010640" y="1854200"/>
                  </a:lnTo>
                  <a:lnTo>
                    <a:pt x="1959840" y="2127250"/>
                  </a:lnTo>
                  <a:lnTo>
                    <a:pt x="1812884" y="2203450"/>
                  </a:lnTo>
                  <a:lnTo>
                    <a:pt x="845868" y="2203450"/>
                  </a:lnTo>
                  <a:lnTo>
                    <a:pt x="816840" y="2178050"/>
                  </a:lnTo>
                  <a:lnTo>
                    <a:pt x="823192" y="2082800"/>
                  </a:lnTo>
                  <a:lnTo>
                    <a:pt x="905744" y="2000250"/>
                  </a:lnTo>
                  <a:lnTo>
                    <a:pt x="804144" y="1784350"/>
                  </a:lnTo>
                  <a:lnTo>
                    <a:pt x="924792" y="1574800"/>
                  </a:lnTo>
                  <a:lnTo>
                    <a:pt x="1089892" y="1600200"/>
                  </a:lnTo>
                  <a:lnTo>
                    <a:pt x="1235944" y="1581150"/>
                  </a:lnTo>
                  <a:lnTo>
                    <a:pt x="1242292" y="1454150"/>
                  </a:lnTo>
                  <a:lnTo>
                    <a:pt x="1153392" y="1384300"/>
                  </a:lnTo>
                  <a:lnTo>
                    <a:pt x="988292" y="1206500"/>
                  </a:lnTo>
                  <a:lnTo>
                    <a:pt x="829544" y="1168400"/>
                  </a:lnTo>
                  <a:lnTo>
                    <a:pt x="607292" y="1149350"/>
                  </a:lnTo>
                  <a:lnTo>
                    <a:pt x="524744" y="1212850"/>
                  </a:lnTo>
                  <a:lnTo>
                    <a:pt x="416792" y="1244600"/>
                  </a:lnTo>
                  <a:lnTo>
                    <a:pt x="194544" y="1270000"/>
                  </a:lnTo>
                  <a:lnTo>
                    <a:pt x="156440" y="1416050"/>
                  </a:lnTo>
                  <a:lnTo>
                    <a:pt x="92944" y="1504950"/>
                  </a:lnTo>
                  <a:lnTo>
                    <a:pt x="80240" y="1619250"/>
                  </a:lnTo>
                  <a:lnTo>
                    <a:pt x="61192" y="1758950"/>
                  </a:lnTo>
                  <a:lnTo>
                    <a:pt x="0" y="1779348"/>
                  </a:lnTo>
                  <a:lnTo>
                    <a:pt x="0" y="1014030"/>
                  </a:lnTo>
                  <a:lnTo>
                    <a:pt x="16744" y="1016000"/>
                  </a:lnTo>
                  <a:lnTo>
                    <a:pt x="137392" y="895350"/>
                  </a:lnTo>
                  <a:lnTo>
                    <a:pt x="118344" y="793750"/>
                  </a:lnTo>
                  <a:lnTo>
                    <a:pt x="86592" y="723900"/>
                  </a:lnTo>
                  <a:lnTo>
                    <a:pt x="99292" y="552450"/>
                  </a:lnTo>
                  <a:lnTo>
                    <a:pt x="67544" y="469900"/>
                  </a:lnTo>
                  <a:lnTo>
                    <a:pt x="150092" y="406400"/>
                  </a:lnTo>
                  <a:lnTo>
                    <a:pt x="162792" y="107950"/>
                  </a:ln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52" name="フリーフォーム: 図形 251">
              <a:extLst>
                <a:ext uri="{FF2B5EF4-FFF2-40B4-BE49-F238E27FC236}">
                  <a16:creationId xmlns:a16="http://schemas.microsoft.com/office/drawing/2014/main" id="{E3368FCC-8678-4801-B1C6-7577EBB0FED4}"/>
                </a:ext>
              </a:extLst>
            </p:cNvPr>
            <p:cNvSpPr/>
            <p:nvPr/>
          </p:nvSpPr>
          <p:spPr>
            <a:xfrm>
              <a:off x="37657808" y="27593924"/>
              <a:ext cx="1966192" cy="2803526"/>
            </a:xfrm>
            <a:custGeom>
              <a:avLst/>
              <a:gdLst>
                <a:gd name="connsiteX0" fmla="*/ 213592 w 1966192"/>
                <a:gd name="connsiteY0" fmla="*/ 0 h 2803526"/>
                <a:gd name="connsiteX1" fmla="*/ 270744 w 1966192"/>
                <a:gd name="connsiteY1" fmla="*/ 19052 h 2803526"/>
                <a:gd name="connsiteX2" fmla="*/ 327892 w 1966192"/>
                <a:gd name="connsiteY2" fmla="*/ 0 h 2803526"/>
                <a:gd name="connsiteX3" fmla="*/ 375516 w 1966192"/>
                <a:gd name="connsiteY3" fmla="*/ 47626 h 2803526"/>
                <a:gd name="connsiteX4" fmla="*/ 375516 w 1966192"/>
                <a:gd name="connsiteY4" fmla="*/ 171452 h 2803526"/>
                <a:gd name="connsiteX5" fmla="*/ 585068 w 1966192"/>
                <a:gd name="connsiteY5" fmla="*/ 171452 h 2803526"/>
                <a:gd name="connsiteX6" fmla="*/ 594592 w 1966192"/>
                <a:gd name="connsiteY6" fmla="*/ 85726 h 2803526"/>
                <a:gd name="connsiteX7" fmla="*/ 623168 w 1966192"/>
                <a:gd name="connsiteY7" fmla="*/ 47626 h 2803526"/>
                <a:gd name="connsiteX8" fmla="*/ 737468 w 1966192"/>
                <a:gd name="connsiteY8" fmla="*/ 47626 h 2803526"/>
                <a:gd name="connsiteX9" fmla="*/ 737872 w 1966192"/>
                <a:gd name="connsiteY9" fmla="*/ 46492 h 2803526"/>
                <a:gd name="connsiteX10" fmla="*/ 746992 w 1966192"/>
                <a:gd name="connsiteY10" fmla="*/ 52388 h 2803526"/>
                <a:gd name="connsiteX11" fmla="*/ 894632 w 1966192"/>
                <a:gd name="connsiteY11" fmla="*/ 71440 h 2803526"/>
                <a:gd name="connsiteX12" fmla="*/ 927968 w 1966192"/>
                <a:gd name="connsiteY12" fmla="*/ 114300 h 2803526"/>
                <a:gd name="connsiteX13" fmla="*/ 932728 w 1966192"/>
                <a:gd name="connsiteY13" fmla="*/ 161926 h 2803526"/>
                <a:gd name="connsiteX14" fmla="*/ 999404 w 1966192"/>
                <a:gd name="connsiteY14" fmla="*/ 200026 h 2803526"/>
                <a:gd name="connsiteX15" fmla="*/ 1113704 w 1966192"/>
                <a:gd name="connsiteY15" fmla="*/ 200026 h 2803526"/>
                <a:gd name="connsiteX16" fmla="*/ 1242292 w 1966192"/>
                <a:gd name="connsiteY16" fmla="*/ 290514 h 2803526"/>
                <a:gd name="connsiteX17" fmla="*/ 1308968 w 1966192"/>
                <a:gd name="connsiteY17" fmla="*/ 238126 h 2803526"/>
                <a:gd name="connsiteX18" fmla="*/ 1347068 w 1966192"/>
                <a:gd name="connsiteY18" fmla="*/ 261940 h 2803526"/>
                <a:gd name="connsiteX19" fmla="*/ 1383612 w 1966192"/>
                <a:gd name="connsiteY19" fmla="*/ 248236 h 2803526"/>
                <a:gd name="connsiteX20" fmla="*/ 1423268 w 1966192"/>
                <a:gd name="connsiteY20" fmla="*/ 314326 h 2803526"/>
                <a:gd name="connsiteX21" fmla="*/ 1461368 w 1966192"/>
                <a:gd name="connsiteY21" fmla="*/ 323852 h 2803526"/>
                <a:gd name="connsiteX22" fmla="*/ 1461368 w 1966192"/>
                <a:gd name="connsiteY22" fmla="*/ 428626 h 2803526"/>
                <a:gd name="connsiteX23" fmla="*/ 1537568 w 1966192"/>
                <a:gd name="connsiteY23" fmla="*/ 485776 h 2803526"/>
                <a:gd name="connsiteX24" fmla="*/ 1508992 w 1966192"/>
                <a:gd name="connsiteY24" fmla="*/ 561976 h 2803526"/>
                <a:gd name="connsiteX25" fmla="*/ 1642344 w 1966192"/>
                <a:gd name="connsiteY25" fmla="*/ 771526 h 2803526"/>
                <a:gd name="connsiteX26" fmla="*/ 1775692 w 1966192"/>
                <a:gd name="connsiteY26" fmla="*/ 828676 h 2803526"/>
                <a:gd name="connsiteX27" fmla="*/ 1861416 w 1966192"/>
                <a:gd name="connsiteY27" fmla="*/ 895352 h 2803526"/>
                <a:gd name="connsiteX28" fmla="*/ 1966192 w 1966192"/>
                <a:gd name="connsiteY28" fmla="*/ 923926 h 2803526"/>
                <a:gd name="connsiteX29" fmla="*/ 1928092 w 1966192"/>
                <a:gd name="connsiteY29" fmla="*/ 1019176 h 2803526"/>
                <a:gd name="connsiteX30" fmla="*/ 1966192 w 1966192"/>
                <a:gd name="connsiteY30" fmla="*/ 1123952 h 2803526"/>
                <a:gd name="connsiteX31" fmla="*/ 1937616 w 1966192"/>
                <a:gd name="connsiteY31" fmla="*/ 1314452 h 2803526"/>
                <a:gd name="connsiteX32" fmla="*/ 1909040 w 1966192"/>
                <a:gd name="connsiteY32" fmla="*/ 1400176 h 2803526"/>
                <a:gd name="connsiteX33" fmla="*/ 1870944 w 1966192"/>
                <a:gd name="connsiteY33" fmla="*/ 1514476 h 2803526"/>
                <a:gd name="connsiteX34" fmla="*/ 1747116 w 1966192"/>
                <a:gd name="connsiteY34" fmla="*/ 1543052 h 2803526"/>
                <a:gd name="connsiteX35" fmla="*/ 1670916 w 1966192"/>
                <a:gd name="connsiteY35" fmla="*/ 1647826 h 2803526"/>
                <a:gd name="connsiteX36" fmla="*/ 1547092 w 1966192"/>
                <a:gd name="connsiteY36" fmla="*/ 1714500 h 2803526"/>
                <a:gd name="connsiteX37" fmla="*/ 1432792 w 1966192"/>
                <a:gd name="connsiteY37" fmla="*/ 1724026 h 2803526"/>
                <a:gd name="connsiteX38" fmla="*/ 1347068 w 1966192"/>
                <a:gd name="connsiteY38" fmla="*/ 1762126 h 2803526"/>
                <a:gd name="connsiteX39" fmla="*/ 1312980 w 1966192"/>
                <a:gd name="connsiteY39" fmla="*/ 1966664 h 2803526"/>
                <a:gd name="connsiteX40" fmla="*/ 1204192 w 1966192"/>
                <a:gd name="connsiteY40" fmla="*/ 2028826 h 2803526"/>
                <a:gd name="connsiteX41" fmla="*/ 1140692 w 1966192"/>
                <a:gd name="connsiteY41" fmla="*/ 1984376 h 2803526"/>
                <a:gd name="connsiteX42" fmla="*/ 1051792 w 1966192"/>
                <a:gd name="connsiteY42" fmla="*/ 2035176 h 2803526"/>
                <a:gd name="connsiteX43" fmla="*/ 905744 w 1966192"/>
                <a:gd name="connsiteY43" fmla="*/ 2022476 h 2803526"/>
                <a:gd name="connsiteX44" fmla="*/ 772392 w 1966192"/>
                <a:gd name="connsiteY44" fmla="*/ 2073276 h 2803526"/>
                <a:gd name="connsiteX45" fmla="*/ 594592 w 1966192"/>
                <a:gd name="connsiteY45" fmla="*/ 2079626 h 2803526"/>
                <a:gd name="connsiteX46" fmla="*/ 562840 w 1966192"/>
                <a:gd name="connsiteY46" fmla="*/ 1990726 h 2803526"/>
                <a:gd name="connsiteX47" fmla="*/ 385040 w 1966192"/>
                <a:gd name="connsiteY47" fmla="*/ 1958976 h 2803526"/>
                <a:gd name="connsiteX48" fmla="*/ 372344 w 1966192"/>
                <a:gd name="connsiteY48" fmla="*/ 1857376 h 2803526"/>
                <a:gd name="connsiteX49" fmla="*/ 283440 w 1966192"/>
                <a:gd name="connsiteY49" fmla="*/ 1787526 h 2803526"/>
                <a:gd name="connsiteX50" fmla="*/ 162792 w 1966192"/>
                <a:gd name="connsiteY50" fmla="*/ 1895476 h 2803526"/>
                <a:gd name="connsiteX51" fmla="*/ 150092 w 1966192"/>
                <a:gd name="connsiteY51" fmla="*/ 2193926 h 2803526"/>
                <a:gd name="connsiteX52" fmla="*/ 67544 w 1966192"/>
                <a:gd name="connsiteY52" fmla="*/ 2257426 h 2803526"/>
                <a:gd name="connsiteX53" fmla="*/ 99292 w 1966192"/>
                <a:gd name="connsiteY53" fmla="*/ 2339976 h 2803526"/>
                <a:gd name="connsiteX54" fmla="*/ 86592 w 1966192"/>
                <a:gd name="connsiteY54" fmla="*/ 2511426 h 2803526"/>
                <a:gd name="connsiteX55" fmla="*/ 118344 w 1966192"/>
                <a:gd name="connsiteY55" fmla="*/ 2581276 h 2803526"/>
                <a:gd name="connsiteX56" fmla="*/ 137392 w 1966192"/>
                <a:gd name="connsiteY56" fmla="*/ 2682876 h 2803526"/>
                <a:gd name="connsiteX57" fmla="*/ 16744 w 1966192"/>
                <a:gd name="connsiteY57" fmla="*/ 2803526 h 2803526"/>
                <a:gd name="connsiteX58" fmla="*/ 0 w 1966192"/>
                <a:gd name="connsiteY58" fmla="*/ 2801556 h 2803526"/>
                <a:gd name="connsiteX59" fmla="*/ 0 w 1966192"/>
                <a:gd name="connsiteY59" fmla="*/ 77708 h 2803526"/>
                <a:gd name="connsiteX60" fmla="*/ 13568 w 1966192"/>
                <a:gd name="connsiteY60" fmla="*/ 76200 h 2803526"/>
                <a:gd name="connsiteX61" fmla="*/ 32616 w 1966192"/>
                <a:gd name="connsiteY61" fmla="*/ 38100 h 2803526"/>
                <a:gd name="connsiteX62" fmla="*/ 61192 w 1966192"/>
                <a:gd name="connsiteY62" fmla="*/ 9526 h 2803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</a:cxnLst>
              <a:rect l="l" t="t" r="r" b="b"/>
              <a:pathLst>
                <a:path w="1966192" h="2803526">
                  <a:moveTo>
                    <a:pt x="213592" y="0"/>
                  </a:moveTo>
                  <a:lnTo>
                    <a:pt x="270744" y="19052"/>
                  </a:lnTo>
                  <a:lnTo>
                    <a:pt x="327892" y="0"/>
                  </a:lnTo>
                  <a:lnTo>
                    <a:pt x="375516" y="47626"/>
                  </a:lnTo>
                  <a:lnTo>
                    <a:pt x="375516" y="171452"/>
                  </a:lnTo>
                  <a:lnTo>
                    <a:pt x="585068" y="171452"/>
                  </a:lnTo>
                  <a:lnTo>
                    <a:pt x="594592" y="85726"/>
                  </a:lnTo>
                  <a:lnTo>
                    <a:pt x="623168" y="47626"/>
                  </a:lnTo>
                  <a:lnTo>
                    <a:pt x="737468" y="47626"/>
                  </a:lnTo>
                  <a:lnTo>
                    <a:pt x="737872" y="46492"/>
                  </a:lnTo>
                  <a:lnTo>
                    <a:pt x="746992" y="52388"/>
                  </a:lnTo>
                  <a:lnTo>
                    <a:pt x="894632" y="71440"/>
                  </a:lnTo>
                  <a:lnTo>
                    <a:pt x="927968" y="114300"/>
                  </a:lnTo>
                  <a:lnTo>
                    <a:pt x="932728" y="161926"/>
                  </a:lnTo>
                  <a:lnTo>
                    <a:pt x="999404" y="200026"/>
                  </a:lnTo>
                  <a:lnTo>
                    <a:pt x="1113704" y="200026"/>
                  </a:lnTo>
                  <a:lnTo>
                    <a:pt x="1242292" y="290514"/>
                  </a:lnTo>
                  <a:lnTo>
                    <a:pt x="1308968" y="238126"/>
                  </a:lnTo>
                  <a:lnTo>
                    <a:pt x="1347068" y="261940"/>
                  </a:lnTo>
                  <a:lnTo>
                    <a:pt x="1383612" y="248236"/>
                  </a:lnTo>
                  <a:lnTo>
                    <a:pt x="1423268" y="314326"/>
                  </a:lnTo>
                  <a:lnTo>
                    <a:pt x="1461368" y="323852"/>
                  </a:lnTo>
                  <a:lnTo>
                    <a:pt x="1461368" y="428626"/>
                  </a:lnTo>
                  <a:lnTo>
                    <a:pt x="1537568" y="485776"/>
                  </a:lnTo>
                  <a:lnTo>
                    <a:pt x="1508992" y="561976"/>
                  </a:lnTo>
                  <a:lnTo>
                    <a:pt x="1642344" y="771526"/>
                  </a:lnTo>
                  <a:lnTo>
                    <a:pt x="1775692" y="828676"/>
                  </a:lnTo>
                  <a:lnTo>
                    <a:pt x="1861416" y="895352"/>
                  </a:lnTo>
                  <a:lnTo>
                    <a:pt x="1966192" y="923926"/>
                  </a:lnTo>
                  <a:lnTo>
                    <a:pt x="1928092" y="1019176"/>
                  </a:lnTo>
                  <a:lnTo>
                    <a:pt x="1966192" y="1123952"/>
                  </a:lnTo>
                  <a:lnTo>
                    <a:pt x="1937616" y="1314452"/>
                  </a:lnTo>
                  <a:lnTo>
                    <a:pt x="1909040" y="1400176"/>
                  </a:lnTo>
                  <a:lnTo>
                    <a:pt x="1870944" y="1514476"/>
                  </a:lnTo>
                  <a:lnTo>
                    <a:pt x="1747116" y="1543052"/>
                  </a:lnTo>
                  <a:lnTo>
                    <a:pt x="1670916" y="1647826"/>
                  </a:lnTo>
                  <a:lnTo>
                    <a:pt x="1547092" y="1714500"/>
                  </a:lnTo>
                  <a:lnTo>
                    <a:pt x="1432792" y="1724026"/>
                  </a:lnTo>
                  <a:lnTo>
                    <a:pt x="1347068" y="1762126"/>
                  </a:lnTo>
                  <a:lnTo>
                    <a:pt x="1312980" y="1966664"/>
                  </a:lnTo>
                  <a:lnTo>
                    <a:pt x="1204192" y="2028826"/>
                  </a:lnTo>
                  <a:lnTo>
                    <a:pt x="1140692" y="1984376"/>
                  </a:lnTo>
                  <a:lnTo>
                    <a:pt x="1051792" y="2035176"/>
                  </a:lnTo>
                  <a:lnTo>
                    <a:pt x="905744" y="2022476"/>
                  </a:lnTo>
                  <a:lnTo>
                    <a:pt x="772392" y="2073276"/>
                  </a:lnTo>
                  <a:lnTo>
                    <a:pt x="594592" y="2079626"/>
                  </a:lnTo>
                  <a:lnTo>
                    <a:pt x="562840" y="1990726"/>
                  </a:lnTo>
                  <a:lnTo>
                    <a:pt x="385040" y="1958976"/>
                  </a:lnTo>
                  <a:lnTo>
                    <a:pt x="372344" y="1857376"/>
                  </a:lnTo>
                  <a:lnTo>
                    <a:pt x="283440" y="1787526"/>
                  </a:lnTo>
                  <a:lnTo>
                    <a:pt x="162792" y="1895476"/>
                  </a:lnTo>
                  <a:lnTo>
                    <a:pt x="150092" y="2193926"/>
                  </a:lnTo>
                  <a:lnTo>
                    <a:pt x="67544" y="2257426"/>
                  </a:lnTo>
                  <a:lnTo>
                    <a:pt x="99292" y="2339976"/>
                  </a:lnTo>
                  <a:lnTo>
                    <a:pt x="86592" y="2511426"/>
                  </a:lnTo>
                  <a:lnTo>
                    <a:pt x="118344" y="2581276"/>
                  </a:lnTo>
                  <a:lnTo>
                    <a:pt x="137392" y="2682876"/>
                  </a:lnTo>
                  <a:lnTo>
                    <a:pt x="16744" y="2803526"/>
                  </a:lnTo>
                  <a:lnTo>
                    <a:pt x="0" y="2801556"/>
                  </a:lnTo>
                  <a:lnTo>
                    <a:pt x="0" y="77708"/>
                  </a:lnTo>
                  <a:lnTo>
                    <a:pt x="13568" y="76200"/>
                  </a:lnTo>
                  <a:lnTo>
                    <a:pt x="32616" y="38100"/>
                  </a:lnTo>
                  <a:lnTo>
                    <a:pt x="61192" y="9526"/>
                  </a:ln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53" name="グループ化 252">
            <a:extLst>
              <a:ext uri="{FF2B5EF4-FFF2-40B4-BE49-F238E27FC236}">
                <a16:creationId xmlns:a16="http://schemas.microsoft.com/office/drawing/2014/main" id="{95D9BECE-0D3A-44E0-B404-4B89175E5345}"/>
              </a:ext>
            </a:extLst>
          </p:cNvPr>
          <p:cNvGrpSpPr/>
          <p:nvPr/>
        </p:nvGrpSpPr>
        <p:grpSpPr>
          <a:xfrm>
            <a:off x="3119230" y="1968360"/>
            <a:ext cx="5712676" cy="4450268"/>
            <a:chOff x="37665367" y="25904684"/>
            <a:chExt cx="5712676" cy="4450268"/>
          </a:xfrm>
        </p:grpSpPr>
        <p:sp>
          <p:nvSpPr>
            <p:cNvPr id="254" name="正方形/長方形 253">
              <a:extLst>
                <a:ext uri="{FF2B5EF4-FFF2-40B4-BE49-F238E27FC236}">
                  <a16:creationId xmlns:a16="http://schemas.microsoft.com/office/drawing/2014/main" id="{5EAE64AA-A0AB-41F6-96A2-5DF275B86FE9}"/>
                </a:ext>
              </a:extLst>
            </p:cNvPr>
            <p:cNvSpPr/>
            <p:nvPr/>
          </p:nvSpPr>
          <p:spPr>
            <a:xfrm>
              <a:off x="38425229" y="26145654"/>
              <a:ext cx="896399" cy="36933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1800" b="1" spc="50" dirty="0">
                  <a:ln w="11430">
                    <a:noFill/>
                  </a:ln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群　馬</a:t>
              </a:r>
            </a:p>
          </p:txBody>
        </p:sp>
        <p:sp>
          <p:nvSpPr>
            <p:cNvPr id="255" name="正方形/長方形 254">
              <a:extLst>
                <a:ext uri="{FF2B5EF4-FFF2-40B4-BE49-F238E27FC236}">
                  <a16:creationId xmlns:a16="http://schemas.microsoft.com/office/drawing/2014/main" id="{9CA927E3-33EA-4A91-BCC4-E6DED6DAB738}"/>
                </a:ext>
              </a:extLst>
            </p:cNvPr>
            <p:cNvSpPr/>
            <p:nvPr/>
          </p:nvSpPr>
          <p:spPr>
            <a:xfrm>
              <a:off x="40810816" y="25904684"/>
              <a:ext cx="896399" cy="36933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1800" b="1" spc="50" dirty="0">
                  <a:ln w="11430">
                    <a:noFill/>
                  </a:ln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栃　木</a:t>
              </a:r>
            </a:p>
          </p:txBody>
        </p:sp>
        <p:sp>
          <p:nvSpPr>
            <p:cNvPr id="500" name="正方形/長方形 499">
              <a:extLst>
                <a:ext uri="{FF2B5EF4-FFF2-40B4-BE49-F238E27FC236}">
                  <a16:creationId xmlns:a16="http://schemas.microsoft.com/office/drawing/2014/main" id="{E93345A0-3047-421B-A225-4BA5A291D886}"/>
                </a:ext>
              </a:extLst>
            </p:cNvPr>
            <p:cNvSpPr/>
            <p:nvPr/>
          </p:nvSpPr>
          <p:spPr>
            <a:xfrm>
              <a:off x="42481644" y="26506726"/>
              <a:ext cx="896399" cy="36933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1800" b="1" spc="50" dirty="0">
                  <a:ln w="11430">
                    <a:noFill/>
                  </a:ln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茨　城</a:t>
              </a:r>
            </a:p>
          </p:txBody>
        </p:sp>
        <p:sp>
          <p:nvSpPr>
            <p:cNvPr id="501" name="正方形/長方形 500">
              <a:extLst>
                <a:ext uri="{FF2B5EF4-FFF2-40B4-BE49-F238E27FC236}">
                  <a16:creationId xmlns:a16="http://schemas.microsoft.com/office/drawing/2014/main" id="{EA69CAD9-6B29-44C6-B506-94ED79AA00AB}"/>
                </a:ext>
              </a:extLst>
            </p:cNvPr>
            <p:cNvSpPr/>
            <p:nvPr/>
          </p:nvSpPr>
          <p:spPr>
            <a:xfrm>
              <a:off x="37665367" y="26815348"/>
              <a:ext cx="428730" cy="646331"/>
            </a:xfrm>
            <a:prstGeom prst="rect">
              <a:avLst/>
            </a:prstGeom>
            <a:noFill/>
          </p:spPr>
          <p:txBody>
            <a:bodyPr wrap="squar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1800" b="1" spc="50" dirty="0">
                  <a:ln w="11430">
                    <a:noFill/>
                  </a:ln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長　野</a:t>
              </a:r>
            </a:p>
          </p:txBody>
        </p:sp>
        <p:sp>
          <p:nvSpPr>
            <p:cNvPr id="502" name="正方形/長方形 501">
              <a:extLst>
                <a:ext uri="{FF2B5EF4-FFF2-40B4-BE49-F238E27FC236}">
                  <a16:creationId xmlns:a16="http://schemas.microsoft.com/office/drawing/2014/main" id="{066EF84F-6FB1-4902-87E2-C60B7BEAF848}"/>
                </a:ext>
              </a:extLst>
            </p:cNvPr>
            <p:cNvSpPr/>
            <p:nvPr/>
          </p:nvSpPr>
          <p:spPr>
            <a:xfrm>
              <a:off x="38057509" y="29985620"/>
              <a:ext cx="896399" cy="36933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1800" b="1" spc="50" dirty="0">
                  <a:ln w="11430">
                    <a:noFill/>
                  </a:ln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静　岡</a:t>
              </a:r>
            </a:p>
          </p:txBody>
        </p:sp>
        <p:sp>
          <p:nvSpPr>
            <p:cNvPr id="503" name="正方形/長方形 502">
              <a:extLst>
                <a:ext uri="{FF2B5EF4-FFF2-40B4-BE49-F238E27FC236}">
                  <a16:creationId xmlns:a16="http://schemas.microsoft.com/office/drawing/2014/main" id="{D16D09B7-D702-46F9-B483-E95D8E30DD3C}"/>
                </a:ext>
              </a:extLst>
            </p:cNvPr>
            <p:cNvSpPr/>
            <p:nvPr/>
          </p:nvSpPr>
          <p:spPr>
            <a:xfrm>
              <a:off x="37945480" y="28450936"/>
              <a:ext cx="896399" cy="36933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1800" b="1" spc="50" dirty="0">
                  <a:ln w="11430">
                    <a:noFill/>
                  </a:ln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山　梨</a:t>
              </a:r>
            </a:p>
          </p:txBody>
        </p:sp>
      </p:grpSp>
      <p:grpSp>
        <p:nvGrpSpPr>
          <p:cNvPr id="504" name="グループ化 503">
            <a:extLst>
              <a:ext uri="{FF2B5EF4-FFF2-40B4-BE49-F238E27FC236}">
                <a16:creationId xmlns:a16="http://schemas.microsoft.com/office/drawing/2014/main" id="{AA193B8A-1744-4C51-9BD3-529FBE3F5285}"/>
              </a:ext>
            </a:extLst>
          </p:cNvPr>
          <p:cNvGrpSpPr/>
          <p:nvPr/>
        </p:nvGrpSpPr>
        <p:grpSpPr>
          <a:xfrm>
            <a:off x="3791987" y="2291716"/>
            <a:ext cx="3820512" cy="1982969"/>
            <a:chOff x="38338124" y="26228040"/>
            <a:chExt cx="3820512" cy="1982969"/>
          </a:xfrm>
        </p:grpSpPr>
        <p:grpSp>
          <p:nvGrpSpPr>
            <p:cNvPr id="505" name="グループ化 504">
              <a:extLst>
                <a:ext uri="{FF2B5EF4-FFF2-40B4-BE49-F238E27FC236}">
                  <a16:creationId xmlns:a16="http://schemas.microsoft.com/office/drawing/2014/main" id="{23806BDA-4D94-4E1B-91E4-5F80817E1466}"/>
                </a:ext>
              </a:extLst>
            </p:cNvPr>
            <p:cNvGrpSpPr/>
            <p:nvPr/>
          </p:nvGrpSpPr>
          <p:grpSpPr>
            <a:xfrm>
              <a:off x="38338124" y="26228040"/>
              <a:ext cx="3629028" cy="1980248"/>
              <a:chOff x="38338124" y="26228040"/>
              <a:chExt cx="3629028" cy="1980248"/>
            </a:xfrm>
            <a:solidFill>
              <a:schemeClr val="accent6">
                <a:lumMod val="20000"/>
                <a:lumOff val="80000"/>
              </a:schemeClr>
            </a:solidFill>
          </p:grpSpPr>
          <p:sp>
            <p:nvSpPr>
              <p:cNvPr id="597" name="フリーフォーム: 図形 596">
                <a:extLst>
                  <a:ext uri="{FF2B5EF4-FFF2-40B4-BE49-F238E27FC236}">
                    <a16:creationId xmlns:a16="http://schemas.microsoft.com/office/drawing/2014/main" id="{A0C9AE55-77E1-4A4B-A59D-98F304B67C1F}"/>
                  </a:ext>
                </a:extLst>
              </p:cNvPr>
              <p:cNvSpPr/>
              <p:nvPr/>
            </p:nvSpPr>
            <p:spPr>
              <a:xfrm>
                <a:off x="40836848" y="26479500"/>
                <a:ext cx="533924" cy="536576"/>
              </a:xfrm>
              <a:custGeom>
                <a:avLst/>
                <a:gdLst>
                  <a:gd name="connsiteX0" fmla="*/ 400052 w 533924"/>
                  <a:gd name="connsiteY0" fmla="*/ 0 h 536576"/>
                  <a:gd name="connsiteX1" fmla="*/ 487792 w 533924"/>
                  <a:gd name="connsiteY1" fmla="*/ 53406 h 536576"/>
                  <a:gd name="connsiteX2" fmla="*/ 471172 w 533924"/>
                  <a:gd name="connsiteY2" fmla="*/ 60960 h 536576"/>
                  <a:gd name="connsiteX3" fmla="*/ 533924 w 533924"/>
                  <a:gd name="connsiteY3" fmla="*/ 228300 h 536576"/>
                  <a:gd name="connsiteX4" fmla="*/ 488952 w 533924"/>
                  <a:gd name="connsiteY4" fmla="*/ 282576 h 536576"/>
                  <a:gd name="connsiteX5" fmla="*/ 473076 w 533924"/>
                  <a:gd name="connsiteY5" fmla="*/ 339724 h 536576"/>
                  <a:gd name="connsiteX6" fmla="*/ 434976 w 533924"/>
                  <a:gd name="connsiteY6" fmla="*/ 406400 h 536576"/>
                  <a:gd name="connsiteX7" fmla="*/ 368304 w 533924"/>
                  <a:gd name="connsiteY7" fmla="*/ 406400 h 536576"/>
                  <a:gd name="connsiteX8" fmla="*/ 346076 w 533924"/>
                  <a:gd name="connsiteY8" fmla="*/ 479424 h 536576"/>
                  <a:gd name="connsiteX9" fmla="*/ 238128 w 533924"/>
                  <a:gd name="connsiteY9" fmla="*/ 476250 h 536576"/>
                  <a:gd name="connsiteX10" fmla="*/ 117476 w 533924"/>
                  <a:gd name="connsiteY10" fmla="*/ 536576 h 536576"/>
                  <a:gd name="connsiteX11" fmla="*/ 41276 w 533924"/>
                  <a:gd name="connsiteY11" fmla="*/ 495300 h 536576"/>
                  <a:gd name="connsiteX12" fmla="*/ 63504 w 533924"/>
                  <a:gd name="connsiteY12" fmla="*/ 444500 h 536576"/>
                  <a:gd name="connsiteX13" fmla="*/ 15876 w 533924"/>
                  <a:gd name="connsiteY13" fmla="*/ 431800 h 536576"/>
                  <a:gd name="connsiteX14" fmla="*/ 0 w 533924"/>
                  <a:gd name="connsiteY14" fmla="*/ 374650 h 536576"/>
                  <a:gd name="connsiteX15" fmla="*/ 38104 w 533924"/>
                  <a:gd name="connsiteY15" fmla="*/ 301624 h 536576"/>
                  <a:gd name="connsiteX16" fmla="*/ 133352 w 533924"/>
                  <a:gd name="connsiteY16" fmla="*/ 292100 h 536576"/>
                  <a:gd name="connsiteX17" fmla="*/ 130176 w 533924"/>
                  <a:gd name="connsiteY17" fmla="*/ 231776 h 536576"/>
                  <a:gd name="connsiteX18" fmla="*/ 168276 w 533924"/>
                  <a:gd name="connsiteY18" fmla="*/ 228600 h 536576"/>
                  <a:gd name="connsiteX19" fmla="*/ 184152 w 533924"/>
                  <a:gd name="connsiteY19" fmla="*/ 187324 h 536576"/>
                  <a:gd name="connsiteX20" fmla="*/ 260352 w 533924"/>
                  <a:gd name="connsiteY20" fmla="*/ 200024 h 536576"/>
                  <a:gd name="connsiteX21" fmla="*/ 269144 w 533924"/>
                  <a:gd name="connsiteY21" fmla="*/ 65974 h 536576"/>
                  <a:gd name="connsiteX22" fmla="*/ 295912 w 533924"/>
                  <a:gd name="connsiteY22" fmla="*/ 83820 h 536576"/>
                  <a:gd name="connsiteX23" fmla="*/ 356872 w 533924"/>
                  <a:gd name="connsiteY23" fmla="*/ 60960 h 536576"/>
                  <a:gd name="connsiteX24" fmla="*/ 404828 w 533924"/>
                  <a:gd name="connsiteY24" fmla="*/ 2908 h 536576"/>
                  <a:gd name="connsiteX25" fmla="*/ 400052 w 533924"/>
                  <a:gd name="connsiteY25" fmla="*/ 0 h 5365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533924" h="536576">
                    <a:moveTo>
                      <a:pt x="400052" y="0"/>
                    </a:moveTo>
                    <a:lnTo>
                      <a:pt x="487792" y="53406"/>
                    </a:lnTo>
                    <a:lnTo>
                      <a:pt x="471172" y="60960"/>
                    </a:lnTo>
                    <a:lnTo>
                      <a:pt x="533924" y="228300"/>
                    </a:lnTo>
                    <a:lnTo>
                      <a:pt x="488952" y="282576"/>
                    </a:lnTo>
                    <a:lnTo>
                      <a:pt x="473076" y="339724"/>
                    </a:lnTo>
                    <a:lnTo>
                      <a:pt x="434976" y="406400"/>
                    </a:lnTo>
                    <a:lnTo>
                      <a:pt x="368304" y="406400"/>
                    </a:lnTo>
                    <a:lnTo>
                      <a:pt x="346076" y="479424"/>
                    </a:lnTo>
                    <a:lnTo>
                      <a:pt x="238128" y="476250"/>
                    </a:lnTo>
                    <a:lnTo>
                      <a:pt x="117476" y="536576"/>
                    </a:lnTo>
                    <a:lnTo>
                      <a:pt x="41276" y="495300"/>
                    </a:lnTo>
                    <a:lnTo>
                      <a:pt x="63504" y="444500"/>
                    </a:lnTo>
                    <a:lnTo>
                      <a:pt x="15876" y="431800"/>
                    </a:lnTo>
                    <a:lnTo>
                      <a:pt x="0" y="374650"/>
                    </a:lnTo>
                    <a:lnTo>
                      <a:pt x="38104" y="301624"/>
                    </a:lnTo>
                    <a:lnTo>
                      <a:pt x="133352" y="292100"/>
                    </a:lnTo>
                    <a:lnTo>
                      <a:pt x="130176" y="231776"/>
                    </a:lnTo>
                    <a:lnTo>
                      <a:pt x="168276" y="228600"/>
                    </a:lnTo>
                    <a:lnTo>
                      <a:pt x="184152" y="187324"/>
                    </a:lnTo>
                    <a:lnTo>
                      <a:pt x="260352" y="200024"/>
                    </a:lnTo>
                    <a:lnTo>
                      <a:pt x="269144" y="65974"/>
                    </a:lnTo>
                    <a:lnTo>
                      <a:pt x="295912" y="83820"/>
                    </a:lnTo>
                    <a:lnTo>
                      <a:pt x="356872" y="60960"/>
                    </a:lnTo>
                    <a:lnTo>
                      <a:pt x="404828" y="2908"/>
                    </a:lnTo>
                    <a:lnTo>
                      <a:pt x="400052" y="0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8" name="フリーフォーム: 図形 597">
                <a:extLst>
                  <a:ext uri="{FF2B5EF4-FFF2-40B4-BE49-F238E27FC236}">
                    <a16:creationId xmlns:a16="http://schemas.microsoft.com/office/drawing/2014/main" id="{EDA2140E-9447-4312-B0E6-BBA9D24E15B5}"/>
                  </a:ext>
                </a:extLst>
              </p:cNvPr>
              <p:cNvSpPr/>
              <p:nvPr/>
            </p:nvSpPr>
            <p:spPr>
              <a:xfrm>
                <a:off x="38699204" y="26936700"/>
                <a:ext cx="686672" cy="482600"/>
              </a:xfrm>
              <a:custGeom>
                <a:avLst/>
                <a:gdLst>
                  <a:gd name="connsiteX0" fmla="*/ 238996 w 686672"/>
                  <a:gd name="connsiteY0" fmla="*/ 0 h 482600"/>
                  <a:gd name="connsiteX1" fmla="*/ 315196 w 686672"/>
                  <a:gd name="connsiteY1" fmla="*/ 22860 h 482600"/>
                  <a:gd name="connsiteX2" fmla="*/ 322208 w 686672"/>
                  <a:gd name="connsiteY2" fmla="*/ 14972 h 482600"/>
                  <a:gd name="connsiteX3" fmla="*/ 331072 w 686672"/>
                  <a:gd name="connsiteY3" fmla="*/ 79376 h 482600"/>
                  <a:gd name="connsiteX4" fmla="*/ 419972 w 686672"/>
                  <a:gd name="connsiteY4" fmla="*/ 139700 h 482600"/>
                  <a:gd name="connsiteX5" fmla="*/ 426320 w 686672"/>
                  <a:gd name="connsiteY5" fmla="*/ 200024 h 482600"/>
                  <a:gd name="connsiteX6" fmla="*/ 518396 w 686672"/>
                  <a:gd name="connsiteY6" fmla="*/ 234950 h 482600"/>
                  <a:gd name="connsiteX7" fmla="*/ 578720 w 686672"/>
                  <a:gd name="connsiteY7" fmla="*/ 292100 h 482600"/>
                  <a:gd name="connsiteX8" fmla="*/ 635872 w 686672"/>
                  <a:gd name="connsiteY8" fmla="*/ 260350 h 482600"/>
                  <a:gd name="connsiteX9" fmla="*/ 686672 w 686672"/>
                  <a:gd name="connsiteY9" fmla="*/ 301624 h 482600"/>
                  <a:gd name="connsiteX10" fmla="*/ 667620 w 686672"/>
                  <a:gd name="connsiteY10" fmla="*/ 327024 h 482600"/>
                  <a:gd name="connsiteX11" fmla="*/ 673972 w 686672"/>
                  <a:gd name="connsiteY11" fmla="*/ 428624 h 482600"/>
                  <a:gd name="connsiteX12" fmla="*/ 572372 w 686672"/>
                  <a:gd name="connsiteY12" fmla="*/ 482600 h 482600"/>
                  <a:gd name="connsiteX13" fmla="*/ 540620 w 686672"/>
                  <a:gd name="connsiteY13" fmla="*/ 438150 h 482600"/>
                  <a:gd name="connsiteX14" fmla="*/ 404096 w 686672"/>
                  <a:gd name="connsiteY14" fmla="*/ 425450 h 482600"/>
                  <a:gd name="connsiteX15" fmla="*/ 365996 w 686672"/>
                  <a:gd name="connsiteY15" fmla="*/ 466724 h 482600"/>
                  <a:gd name="connsiteX16" fmla="*/ 267572 w 686672"/>
                  <a:gd name="connsiteY16" fmla="*/ 466724 h 482600"/>
                  <a:gd name="connsiteX17" fmla="*/ 238996 w 686672"/>
                  <a:gd name="connsiteY17" fmla="*/ 441324 h 482600"/>
                  <a:gd name="connsiteX18" fmla="*/ 162796 w 686672"/>
                  <a:gd name="connsiteY18" fmla="*/ 444500 h 482600"/>
                  <a:gd name="connsiteX19" fmla="*/ 35796 w 686672"/>
                  <a:gd name="connsiteY19" fmla="*/ 349250 h 482600"/>
                  <a:gd name="connsiteX20" fmla="*/ 42148 w 686672"/>
                  <a:gd name="connsiteY20" fmla="*/ 225424 h 482600"/>
                  <a:gd name="connsiteX21" fmla="*/ 0 w 686672"/>
                  <a:gd name="connsiteY21" fmla="*/ 189132 h 482600"/>
                  <a:gd name="connsiteX22" fmla="*/ 10396 w 686672"/>
                  <a:gd name="connsiteY22" fmla="*/ 137160 h 482600"/>
                  <a:gd name="connsiteX23" fmla="*/ 78976 w 686672"/>
                  <a:gd name="connsiteY23" fmla="*/ 68580 h 482600"/>
                  <a:gd name="connsiteX24" fmla="*/ 238996 w 686672"/>
                  <a:gd name="connsiteY24" fmla="*/ 0 h 482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686672" h="482600">
                    <a:moveTo>
                      <a:pt x="238996" y="0"/>
                    </a:moveTo>
                    <a:lnTo>
                      <a:pt x="315196" y="22860"/>
                    </a:lnTo>
                    <a:lnTo>
                      <a:pt x="322208" y="14972"/>
                    </a:lnTo>
                    <a:lnTo>
                      <a:pt x="331072" y="79376"/>
                    </a:lnTo>
                    <a:lnTo>
                      <a:pt x="419972" y="139700"/>
                    </a:lnTo>
                    <a:lnTo>
                      <a:pt x="426320" y="200024"/>
                    </a:lnTo>
                    <a:lnTo>
                      <a:pt x="518396" y="234950"/>
                    </a:lnTo>
                    <a:lnTo>
                      <a:pt x="578720" y="292100"/>
                    </a:lnTo>
                    <a:lnTo>
                      <a:pt x="635872" y="260350"/>
                    </a:lnTo>
                    <a:lnTo>
                      <a:pt x="686672" y="301624"/>
                    </a:lnTo>
                    <a:lnTo>
                      <a:pt x="667620" y="327024"/>
                    </a:lnTo>
                    <a:lnTo>
                      <a:pt x="673972" y="428624"/>
                    </a:lnTo>
                    <a:lnTo>
                      <a:pt x="572372" y="482600"/>
                    </a:lnTo>
                    <a:lnTo>
                      <a:pt x="540620" y="438150"/>
                    </a:lnTo>
                    <a:lnTo>
                      <a:pt x="404096" y="425450"/>
                    </a:lnTo>
                    <a:lnTo>
                      <a:pt x="365996" y="466724"/>
                    </a:lnTo>
                    <a:lnTo>
                      <a:pt x="267572" y="466724"/>
                    </a:lnTo>
                    <a:lnTo>
                      <a:pt x="238996" y="441324"/>
                    </a:lnTo>
                    <a:lnTo>
                      <a:pt x="162796" y="444500"/>
                    </a:lnTo>
                    <a:lnTo>
                      <a:pt x="35796" y="349250"/>
                    </a:lnTo>
                    <a:lnTo>
                      <a:pt x="42148" y="225424"/>
                    </a:lnTo>
                    <a:lnTo>
                      <a:pt x="0" y="189132"/>
                    </a:lnTo>
                    <a:lnTo>
                      <a:pt x="10396" y="137160"/>
                    </a:lnTo>
                    <a:lnTo>
                      <a:pt x="78976" y="68580"/>
                    </a:lnTo>
                    <a:lnTo>
                      <a:pt x="238996" y="0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9" name="フリーフォーム: 図形 598">
                <a:extLst>
                  <a:ext uri="{FF2B5EF4-FFF2-40B4-BE49-F238E27FC236}">
                    <a16:creationId xmlns:a16="http://schemas.microsoft.com/office/drawing/2014/main" id="{28C5027B-1EF6-4A6F-BEAC-0C48459406EA}"/>
                  </a:ext>
                </a:extLst>
              </p:cNvPr>
              <p:cNvSpPr/>
              <p:nvPr/>
            </p:nvSpPr>
            <p:spPr>
              <a:xfrm>
                <a:off x="39538276" y="27403424"/>
                <a:ext cx="831848" cy="564658"/>
              </a:xfrm>
              <a:custGeom>
                <a:avLst/>
                <a:gdLst>
                  <a:gd name="connsiteX0" fmla="*/ 222248 w 831848"/>
                  <a:gd name="connsiteY0" fmla="*/ 0 h 564658"/>
                  <a:gd name="connsiteX1" fmla="*/ 349248 w 831848"/>
                  <a:gd name="connsiteY1" fmla="*/ 34926 h 564658"/>
                  <a:gd name="connsiteX2" fmla="*/ 336548 w 831848"/>
                  <a:gd name="connsiteY2" fmla="*/ 79376 h 564658"/>
                  <a:gd name="connsiteX3" fmla="*/ 441324 w 831848"/>
                  <a:gd name="connsiteY3" fmla="*/ 177800 h 564658"/>
                  <a:gd name="connsiteX4" fmla="*/ 498476 w 831848"/>
                  <a:gd name="connsiteY4" fmla="*/ 190500 h 564658"/>
                  <a:gd name="connsiteX5" fmla="*/ 508000 w 831848"/>
                  <a:gd name="connsiteY5" fmla="*/ 254000 h 564658"/>
                  <a:gd name="connsiteX6" fmla="*/ 542924 w 831848"/>
                  <a:gd name="connsiteY6" fmla="*/ 247652 h 564658"/>
                  <a:gd name="connsiteX7" fmla="*/ 539748 w 831848"/>
                  <a:gd name="connsiteY7" fmla="*/ 374652 h 564658"/>
                  <a:gd name="connsiteX8" fmla="*/ 635000 w 831848"/>
                  <a:gd name="connsiteY8" fmla="*/ 374652 h 564658"/>
                  <a:gd name="connsiteX9" fmla="*/ 673100 w 831848"/>
                  <a:gd name="connsiteY9" fmla="*/ 346076 h 564658"/>
                  <a:gd name="connsiteX10" fmla="*/ 787400 w 831848"/>
                  <a:gd name="connsiteY10" fmla="*/ 339726 h 564658"/>
                  <a:gd name="connsiteX11" fmla="*/ 831848 w 831848"/>
                  <a:gd name="connsiteY11" fmla="*/ 387352 h 564658"/>
                  <a:gd name="connsiteX12" fmla="*/ 727076 w 831848"/>
                  <a:gd name="connsiteY12" fmla="*/ 431800 h 564658"/>
                  <a:gd name="connsiteX13" fmla="*/ 717548 w 831848"/>
                  <a:gd name="connsiteY13" fmla="*/ 536576 h 564658"/>
                  <a:gd name="connsiteX14" fmla="*/ 628984 w 831848"/>
                  <a:gd name="connsiteY14" fmla="*/ 564658 h 564658"/>
                  <a:gd name="connsiteX15" fmla="*/ 628648 w 831848"/>
                  <a:gd name="connsiteY15" fmla="*/ 561976 h 564658"/>
                  <a:gd name="connsiteX16" fmla="*/ 542924 w 831848"/>
                  <a:gd name="connsiteY16" fmla="*/ 481014 h 564658"/>
                  <a:gd name="connsiteX17" fmla="*/ 447676 w 831848"/>
                  <a:gd name="connsiteY17" fmla="*/ 504826 h 564658"/>
                  <a:gd name="connsiteX18" fmla="*/ 333372 w 831848"/>
                  <a:gd name="connsiteY18" fmla="*/ 471488 h 564658"/>
                  <a:gd name="connsiteX19" fmla="*/ 252412 w 831848"/>
                  <a:gd name="connsiteY19" fmla="*/ 476252 h 564658"/>
                  <a:gd name="connsiteX20" fmla="*/ 109536 w 831848"/>
                  <a:gd name="connsiteY20" fmla="*/ 395288 h 564658"/>
                  <a:gd name="connsiteX21" fmla="*/ 19048 w 831848"/>
                  <a:gd name="connsiteY21" fmla="*/ 395288 h 564658"/>
                  <a:gd name="connsiteX22" fmla="*/ 5696 w 831848"/>
                  <a:gd name="connsiteY22" fmla="*/ 385274 h 564658"/>
                  <a:gd name="connsiteX23" fmla="*/ 47624 w 831848"/>
                  <a:gd name="connsiteY23" fmla="*/ 292100 h 564658"/>
                  <a:gd name="connsiteX24" fmla="*/ 47624 w 831848"/>
                  <a:gd name="connsiteY24" fmla="*/ 254000 h 564658"/>
                  <a:gd name="connsiteX25" fmla="*/ 0 w 831848"/>
                  <a:gd name="connsiteY25" fmla="*/ 152400 h 564658"/>
                  <a:gd name="connsiteX26" fmla="*/ 196848 w 831848"/>
                  <a:gd name="connsiteY26" fmla="*/ 69852 h 564658"/>
                  <a:gd name="connsiteX27" fmla="*/ 222248 w 831848"/>
                  <a:gd name="connsiteY27" fmla="*/ 0 h 5646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831848" h="564658">
                    <a:moveTo>
                      <a:pt x="222248" y="0"/>
                    </a:moveTo>
                    <a:lnTo>
                      <a:pt x="349248" y="34926"/>
                    </a:lnTo>
                    <a:lnTo>
                      <a:pt x="336548" y="79376"/>
                    </a:lnTo>
                    <a:lnTo>
                      <a:pt x="441324" y="177800"/>
                    </a:lnTo>
                    <a:lnTo>
                      <a:pt x="498476" y="190500"/>
                    </a:lnTo>
                    <a:lnTo>
                      <a:pt x="508000" y="254000"/>
                    </a:lnTo>
                    <a:lnTo>
                      <a:pt x="542924" y="247652"/>
                    </a:lnTo>
                    <a:cubicBezTo>
                      <a:pt x="541868" y="289984"/>
                      <a:pt x="540808" y="332318"/>
                      <a:pt x="539748" y="374652"/>
                    </a:cubicBezTo>
                    <a:lnTo>
                      <a:pt x="635000" y="374652"/>
                    </a:lnTo>
                    <a:lnTo>
                      <a:pt x="673100" y="346076"/>
                    </a:lnTo>
                    <a:lnTo>
                      <a:pt x="787400" y="339726"/>
                    </a:lnTo>
                    <a:lnTo>
                      <a:pt x="831848" y="387352"/>
                    </a:lnTo>
                    <a:lnTo>
                      <a:pt x="727076" y="431800"/>
                    </a:lnTo>
                    <a:lnTo>
                      <a:pt x="717548" y="536576"/>
                    </a:lnTo>
                    <a:lnTo>
                      <a:pt x="628984" y="564658"/>
                    </a:lnTo>
                    <a:lnTo>
                      <a:pt x="628648" y="561976"/>
                    </a:lnTo>
                    <a:lnTo>
                      <a:pt x="542924" y="481014"/>
                    </a:lnTo>
                    <a:lnTo>
                      <a:pt x="447676" y="504826"/>
                    </a:lnTo>
                    <a:lnTo>
                      <a:pt x="333372" y="471488"/>
                    </a:lnTo>
                    <a:lnTo>
                      <a:pt x="252412" y="476252"/>
                    </a:lnTo>
                    <a:lnTo>
                      <a:pt x="109536" y="395288"/>
                    </a:lnTo>
                    <a:lnTo>
                      <a:pt x="19048" y="395288"/>
                    </a:lnTo>
                    <a:lnTo>
                      <a:pt x="5696" y="385274"/>
                    </a:lnTo>
                    <a:lnTo>
                      <a:pt x="47624" y="292100"/>
                    </a:lnTo>
                    <a:lnTo>
                      <a:pt x="47624" y="254000"/>
                    </a:lnTo>
                    <a:lnTo>
                      <a:pt x="0" y="152400"/>
                    </a:lnTo>
                    <a:lnTo>
                      <a:pt x="196848" y="69852"/>
                    </a:lnTo>
                    <a:lnTo>
                      <a:pt x="222248" y="0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0" name="フリーフォーム: 図形 599">
                <a:extLst>
                  <a:ext uri="{FF2B5EF4-FFF2-40B4-BE49-F238E27FC236}">
                    <a16:creationId xmlns:a16="http://schemas.microsoft.com/office/drawing/2014/main" id="{45CD1DBB-A4C1-4424-85B2-985FDAC7B408}"/>
                  </a:ext>
                </a:extLst>
              </p:cNvPr>
              <p:cNvSpPr/>
              <p:nvPr/>
            </p:nvSpPr>
            <p:spPr>
              <a:xfrm>
                <a:off x="41805224" y="27783464"/>
                <a:ext cx="158428" cy="334336"/>
              </a:xfrm>
              <a:custGeom>
                <a:avLst/>
                <a:gdLst>
                  <a:gd name="connsiteX0" fmla="*/ 158428 w 158428"/>
                  <a:gd name="connsiteY0" fmla="*/ 0 h 334336"/>
                  <a:gd name="connsiteX1" fmla="*/ 133352 w 158428"/>
                  <a:gd name="connsiteY1" fmla="*/ 334336 h 334336"/>
                  <a:gd name="connsiteX2" fmla="*/ 33340 w 158428"/>
                  <a:gd name="connsiteY2" fmla="*/ 272424 h 334336"/>
                  <a:gd name="connsiteX3" fmla="*/ 25940 w 158428"/>
                  <a:gd name="connsiteY3" fmla="*/ 272424 h 334336"/>
                  <a:gd name="connsiteX4" fmla="*/ 73024 w 158428"/>
                  <a:gd name="connsiteY4" fmla="*/ 207336 h 334336"/>
                  <a:gd name="connsiteX5" fmla="*/ 53976 w 158428"/>
                  <a:gd name="connsiteY5" fmla="*/ 169236 h 334336"/>
                  <a:gd name="connsiteX6" fmla="*/ 0 w 158428"/>
                  <a:gd name="connsiteY6" fmla="*/ 159712 h 334336"/>
                  <a:gd name="connsiteX7" fmla="*/ 6352 w 158428"/>
                  <a:gd name="connsiteY7" fmla="*/ 20012 h 334336"/>
                  <a:gd name="connsiteX8" fmla="*/ 158428 w 158428"/>
                  <a:gd name="connsiteY8" fmla="*/ 0 h 3343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58428" h="334336">
                    <a:moveTo>
                      <a:pt x="158428" y="0"/>
                    </a:moveTo>
                    <a:lnTo>
                      <a:pt x="133352" y="334336"/>
                    </a:lnTo>
                    <a:lnTo>
                      <a:pt x="33340" y="272424"/>
                    </a:lnTo>
                    <a:lnTo>
                      <a:pt x="25940" y="272424"/>
                    </a:lnTo>
                    <a:lnTo>
                      <a:pt x="73024" y="207336"/>
                    </a:lnTo>
                    <a:lnTo>
                      <a:pt x="53976" y="169236"/>
                    </a:lnTo>
                    <a:lnTo>
                      <a:pt x="0" y="159712"/>
                    </a:lnTo>
                    <a:lnTo>
                      <a:pt x="6352" y="20012"/>
                    </a:lnTo>
                    <a:lnTo>
                      <a:pt x="158428" y="0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1" name="フリーフォーム: 図形 600">
                <a:extLst>
                  <a:ext uri="{FF2B5EF4-FFF2-40B4-BE49-F238E27FC236}">
                    <a16:creationId xmlns:a16="http://schemas.microsoft.com/office/drawing/2014/main" id="{2B33EA57-207A-4102-9E72-A3CD17D2C5EC}"/>
                  </a:ext>
                </a:extLst>
              </p:cNvPr>
              <p:cNvSpPr/>
              <p:nvPr/>
            </p:nvSpPr>
            <p:spPr>
              <a:xfrm>
                <a:off x="39502716" y="26228040"/>
                <a:ext cx="248284" cy="232410"/>
              </a:xfrm>
              <a:custGeom>
                <a:avLst/>
                <a:gdLst>
                  <a:gd name="connsiteX0" fmla="*/ 227964 w 248284"/>
                  <a:gd name="connsiteY0" fmla="*/ 0 h 232410"/>
                  <a:gd name="connsiteX1" fmla="*/ 235568 w 248284"/>
                  <a:gd name="connsiteY1" fmla="*/ 3954 h 232410"/>
                  <a:gd name="connsiteX2" fmla="*/ 229236 w 248284"/>
                  <a:gd name="connsiteY2" fmla="*/ 60960 h 232410"/>
                  <a:gd name="connsiteX3" fmla="*/ 197484 w 248284"/>
                  <a:gd name="connsiteY3" fmla="*/ 114936 h 232410"/>
                  <a:gd name="connsiteX4" fmla="*/ 248284 w 248284"/>
                  <a:gd name="connsiteY4" fmla="*/ 165736 h 232410"/>
                  <a:gd name="connsiteX5" fmla="*/ 73660 w 248284"/>
                  <a:gd name="connsiteY5" fmla="*/ 232410 h 232410"/>
                  <a:gd name="connsiteX6" fmla="*/ 0 w 248284"/>
                  <a:gd name="connsiteY6" fmla="*/ 174260 h 232410"/>
                  <a:gd name="connsiteX7" fmla="*/ 106044 w 248284"/>
                  <a:gd name="connsiteY7" fmla="*/ 7620 h 232410"/>
                  <a:gd name="connsiteX8" fmla="*/ 227964 w 248284"/>
                  <a:gd name="connsiteY8" fmla="*/ 0 h 2324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48284" h="232410">
                    <a:moveTo>
                      <a:pt x="227964" y="0"/>
                    </a:moveTo>
                    <a:lnTo>
                      <a:pt x="235568" y="3954"/>
                    </a:lnTo>
                    <a:lnTo>
                      <a:pt x="229236" y="60960"/>
                    </a:lnTo>
                    <a:lnTo>
                      <a:pt x="197484" y="114936"/>
                    </a:lnTo>
                    <a:lnTo>
                      <a:pt x="248284" y="165736"/>
                    </a:lnTo>
                    <a:lnTo>
                      <a:pt x="73660" y="232410"/>
                    </a:lnTo>
                    <a:lnTo>
                      <a:pt x="0" y="174260"/>
                    </a:lnTo>
                    <a:lnTo>
                      <a:pt x="106044" y="7620"/>
                    </a:lnTo>
                    <a:lnTo>
                      <a:pt x="227964" y="0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2" name="フリーフォーム: 図形 601">
                <a:extLst>
                  <a:ext uri="{FF2B5EF4-FFF2-40B4-BE49-F238E27FC236}">
                    <a16:creationId xmlns:a16="http://schemas.microsoft.com/office/drawing/2014/main" id="{36F7403C-ABC0-4EA9-82C9-000D5C3F80FB}"/>
                  </a:ext>
                </a:extLst>
              </p:cNvPr>
              <p:cNvSpPr/>
              <p:nvPr/>
            </p:nvSpPr>
            <p:spPr>
              <a:xfrm>
                <a:off x="39497000" y="27263724"/>
                <a:ext cx="265840" cy="286772"/>
              </a:xfrm>
              <a:custGeom>
                <a:avLst/>
                <a:gdLst>
                  <a:gd name="connsiteX0" fmla="*/ 47624 w 265840"/>
                  <a:gd name="connsiteY0" fmla="*/ 0 h 286772"/>
                  <a:gd name="connsiteX1" fmla="*/ 82552 w 265840"/>
                  <a:gd name="connsiteY1" fmla="*/ 28576 h 286772"/>
                  <a:gd name="connsiteX2" fmla="*/ 244476 w 265840"/>
                  <a:gd name="connsiteY2" fmla="*/ 41276 h 286772"/>
                  <a:gd name="connsiteX3" fmla="*/ 265840 w 265840"/>
                  <a:gd name="connsiteY3" fmla="*/ 140338 h 286772"/>
                  <a:gd name="connsiteX4" fmla="*/ 263524 w 265840"/>
                  <a:gd name="connsiteY4" fmla="*/ 139700 h 286772"/>
                  <a:gd name="connsiteX5" fmla="*/ 238124 w 265840"/>
                  <a:gd name="connsiteY5" fmla="*/ 209552 h 286772"/>
                  <a:gd name="connsiteX6" fmla="*/ 53980 w 265840"/>
                  <a:gd name="connsiteY6" fmla="*/ 286772 h 286772"/>
                  <a:gd name="connsiteX7" fmla="*/ 19048 w 265840"/>
                  <a:gd name="connsiteY7" fmla="*/ 276226 h 286772"/>
                  <a:gd name="connsiteX8" fmla="*/ 25400 w 265840"/>
                  <a:gd name="connsiteY8" fmla="*/ 206376 h 286772"/>
                  <a:gd name="connsiteX9" fmla="*/ 0 w 265840"/>
                  <a:gd name="connsiteY9" fmla="*/ 149226 h 286772"/>
                  <a:gd name="connsiteX10" fmla="*/ 12700 w 265840"/>
                  <a:gd name="connsiteY10" fmla="*/ 44452 h 286772"/>
                  <a:gd name="connsiteX11" fmla="*/ 47624 w 265840"/>
                  <a:gd name="connsiteY11" fmla="*/ 0 h 286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65840" h="286772">
                    <a:moveTo>
                      <a:pt x="47624" y="0"/>
                    </a:moveTo>
                    <a:lnTo>
                      <a:pt x="82552" y="28576"/>
                    </a:lnTo>
                    <a:lnTo>
                      <a:pt x="244476" y="41276"/>
                    </a:lnTo>
                    <a:lnTo>
                      <a:pt x="265840" y="140338"/>
                    </a:lnTo>
                    <a:lnTo>
                      <a:pt x="263524" y="139700"/>
                    </a:lnTo>
                    <a:lnTo>
                      <a:pt x="238124" y="209552"/>
                    </a:lnTo>
                    <a:lnTo>
                      <a:pt x="53980" y="286772"/>
                    </a:lnTo>
                    <a:lnTo>
                      <a:pt x="19048" y="276226"/>
                    </a:lnTo>
                    <a:lnTo>
                      <a:pt x="25400" y="206376"/>
                    </a:lnTo>
                    <a:lnTo>
                      <a:pt x="0" y="149226"/>
                    </a:lnTo>
                    <a:lnTo>
                      <a:pt x="12700" y="44452"/>
                    </a:lnTo>
                    <a:lnTo>
                      <a:pt x="47624" y="0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3" name="フリーフォーム: 図形 602">
                <a:extLst>
                  <a:ext uri="{FF2B5EF4-FFF2-40B4-BE49-F238E27FC236}">
                    <a16:creationId xmlns:a16="http://schemas.microsoft.com/office/drawing/2014/main" id="{DDD4AE9D-A1C2-4EE2-B560-0A6A46836CF1}"/>
                  </a:ext>
                </a:extLst>
              </p:cNvPr>
              <p:cNvSpPr/>
              <p:nvPr/>
            </p:nvSpPr>
            <p:spPr>
              <a:xfrm>
                <a:off x="40167260" y="27810932"/>
                <a:ext cx="339388" cy="309388"/>
              </a:xfrm>
              <a:custGeom>
                <a:avLst/>
                <a:gdLst>
                  <a:gd name="connsiteX0" fmla="*/ 155356 w 339388"/>
                  <a:gd name="connsiteY0" fmla="*/ 0 h 309388"/>
                  <a:gd name="connsiteX1" fmla="*/ 183816 w 339388"/>
                  <a:gd name="connsiteY1" fmla="*/ 78268 h 309388"/>
                  <a:gd name="connsiteX2" fmla="*/ 301292 w 339388"/>
                  <a:gd name="connsiteY2" fmla="*/ 78268 h 309388"/>
                  <a:gd name="connsiteX3" fmla="*/ 339388 w 339388"/>
                  <a:gd name="connsiteY3" fmla="*/ 186218 h 309388"/>
                  <a:gd name="connsiteX4" fmla="*/ 247316 w 339388"/>
                  <a:gd name="connsiteY4" fmla="*/ 221144 h 309388"/>
                  <a:gd name="connsiteX5" fmla="*/ 247316 w 339388"/>
                  <a:gd name="connsiteY5" fmla="*/ 297344 h 309388"/>
                  <a:gd name="connsiteX6" fmla="*/ 197420 w 339388"/>
                  <a:gd name="connsiteY6" fmla="*/ 309388 h 309388"/>
                  <a:gd name="connsiteX7" fmla="*/ 156828 w 339388"/>
                  <a:gd name="connsiteY7" fmla="*/ 259244 h 309388"/>
                  <a:gd name="connsiteX8" fmla="*/ 56816 w 339388"/>
                  <a:gd name="connsiteY8" fmla="*/ 254480 h 309388"/>
                  <a:gd name="connsiteX9" fmla="*/ 4428 w 339388"/>
                  <a:gd name="connsiteY9" fmla="*/ 192568 h 309388"/>
                  <a:gd name="connsiteX10" fmla="*/ 0 w 339388"/>
                  <a:gd name="connsiteY10" fmla="*/ 157150 h 309388"/>
                  <a:gd name="connsiteX11" fmla="*/ 88564 w 339388"/>
                  <a:gd name="connsiteY11" fmla="*/ 129068 h 309388"/>
                  <a:gd name="connsiteX12" fmla="*/ 98092 w 339388"/>
                  <a:gd name="connsiteY12" fmla="*/ 24292 h 309388"/>
                  <a:gd name="connsiteX13" fmla="*/ 155356 w 339388"/>
                  <a:gd name="connsiteY13" fmla="*/ 0 h 3093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39388" h="309388">
                    <a:moveTo>
                      <a:pt x="155356" y="0"/>
                    </a:moveTo>
                    <a:lnTo>
                      <a:pt x="183816" y="78268"/>
                    </a:lnTo>
                    <a:lnTo>
                      <a:pt x="301292" y="78268"/>
                    </a:lnTo>
                    <a:lnTo>
                      <a:pt x="339388" y="186218"/>
                    </a:lnTo>
                    <a:lnTo>
                      <a:pt x="247316" y="221144"/>
                    </a:lnTo>
                    <a:lnTo>
                      <a:pt x="247316" y="297344"/>
                    </a:lnTo>
                    <a:lnTo>
                      <a:pt x="197420" y="309388"/>
                    </a:lnTo>
                    <a:lnTo>
                      <a:pt x="156828" y="259244"/>
                    </a:lnTo>
                    <a:lnTo>
                      <a:pt x="56816" y="254480"/>
                    </a:lnTo>
                    <a:lnTo>
                      <a:pt x="4428" y="192568"/>
                    </a:lnTo>
                    <a:lnTo>
                      <a:pt x="0" y="157150"/>
                    </a:lnTo>
                    <a:lnTo>
                      <a:pt x="88564" y="129068"/>
                    </a:lnTo>
                    <a:lnTo>
                      <a:pt x="98092" y="24292"/>
                    </a:lnTo>
                    <a:lnTo>
                      <a:pt x="155356" y="0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4" name="フリーフォーム: 図形 603">
                <a:extLst>
                  <a:ext uri="{FF2B5EF4-FFF2-40B4-BE49-F238E27FC236}">
                    <a16:creationId xmlns:a16="http://schemas.microsoft.com/office/drawing/2014/main" id="{DA60D4C2-30F4-4392-9F1B-201A7FD0DBC9}"/>
                  </a:ext>
                </a:extLst>
              </p:cNvPr>
              <p:cNvSpPr/>
              <p:nvPr/>
            </p:nvSpPr>
            <p:spPr>
              <a:xfrm>
                <a:off x="39801800" y="26347406"/>
                <a:ext cx="441324" cy="570244"/>
              </a:xfrm>
              <a:custGeom>
                <a:avLst/>
                <a:gdLst>
                  <a:gd name="connsiteX0" fmla="*/ 170144 w 441324"/>
                  <a:gd name="connsiteY0" fmla="*/ 0 h 570244"/>
                  <a:gd name="connsiteX1" fmla="*/ 195580 w 441324"/>
                  <a:gd name="connsiteY1" fmla="*/ 10174 h 570244"/>
                  <a:gd name="connsiteX2" fmla="*/ 386080 w 441324"/>
                  <a:gd name="connsiteY2" fmla="*/ 33034 h 570244"/>
                  <a:gd name="connsiteX3" fmla="*/ 410432 w 441324"/>
                  <a:gd name="connsiteY3" fmla="*/ 22598 h 570244"/>
                  <a:gd name="connsiteX4" fmla="*/ 441324 w 441324"/>
                  <a:gd name="connsiteY4" fmla="*/ 52718 h 570244"/>
                  <a:gd name="connsiteX5" fmla="*/ 441324 w 441324"/>
                  <a:gd name="connsiteY5" fmla="*/ 243218 h 570244"/>
                  <a:gd name="connsiteX6" fmla="*/ 355600 w 441324"/>
                  <a:gd name="connsiteY6" fmla="*/ 262270 h 570244"/>
                  <a:gd name="connsiteX7" fmla="*/ 311152 w 441324"/>
                  <a:gd name="connsiteY7" fmla="*/ 357518 h 570244"/>
                  <a:gd name="connsiteX8" fmla="*/ 368300 w 441324"/>
                  <a:gd name="connsiteY8" fmla="*/ 376570 h 570244"/>
                  <a:gd name="connsiteX9" fmla="*/ 368300 w 441324"/>
                  <a:gd name="connsiteY9" fmla="*/ 497218 h 570244"/>
                  <a:gd name="connsiteX10" fmla="*/ 358776 w 441324"/>
                  <a:gd name="connsiteY10" fmla="*/ 516270 h 570244"/>
                  <a:gd name="connsiteX11" fmla="*/ 387352 w 441324"/>
                  <a:gd name="connsiteY11" fmla="*/ 563894 h 570244"/>
                  <a:gd name="connsiteX12" fmla="*/ 317500 w 441324"/>
                  <a:gd name="connsiteY12" fmla="*/ 570244 h 570244"/>
                  <a:gd name="connsiteX13" fmla="*/ 288924 w 441324"/>
                  <a:gd name="connsiteY13" fmla="*/ 567070 h 570244"/>
                  <a:gd name="connsiteX14" fmla="*/ 263524 w 441324"/>
                  <a:gd name="connsiteY14" fmla="*/ 551194 h 570244"/>
                  <a:gd name="connsiteX15" fmla="*/ 231776 w 441324"/>
                  <a:gd name="connsiteY15" fmla="*/ 484518 h 570244"/>
                  <a:gd name="connsiteX16" fmla="*/ 85724 w 441324"/>
                  <a:gd name="connsiteY16" fmla="*/ 481344 h 570244"/>
                  <a:gd name="connsiteX17" fmla="*/ 53976 w 441324"/>
                  <a:gd name="connsiteY17" fmla="*/ 411494 h 570244"/>
                  <a:gd name="connsiteX18" fmla="*/ 120648 w 441324"/>
                  <a:gd name="connsiteY18" fmla="*/ 363870 h 570244"/>
                  <a:gd name="connsiteX19" fmla="*/ 9524 w 441324"/>
                  <a:gd name="connsiteY19" fmla="*/ 265444 h 570244"/>
                  <a:gd name="connsiteX20" fmla="*/ 47624 w 441324"/>
                  <a:gd name="connsiteY20" fmla="*/ 217818 h 570244"/>
                  <a:gd name="connsiteX21" fmla="*/ 44448 w 441324"/>
                  <a:gd name="connsiteY21" fmla="*/ 198770 h 570244"/>
                  <a:gd name="connsiteX22" fmla="*/ 12700 w 441324"/>
                  <a:gd name="connsiteY22" fmla="*/ 192418 h 570244"/>
                  <a:gd name="connsiteX23" fmla="*/ 0 w 441324"/>
                  <a:gd name="connsiteY23" fmla="*/ 138444 h 570244"/>
                  <a:gd name="connsiteX24" fmla="*/ 92076 w 441324"/>
                  <a:gd name="connsiteY24" fmla="*/ 59070 h 570244"/>
                  <a:gd name="connsiteX25" fmla="*/ 139700 w 441324"/>
                  <a:gd name="connsiteY25" fmla="*/ 81294 h 570244"/>
                  <a:gd name="connsiteX26" fmla="*/ 168276 w 441324"/>
                  <a:gd name="connsiteY26" fmla="*/ 65418 h 570244"/>
                  <a:gd name="connsiteX27" fmla="*/ 170144 w 441324"/>
                  <a:gd name="connsiteY27" fmla="*/ 0 h 5702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441324" h="570244">
                    <a:moveTo>
                      <a:pt x="170144" y="0"/>
                    </a:moveTo>
                    <a:lnTo>
                      <a:pt x="195580" y="10174"/>
                    </a:lnTo>
                    <a:lnTo>
                      <a:pt x="386080" y="33034"/>
                    </a:lnTo>
                    <a:lnTo>
                      <a:pt x="410432" y="22598"/>
                    </a:lnTo>
                    <a:lnTo>
                      <a:pt x="441324" y="52718"/>
                    </a:lnTo>
                    <a:lnTo>
                      <a:pt x="441324" y="243218"/>
                    </a:lnTo>
                    <a:lnTo>
                      <a:pt x="355600" y="262270"/>
                    </a:lnTo>
                    <a:lnTo>
                      <a:pt x="311152" y="357518"/>
                    </a:lnTo>
                    <a:lnTo>
                      <a:pt x="368300" y="376570"/>
                    </a:lnTo>
                    <a:lnTo>
                      <a:pt x="368300" y="497218"/>
                    </a:lnTo>
                    <a:lnTo>
                      <a:pt x="358776" y="516270"/>
                    </a:lnTo>
                    <a:lnTo>
                      <a:pt x="387352" y="563894"/>
                    </a:lnTo>
                    <a:lnTo>
                      <a:pt x="317500" y="570244"/>
                    </a:lnTo>
                    <a:lnTo>
                      <a:pt x="288924" y="567070"/>
                    </a:lnTo>
                    <a:lnTo>
                      <a:pt x="263524" y="551194"/>
                    </a:lnTo>
                    <a:lnTo>
                      <a:pt x="231776" y="484518"/>
                    </a:lnTo>
                    <a:lnTo>
                      <a:pt x="85724" y="481344"/>
                    </a:lnTo>
                    <a:lnTo>
                      <a:pt x="53976" y="411494"/>
                    </a:lnTo>
                    <a:lnTo>
                      <a:pt x="120648" y="363870"/>
                    </a:lnTo>
                    <a:lnTo>
                      <a:pt x="9524" y="265444"/>
                    </a:lnTo>
                    <a:lnTo>
                      <a:pt x="47624" y="217818"/>
                    </a:lnTo>
                    <a:lnTo>
                      <a:pt x="44448" y="198770"/>
                    </a:lnTo>
                    <a:lnTo>
                      <a:pt x="12700" y="192418"/>
                    </a:lnTo>
                    <a:lnTo>
                      <a:pt x="0" y="138444"/>
                    </a:lnTo>
                    <a:lnTo>
                      <a:pt x="92076" y="59070"/>
                    </a:lnTo>
                    <a:lnTo>
                      <a:pt x="139700" y="81294"/>
                    </a:lnTo>
                    <a:lnTo>
                      <a:pt x="168276" y="65418"/>
                    </a:lnTo>
                    <a:lnTo>
                      <a:pt x="170144" y="0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5" name="フリーフォーム: 図形 604">
                <a:extLst>
                  <a:ext uri="{FF2B5EF4-FFF2-40B4-BE49-F238E27FC236}">
                    <a16:creationId xmlns:a16="http://schemas.microsoft.com/office/drawing/2014/main" id="{629136A4-0307-4B2E-AF11-575B0DEFE273}"/>
                  </a:ext>
                </a:extLst>
              </p:cNvPr>
              <p:cNvSpPr/>
              <p:nvPr/>
            </p:nvSpPr>
            <p:spPr>
              <a:xfrm>
                <a:off x="39652576" y="26607636"/>
                <a:ext cx="434180" cy="411614"/>
              </a:xfrm>
              <a:custGeom>
                <a:avLst/>
                <a:gdLst>
                  <a:gd name="connsiteX0" fmla="*/ 162920 w 434180"/>
                  <a:gd name="connsiteY0" fmla="*/ 0 h 411614"/>
                  <a:gd name="connsiteX1" fmla="*/ 158748 w 434180"/>
                  <a:gd name="connsiteY1" fmla="*/ 5214 h 411614"/>
                  <a:gd name="connsiteX2" fmla="*/ 269872 w 434180"/>
                  <a:gd name="connsiteY2" fmla="*/ 103640 h 411614"/>
                  <a:gd name="connsiteX3" fmla="*/ 203200 w 434180"/>
                  <a:gd name="connsiteY3" fmla="*/ 151264 h 411614"/>
                  <a:gd name="connsiteX4" fmla="*/ 234948 w 434180"/>
                  <a:gd name="connsiteY4" fmla="*/ 221114 h 411614"/>
                  <a:gd name="connsiteX5" fmla="*/ 381000 w 434180"/>
                  <a:gd name="connsiteY5" fmla="*/ 224288 h 411614"/>
                  <a:gd name="connsiteX6" fmla="*/ 412748 w 434180"/>
                  <a:gd name="connsiteY6" fmla="*/ 290964 h 411614"/>
                  <a:gd name="connsiteX7" fmla="*/ 434180 w 434180"/>
                  <a:gd name="connsiteY7" fmla="*/ 304358 h 411614"/>
                  <a:gd name="connsiteX8" fmla="*/ 368300 w 434180"/>
                  <a:gd name="connsiteY8" fmla="*/ 329064 h 411614"/>
                  <a:gd name="connsiteX9" fmla="*/ 333376 w 434180"/>
                  <a:gd name="connsiteY9" fmla="*/ 367164 h 411614"/>
                  <a:gd name="connsiteX10" fmla="*/ 196848 w 434180"/>
                  <a:gd name="connsiteY10" fmla="*/ 341764 h 411614"/>
                  <a:gd name="connsiteX11" fmla="*/ 187324 w 434180"/>
                  <a:gd name="connsiteY11" fmla="*/ 408440 h 411614"/>
                  <a:gd name="connsiteX12" fmla="*/ 139700 w 434180"/>
                  <a:gd name="connsiteY12" fmla="*/ 411614 h 411614"/>
                  <a:gd name="connsiteX13" fmla="*/ 82548 w 434180"/>
                  <a:gd name="connsiteY13" fmla="*/ 338588 h 411614"/>
                  <a:gd name="connsiteX14" fmla="*/ 0 w 434180"/>
                  <a:gd name="connsiteY14" fmla="*/ 351288 h 411614"/>
                  <a:gd name="connsiteX15" fmla="*/ 15872 w 434180"/>
                  <a:gd name="connsiteY15" fmla="*/ 183014 h 411614"/>
                  <a:gd name="connsiteX16" fmla="*/ 130176 w 434180"/>
                  <a:gd name="connsiteY16" fmla="*/ 154440 h 411614"/>
                  <a:gd name="connsiteX17" fmla="*/ 155576 w 434180"/>
                  <a:gd name="connsiteY17" fmla="*/ 2040 h 411614"/>
                  <a:gd name="connsiteX18" fmla="*/ 162920 w 434180"/>
                  <a:gd name="connsiteY18" fmla="*/ 0 h 4116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434180" h="411614">
                    <a:moveTo>
                      <a:pt x="162920" y="0"/>
                    </a:moveTo>
                    <a:lnTo>
                      <a:pt x="158748" y="5214"/>
                    </a:lnTo>
                    <a:lnTo>
                      <a:pt x="269872" y="103640"/>
                    </a:lnTo>
                    <a:lnTo>
                      <a:pt x="203200" y="151264"/>
                    </a:lnTo>
                    <a:lnTo>
                      <a:pt x="234948" y="221114"/>
                    </a:lnTo>
                    <a:lnTo>
                      <a:pt x="381000" y="224288"/>
                    </a:lnTo>
                    <a:lnTo>
                      <a:pt x="412748" y="290964"/>
                    </a:lnTo>
                    <a:lnTo>
                      <a:pt x="434180" y="304358"/>
                    </a:lnTo>
                    <a:lnTo>
                      <a:pt x="368300" y="329064"/>
                    </a:lnTo>
                    <a:lnTo>
                      <a:pt x="333376" y="367164"/>
                    </a:lnTo>
                    <a:lnTo>
                      <a:pt x="196848" y="341764"/>
                    </a:lnTo>
                    <a:lnTo>
                      <a:pt x="187324" y="408440"/>
                    </a:lnTo>
                    <a:lnTo>
                      <a:pt x="139700" y="411614"/>
                    </a:lnTo>
                    <a:lnTo>
                      <a:pt x="82548" y="338588"/>
                    </a:lnTo>
                    <a:lnTo>
                      <a:pt x="0" y="351288"/>
                    </a:lnTo>
                    <a:lnTo>
                      <a:pt x="15872" y="183014"/>
                    </a:lnTo>
                    <a:lnTo>
                      <a:pt x="130176" y="154440"/>
                    </a:lnTo>
                    <a:lnTo>
                      <a:pt x="155576" y="2040"/>
                    </a:lnTo>
                    <a:lnTo>
                      <a:pt x="162920" y="0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6" name="フリーフォーム: 図形 605">
                <a:extLst>
                  <a:ext uri="{FF2B5EF4-FFF2-40B4-BE49-F238E27FC236}">
                    <a16:creationId xmlns:a16="http://schemas.microsoft.com/office/drawing/2014/main" id="{ACF7DC46-5EAD-414C-8254-3EAD90A6B392}"/>
                  </a:ext>
                </a:extLst>
              </p:cNvPr>
              <p:cNvSpPr/>
              <p:nvPr/>
            </p:nvSpPr>
            <p:spPr>
              <a:xfrm>
                <a:off x="39646224" y="26492200"/>
                <a:ext cx="203200" cy="288646"/>
              </a:xfrm>
              <a:custGeom>
                <a:avLst/>
                <a:gdLst>
                  <a:gd name="connsiteX0" fmla="*/ 107952 w 203200"/>
                  <a:gd name="connsiteY0" fmla="*/ 0 h 288646"/>
                  <a:gd name="connsiteX1" fmla="*/ 162500 w 203200"/>
                  <a:gd name="connsiteY1" fmla="*/ 23078 h 288646"/>
                  <a:gd name="connsiteX2" fmla="*/ 168276 w 203200"/>
                  <a:gd name="connsiteY2" fmla="*/ 47624 h 288646"/>
                  <a:gd name="connsiteX3" fmla="*/ 200024 w 203200"/>
                  <a:gd name="connsiteY3" fmla="*/ 53976 h 288646"/>
                  <a:gd name="connsiteX4" fmla="*/ 203200 w 203200"/>
                  <a:gd name="connsiteY4" fmla="*/ 73024 h 288646"/>
                  <a:gd name="connsiteX5" fmla="*/ 169272 w 203200"/>
                  <a:gd name="connsiteY5" fmla="*/ 115436 h 288646"/>
                  <a:gd name="connsiteX6" fmla="*/ 161928 w 203200"/>
                  <a:gd name="connsiteY6" fmla="*/ 117476 h 288646"/>
                  <a:gd name="connsiteX7" fmla="*/ 136528 w 203200"/>
                  <a:gd name="connsiteY7" fmla="*/ 269876 h 288646"/>
                  <a:gd name="connsiteX8" fmla="*/ 61444 w 203200"/>
                  <a:gd name="connsiteY8" fmla="*/ 288646 h 288646"/>
                  <a:gd name="connsiteX9" fmla="*/ 0 w 203200"/>
                  <a:gd name="connsiteY9" fmla="*/ 238124 h 288646"/>
                  <a:gd name="connsiteX10" fmla="*/ 6352 w 203200"/>
                  <a:gd name="connsiteY10" fmla="*/ 161924 h 288646"/>
                  <a:gd name="connsiteX11" fmla="*/ 41276 w 203200"/>
                  <a:gd name="connsiteY11" fmla="*/ 117476 h 288646"/>
                  <a:gd name="connsiteX12" fmla="*/ 15876 w 203200"/>
                  <a:gd name="connsiteY12" fmla="*/ 82550 h 288646"/>
                  <a:gd name="connsiteX13" fmla="*/ 107952 w 203200"/>
                  <a:gd name="connsiteY13" fmla="*/ 0 h 2886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03200" h="288646">
                    <a:moveTo>
                      <a:pt x="107952" y="0"/>
                    </a:moveTo>
                    <a:lnTo>
                      <a:pt x="162500" y="23078"/>
                    </a:lnTo>
                    <a:lnTo>
                      <a:pt x="168276" y="47624"/>
                    </a:lnTo>
                    <a:lnTo>
                      <a:pt x="200024" y="53976"/>
                    </a:lnTo>
                    <a:lnTo>
                      <a:pt x="203200" y="73024"/>
                    </a:lnTo>
                    <a:lnTo>
                      <a:pt x="169272" y="115436"/>
                    </a:lnTo>
                    <a:lnTo>
                      <a:pt x="161928" y="117476"/>
                    </a:lnTo>
                    <a:lnTo>
                      <a:pt x="136528" y="269876"/>
                    </a:lnTo>
                    <a:lnTo>
                      <a:pt x="61444" y="288646"/>
                    </a:lnTo>
                    <a:lnTo>
                      <a:pt x="0" y="238124"/>
                    </a:lnTo>
                    <a:lnTo>
                      <a:pt x="6352" y="161924"/>
                    </a:lnTo>
                    <a:lnTo>
                      <a:pt x="41276" y="117476"/>
                    </a:lnTo>
                    <a:lnTo>
                      <a:pt x="15876" y="82550"/>
                    </a:lnTo>
                    <a:lnTo>
                      <a:pt x="107952" y="0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7" name="フリーフォーム: 図形 606">
                <a:extLst>
                  <a:ext uri="{FF2B5EF4-FFF2-40B4-BE49-F238E27FC236}">
                    <a16:creationId xmlns:a16="http://schemas.microsoft.com/office/drawing/2014/main" id="{8876B1F2-30A9-45D3-A4A0-24FA040DD302}"/>
                  </a:ext>
                </a:extLst>
              </p:cNvPr>
              <p:cNvSpPr/>
              <p:nvPr/>
            </p:nvSpPr>
            <p:spPr>
              <a:xfrm>
                <a:off x="39154832" y="26402300"/>
                <a:ext cx="460884" cy="518524"/>
              </a:xfrm>
              <a:custGeom>
                <a:avLst/>
                <a:gdLst>
                  <a:gd name="connsiteX0" fmla="*/ 347884 w 460884"/>
                  <a:gd name="connsiteY0" fmla="*/ 0 h 518524"/>
                  <a:gd name="connsiteX1" fmla="*/ 421544 w 460884"/>
                  <a:gd name="connsiteY1" fmla="*/ 58150 h 518524"/>
                  <a:gd name="connsiteX2" fmla="*/ 460884 w 460884"/>
                  <a:gd name="connsiteY2" fmla="*/ 43130 h 518524"/>
                  <a:gd name="connsiteX3" fmla="*/ 450120 w 460884"/>
                  <a:gd name="connsiteY3" fmla="*/ 118476 h 518524"/>
                  <a:gd name="connsiteX4" fmla="*/ 405668 w 460884"/>
                  <a:gd name="connsiteY4" fmla="*/ 118476 h 518524"/>
                  <a:gd name="connsiteX5" fmla="*/ 307244 w 460884"/>
                  <a:gd name="connsiteY5" fmla="*/ 181976 h 518524"/>
                  <a:gd name="connsiteX6" fmla="*/ 291368 w 460884"/>
                  <a:gd name="connsiteY6" fmla="*/ 267700 h 518524"/>
                  <a:gd name="connsiteX7" fmla="*/ 288192 w 460884"/>
                  <a:gd name="connsiteY7" fmla="*/ 324850 h 518524"/>
                  <a:gd name="connsiteX8" fmla="*/ 240568 w 460884"/>
                  <a:gd name="connsiteY8" fmla="*/ 420100 h 518524"/>
                  <a:gd name="connsiteX9" fmla="*/ 196120 w 460884"/>
                  <a:gd name="connsiteY9" fmla="*/ 502650 h 518524"/>
                  <a:gd name="connsiteX10" fmla="*/ 40544 w 460884"/>
                  <a:gd name="connsiteY10" fmla="*/ 518524 h 518524"/>
                  <a:gd name="connsiteX11" fmla="*/ 0 w 460884"/>
                  <a:gd name="connsiteY11" fmla="*/ 433908 h 518524"/>
                  <a:gd name="connsiteX12" fmla="*/ 118648 w 460884"/>
                  <a:gd name="connsiteY12" fmla="*/ 382000 h 518524"/>
                  <a:gd name="connsiteX13" fmla="*/ 187228 w 460884"/>
                  <a:gd name="connsiteY13" fmla="*/ 382000 h 518524"/>
                  <a:gd name="connsiteX14" fmla="*/ 194848 w 460884"/>
                  <a:gd name="connsiteY14" fmla="*/ 321040 h 518524"/>
                  <a:gd name="connsiteX15" fmla="*/ 240568 w 460884"/>
                  <a:gd name="connsiteY15" fmla="*/ 321040 h 518524"/>
                  <a:gd name="connsiteX16" fmla="*/ 240568 w 460884"/>
                  <a:gd name="connsiteY16" fmla="*/ 168640 h 518524"/>
                  <a:gd name="connsiteX17" fmla="*/ 347884 w 460884"/>
                  <a:gd name="connsiteY17" fmla="*/ 0 h 5185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460884" h="518524">
                    <a:moveTo>
                      <a:pt x="347884" y="0"/>
                    </a:moveTo>
                    <a:lnTo>
                      <a:pt x="421544" y="58150"/>
                    </a:lnTo>
                    <a:lnTo>
                      <a:pt x="460884" y="43130"/>
                    </a:lnTo>
                    <a:lnTo>
                      <a:pt x="450120" y="118476"/>
                    </a:lnTo>
                    <a:lnTo>
                      <a:pt x="405668" y="118476"/>
                    </a:lnTo>
                    <a:lnTo>
                      <a:pt x="307244" y="181976"/>
                    </a:lnTo>
                    <a:lnTo>
                      <a:pt x="291368" y="267700"/>
                    </a:lnTo>
                    <a:lnTo>
                      <a:pt x="288192" y="324850"/>
                    </a:lnTo>
                    <a:lnTo>
                      <a:pt x="240568" y="420100"/>
                    </a:lnTo>
                    <a:lnTo>
                      <a:pt x="196120" y="502650"/>
                    </a:lnTo>
                    <a:lnTo>
                      <a:pt x="40544" y="518524"/>
                    </a:lnTo>
                    <a:lnTo>
                      <a:pt x="0" y="433908"/>
                    </a:lnTo>
                    <a:lnTo>
                      <a:pt x="118648" y="382000"/>
                    </a:lnTo>
                    <a:lnTo>
                      <a:pt x="187228" y="382000"/>
                    </a:lnTo>
                    <a:lnTo>
                      <a:pt x="194848" y="321040"/>
                    </a:lnTo>
                    <a:lnTo>
                      <a:pt x="240568" y="321040"/>
                    </a:lnTo>
                    <a:lnTo>
                      <a:pt x="240568" y="168640"/>
                    </a:lnTo>
                    <a:lnTo>
                      <a:pt x="347884" y="0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8" name="フリーフォーム: 図形 607">
                <a:extLst>
                  <a:ext uri="{FF2B5EF4-FFF2-40B4-BE49-F238E27FC236}">
                    <a16:creationId xmlns:a16="http://schemas.microsoft.com/office/drawing/2014/main" id="{80DF8D9B-9767-428D-8E12-87C50D6B8241}"/>
                  </a:ext>
                </a:extLst>
              </p:cNvPr>
              <p:cNvSpPr/>
              <p:nvPr/>
            </p:nvSpPr>
            <p:spPr>
              <a:xfrm>
                <a:off x="39397828" y="26231994"/>
                <a:ext cx="574116" cy="615806"/>
              </a:xfrm>
              <a:custGeom>
                <a:avLst/>
                <a:gdLst>
                  <a:gd name="connsiteX0" fmla="*/ 340456 w 574116"/>
                  <a:gd name="connsiteY0" fmla="*/ 0 h 615806"/>
                  <a:gd name="connsiteX1" fmla="*/ 523352 w 574116"/>
                  <a:gd name="connsiteY1" fmla="*/ 95106 h 615806"/>
                  <a:gd name="connsiteX2" fmla="*/ 574116 w 574116"/>
                  <a:gd name="connsiteY2" fmla="*/ 115412 h 615806"/>
                  <a:gd name="connsiteX3" fmla="*/ 572248 w 574116"/>
                  <a:gd name="connsiteY3" fmla="*/ 180830 h 615806"/>
                  <a:gd name="connsiteX4" fmla="*/ 543672 w 574116"/>
                  <a:gd name="connsiteY4" fmla="*/ 196706 h 615806"/>
                  <a:gd name="connsiteX5" fmla="*/ 496048 w 574116"/>
                  <a:gd name="connsiteY5" fmla="*/ 174482 h 615806"/>
                  <a:gd name="connsiteX6" fmla="*/ 403972 w 574116"/>
                  <a:gd name="connsiteY6" fmla="*/ 253856 h 615806"/>
                  <a:gd name="connsiteX7" fmla="*/ 410896 w 574116"/>
                  <a:gd name="connsiteY7" fmla="*/ 283284 h 615806"/>
                  <a:gd name="connsiteX8" fmla="*/ 356348 w 574116"/>
                  <a:gd name="connsiteY8" fmla="*/ 260206 h 615806"/>
                  <a:gd name="connsiteX9" fmla="*/ 264272 w 574116"/>
                  <a:gd name="connsiteY9" fmla="*/ 342756 h 615806"/>
                  <a:gd name="connsiteX10" fmla="*/ 289672 w 574116"/>
                  <a:gd name="connsiteY10" fmla="*/ 377682 h 615806"/>
                  <a:gd name="connsiteX11" fmla="*/ 254748 w 574116"/>
                  <a:gd name="connsiteY11" fmla="*/ 422130 h 615806"/>
                  <a:gd name="connsiteX12" fmla="*/ 249352 w 574116"/>
                  <a:gd name="connsiteY12" fmla="*/ 486842 h 615806"/>
                  <a:gd name="connsiteX13" fmla="*/ 156324 w 574116"/>
                  <a:gd name="connsiteY13" fmla="*/ 511030 h 615806"/>
                  <a:gd name="connsiteX14" fmla="*/ 70596 w 574116"/>
                  <a:gd name="connsiteY14" fmla="*/ 615806 h 615806"/>
                  <a:gd name="connsiteX15" fmla="*/ 0 w 574116"/>
                  <a:gd name="connsiteY15" fmla="*/ 585550 h 615806"/>
                  <a:gd name="connsiteX16" fmla="*/ 45196 w 574116"/>
                  <a:gd name="connsiteY16" fmla="*/ 495156 h 615806"/>
                  <a:gd name="connsiteX17" fmla="*/ 48372 w 574116"/>
                  <a:gd name="connsiteY17" fmla="*/ 438006 h 615806"/>
                  <a:gd name="connsiteX18" fmla="*/ 64248 w 574116"/>
                  <a:gd name="connsiteY18" fmla="*/ 352282 h 615806"/>
                  <a:gd name="connsiteX19" fmla="*/ 162672 w 574116"/>
                  <a:gd name="connsiteY19" fmla="*/ 288782 h 615806"/>
                  <a:gd name="connsiteX20" fmla="*/ 207124 w 574116"/>
                  <a:gd name="connsiteY20" fmla="*/ 288782 h 615806"/>
                  <a:gd name="connsiteX21" fmla="*/ 217888 w 574116"/>
                  <a:gd name="connsiteY21" fmla="*/ 213436 h 615806"/>
                  <a:gd name="connsiteX22" fmla="*/ 353172 w 574116"/>
                  <a:gd name="connsiteY22" fmla="*/ 161782 h 615806"/>
                  <a:gd name="connsiteX23" fmla="*/ 302372 w 574116"/>
                  <a:gd name="connsiteY23" fmla="*/ 110982 h 615806"/>
                  <a:gd name="connsiteX24" fmla="*/ 334124 w 574116"/>
                  <a:gd name="connsiteY24" fmla="*/ 57006 h 615806"/>
                  <a:gd name="connsiteX25" fmla="*/ 340456 w 574116"/>
                  <a:gd name="connsiteY25" fmla="*/ 0 h 6158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574116" h="615806">
                    <a:moveTo>
                      <a:pt x="340456" y="0"/>
                    </a:moveTo>
                    <a:lnTo>
                      <a:pt x="523352" y="95106"/>
                    </a:lnTo>
                    <a:lnTo>
                      <a:pt x="574116" y="115412"/>
                    </a:lnTo>
                    <a:lnTo>
                      <a:pt x="572248" y="180830"/>
                    </a:lnTo>
                    <a:lnTo>
                      <a:pt x="543672" y="196706"/>
                    </a:lnTo>
                    <a:lnTo>
                      <a:pt x="496048" y="174482"/>
                    </a:lnTo>
                    <a:lnTo>
                      <a:pt x="403972" y="253856"/>
                    </a:lnTo>
                    <a:lnTo>
                      <a:pt x="410896" y="283284"/>
                    </a:lnTo>
                    <a:lnTo>
                      <a:pt x="356348" y="260206"/>
                    </a:lnTo>
                    <a:lnTo>
                      <a:pt x="264272" y="342756"/>
                    </a:lnTo>
                    <a:lnTo>
                      <a:pt x="289672" y="377682"/>
                    </a:lnTo>
                    <a:lnTo>
                      <a:pt x="254748" y="422130"/>
                    </a:lnTo>
                    <a:lnTo>
                      <a:pt x="249352" y="486842"/>
                    </a:lnTo>
                    <a:lnTo>
                      <a:pt x="156324" y="511030"/>
                    </a:lnTo>
                    <a:lnTo>
                      <a:pt x="70596" y="615806"/>
                    </a:lnTo>
                    <a:lnTo>
                      <a:pt x="0" y="585550"/>
                    </a:lnTo>
                    <a:lnTo>
                      <a:pt x="45196" y="495156"/>
                    </a:lnTo>
                    <a:lnTo>
                      <a:pt x="48372" y="438006"/>
                    </a:lnTo>
                    <a:lnTo>
                      <a:pt x="64248" y="352282"/>
                    </a:lnTo>
                    <a:lnTo>
                      <a:pt x="162672" y="288782"/>
                    </a:lnTo>
                    <a:lnTo>
                      <a:pt x="207124" y="288782"/>
                    </a:lnTo>
                    <a:lnTo>
                      <a:pt x="217888" y="213436"/>
                    </a:lnTo>
                    <a:lnTo>
                      <a:pt x="353172" y="161782"/>
                    </a:lnTo>
                    <a:lnTo>
                      <a:pt x="302372" y="110982"/>
                    </a:lnTo>
                    <a:lnTo>
                      <a:pt x="334124" y="57006"/>
                    </a:lnTo>
                    <a:lnTo>
                      <a:pt x="340456" y="0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9" name="フリーフォーム: 図形 608">
                <a:extLst>
                  <a:ext uri="{FF2B5EF4-FFF2-40B4-BE49-F238E27FC236}">
                    <a16:creationId xmlns:a16="http://schemas.microsoft.com/office/drawing/2014/main" id="{6D394326-C6FC-4FAC-AE99-C1A63438EA1F}"/>
                  </a:ext>
                </a:extLst>
              </p:cNvPr>
              <p:cNvSpPr/>
              <p:nvPr/>
            </p:nvSpPr>
            <p:spPr>
              <a:xfrm>
                <a:off x="38338124" y="26814780"/>
                <a:ext cx="1412876" cy="1069658"/>
              </a:xfrm>
              <a:custGeom>
                <a:avLst/>
                <a:gdLst>
                  <a:gd name="connsiteX0" fmla="*/ 760096 w 1412876"/>
                  <a:gd name="connsiteY0" fmla="*/ 0 h 1069658"/>
                  <a:gd name="connsiteX1" fmla="*/ 813436 w 1412876"/>
                  <a:gd name="connsiteY1" fmla="*/ 22860 h 1069658"/>
                  <a:gd name="connsiteX2" fmla="*/ 816708 w 1412876"/>
                  <a:gd name="connsiteY2" fmla="*/ 21428 h 1069658"/>
                  <a:gd name="connsiteX3" fmla="*/ 857252 w 1412876"/>
                  <a:gd name="connsiteY3" fmla="*/ 106044 h 1069658"/>
                  <a:gd name="connsiteX4" fmla="*/ 882656 w 1412876"/>
                  <a:gd name="connsiteY4" fmla="*/ 103452 h 1069658"/>
                  <a:gd name="connsiteX5" fmla="*/ 898524 w 1412876"/>
                  <a:gd name="connsiteY5" fmla="*/ 160020 h 1069658"/>
                  <a:gd name="connsiteX6" fmla="*/ 977900 w 1412876"/>
                  <a:gd name="connsiteY6" fmla="*/ 213996 h 1069658"/>
                  <a:gd name="connsiteX7" fmla="*/ 1035052 w 1412876"/>
                  <a:gd name="connsiteY7" fmla="*/ 191770 h 1069658"/>
                  <a:gd name="connsiteX8" fmla="*/ 1076324 w 1412876"/>
                  <a:gd name="connsiteY8" fmla="*/ 217170 h 1069658"/>
                  <a:gd name="connsiteX9" fmla="*/ 1162052 w 1412876"/>
                  <a:gd name="connsiteY9" fmla="*/ 223520 h 1069658"/>
                  <a:gd name="connsiteX10" fmla="*/ 1168400 w 1412876"/>
                  <a:gd name="connsiteY10" fmla="*/ 248920 h 1069658"/>
                  <a:gd name="connsiteX11" fmla="*/ 1219200 w 1412876"/>
                  <a:gd name="connsiteY11" fmla="*/ 252096 h 1069658"/>
                  <a:gd name="connsiteX12" fmla="*/ 1263652 w 1412876"/>
                  <a:gd name="connsiteY12" fmla="*/ 363220 h 1069658"/>
                  <a:gd name="connsiteX13" fmla="*/ 1323976 w 1412876"/>
                  <a:gd name="connsiteY13" fmla="*/ 353696 h 1069658"/>
                  <a:gd name="connsiteX14" fmla="*/ 1412876 w 1412876"/>
                  <a:gd name="connsiteY14" fmla="*/ 467996 h 1069658"/>
                  <a:gd name="connsiteX15" fmla="*/ 1397208 w 1412876"/>
                  <a:gd name="connsiteY15" fmla="*/ 489738 h 1069658"/>
                  <a:gd name="connsiteX16" fmla="*/ 1241428 w 1412876"/>
                  <a:gd name="connsiteY16" fmla="*/ 477520 h 1069658"/>
                  <a:gd name="connsiteX17" fmla="*/ 1206500 w 1412876"/>
                  <a:gd name="connsiteY17" fmla="*/ 448944 h 1069658"/>
                  <a:gd name="connsiteX18" fmla="*/ 1171576 w 1412876"/>
                  <a:gd name="connsiteY18" fmla="*/ 493396 h 1069658"/>
                  <a:gd name="connsiteX19" fmla="*/ 1158876 w 1412876"/>
                  <a:gd name="connsiteY19" fmla="*/ 598170 h 1069658"/>
                  <a:gd name="connsiteX20" fmla="*/ 1184276 w 1412876"/>
                  <a:gd name="connsiteY20" fmla="*/ 655320 h 1069658"/>
                  <a:gd name="connsiteX21" fmla="*/ 1177924 w 1412876"/>
                  <a:gd name="connsiteY21" fmla="*/ 725170 h 1069658"/>
                  <a:gd name="connsiteX22" fmla="*/ 1212856 w 1412876"/>
                  <a:gd name="connsiteY22" fmla="*/ 735716 h 1069658"/>
                  <a:gd name="connsiteX23" fmla="*/ 1200152 w 1412876"/>
                  <a:gd name="connsiteY23" fmla="*/ 741044 h 1069658"/>
                  <a:gd name="connsiteX24" fmla="*/ 1247776 w 1412876"/>
                  <a:gd name="connsiteY24" fmla="*/ 842644 h 1069658"/>
                  <a:gd name="connsiteX25" fmla="*/ 1247776 w 1412876"/>
                  <a:gd name="connsiteY25" fmla="*/ 880744 h 1069658"/>
                  <a:gd name="connsiteX26" fmla="*/ 1205848 w 1412876"/>
                  <a:gd name="connsiteY26" fmla="*/ 973918 h 1069658"/>
                  <a:gd name="connsiteX27" fmla="*/ 1162052 w 1412876"/>
                  <a:gd name="connsiteY27" fmla="*/ 941070 h 1069658"/>
                  <a:gd name="connsiteX28" fmla="*/ 1090612 w 1412876"/>
                  <a:gd name="connsiteY28" fmla="*/ 969644 h 1069658"/>
                  <a:gd name="connsiteX29" fmla="*/ 976316 w 1412876"/>
                  <a:gd name="connsiteY29" fmla="*/ 860108 h 1069658"/>
                  <a:gd name="connsiteX30" fmla="*/ 919164 w 1412876"/>
                  <a:gd name="connsiteY30" fmla="*/ 869632 h 1069658"/>
                  <a:gd name="connsiteX31" fmla="*/ 904876 w 1412876"/>
                  <a:gd name="connsiteY31" fmla="*/ 902970 h 1069658"/>
                  <a:gd name="connsiteX32" fmla="*/ 795340 w 1412876"/>
                  <a:gd name="connsiteY32" fmla="*/ 902970 h 1069658"/>
                  <a:gd name="connsiteX33" fmla="*/ 704852 w 1412876"/>
                  <a:gd name="connsiteY33" fmla="*/ 988696 h 1069658"/>
                  <a:gd name="connsiteX34" fmla="*/ 704852 w 1412876"/>
                  <a:gd name="connsiteY34" fmla="*/ 1026796 h 1069658"/>
                  <a:gd name="connsiteX35" fmla="*/ 666752 w 1412876"/>
                  <a:gd name="connsiteY35" fmla="*/ 1041084 h 1069658"/>
                  <a:gd name="connsiteX36" fmla="*/ 628652 w 1412876"/>
                  <a:gd name="connsiteY36" fmla="*/ 1017270 h 1069658"/>
                  <a:gd name="connsiteX37" fmla="*/ 561976 w 1412876"/>
                  <a:gd name="connsiteY37" fmla="*/ 1069658 h 1069658"/>
                  <a:gd name="connsiteX38" fmla="*/ 433388 w 1412876"/>
                  <a:gd name="connsiteY38" fmla="*/ 979170 h 1069658"/>
                  <a:gd name="connsiteX39" fmla="*/ 319088 w 1412876"/>
                  <a:gd name="connsiteY39" fmla="*/ 979170 h 1069658"/>
                  <a:gd name="connsiteX40" fmla="*/ 252412 w 1412876"/>
                  <a:gd name="connsiteY40" fmla="*/ 941070 h 1069658"/>
                  <a:gd name="connsiteX41" fmla="*/ 247652 w 1412876"/>
                  <a:gd name="connsiteY41" fmla="*/ 893444 h 1069658"/>
                  <a:gd name="connsiteX42" fmla="*/ 214316 w 1412876"/>
                  <a:gd name="connsiteY42" fmla="*/ 850584 h 1069658"/>
                  <a:gd name="connsiteX43" fmla="*/ 66676 w 1412876"/>
                  <a:gd name="connsiteY43" fmla="*/ 831532 h 1069658"/>
                  <a:gd name="connsiteX44" fmla="*/ 57556 w 1412876"/>
                  <a:gd name="connsiteY44" fmla="*/ 825636 h 1069658"/>
                  <a:gd name="connsiteX45" fmla="*/ 104776 w 1412876"/>
                  <a:gd name="connsiteY45" fmla="*/ 693420 h 1069658"/>
                  <a:gd name="connsiteX46" fmla="*/ 57152 w 1412876"/>
                  <a:gd name="connsiteY46" fmla="*/ 655320 h 1069658"/>
                  <a:gd name="connsiteX47" fmla="*/ 0 w 1412876"/>
                  <a:gd name="connsiteY47" fmla="*/ 607696 h 1069658"/>
                  <a:gd name="connsiteX48" fmla="*/ 0 w 1412876"/>
                  <a:gd name="connsiteY48" fmla="*/ 529208 h 1069658"/>
                  <a:gd name="connsiteX49" fmla="*/ 5716 w 1412876"/>
                  <a:gd name="connsiteY49" fmla="*/ 533400 h 1069658"/>
                  <a:gd name="connsiteX50" fmla="*/ 97156 w 1412876"/>
                  <a:gd name="connsiteY50" fmla="*/ 457200 h 1069658"/>
                  <a:gd name="connsiteX51" fmla="*/ 127636 w 1412876"/>
                  <a:gd name="connsiteY51" fmla="*/ 350520 h 1069658"/>
                  <a:gd name="connsiteX52" fmla="*/ 173356 w 1412876"/>
                  <a:gd name="connsiteY52" fmla="*/ 312420 h 1069658"/>
                  <a:gd name="connsiteX53" fmla="*/ 234316 w 1412876"/>
                  <a:gd name="connsiteY53" fmla="*/ 335280 h 1069658"/>
                  <a:gd name="connsiteX54" fmla="*/ 356236 w 1412876"/>
                  <a:gd name="connsiteY54" fmla="*/ 335280 h 1069658"/>
                  <a:gd name="connsiteX55" fmla="*/ 361080 w 1412876"/>
                  <a:gd name="connsiteY55" fmla="*/ 311052 h 1069658"/>
                  <a:gd name="connsiteX56" fmla="*/ 403228 w 1412876"/>
                  <a:gd name="connsiteY56" fmla="*/ 347344 h 1069658"/>
                  <a:gd name="connsiteX57" fmla="*/ 396876 w 1412876"/>
                  <a:gd name="connsiteY57" fmla="*/ 471170 h 1069658"/>
                  <a:gd name="connsiteX58" fmla="*/ 523876 w 1412876"/>
                  <a:gd name="connsiteY58" fmla="*/ 566420 h 1069658"/>
                  <a:gd name="connsiteX59" fmla="*/ 600076 w 1412876"/>
                  <a:gd name="connsiteY59" fmla="*/ 563244 h 1069658"/>
                  <a:gd name="connsiteX60" fmla="*/ 628652 w 1412876"/>
                  <a:gd name="connsiteY60" fmla="*/ 588644 h 1069658"/>
                  <a:gd name="connsiteX61" fmla="*/ 727076 w 1412876"/>
                  <a:gd name="connsiteY61" fmla="*/ 588644 h 1069658"/>
                  <a:gd name="connsiteX62" fmla="*/ 765176 w 1412876"/>
                  <a:gd name="connsiteY62" fmla="*/ 547370 h 1069658"/>
                  <a:gd name="connsiteX63" fmla="*/ 901700 w 1412876"/>
                  <a:gd name="connsiteY63" fmla="*/ 560070 h 1069658"/>
                  <a:gd name="connsiteX64" fmla="*/ 933452 w 1412876"/>
                  <a:gd name="connsiteY64" fmla="*/ 604520 h 1069658"/>
                  <a:gd name="connsiteX65" fmla="*/ 1035052 w 1412876"/>
                  <a:gd name="connsiteY65" fmla="*/ 550544 h 1069658"/>
                  <a:gd name="connsiteX66" fmla="*/ 1028700 w 1412876"/>
                  <a:gd name="connsiteY66" fmla="*/ 448944 h 1069658"/>
                  <a:gd name="connsiteX67" fmla="*/ 1047752 w 1412876"/>
                  <a:gd name="connsiteY67" fmla="*/ 423544 h 1069658"/>
                  <a:gd name="connsiteX68" fmla="*/ 996952 w 1412876"/>
                  <a:gd name="connsiteY68" fmla="*/ 382270 h 1069658"/>
                  <a:gd name="connsiteX69" fmla="*/ 939800 w 1412876"/>
                  <a:gd name="connsiteY69" fmla="*/ 414020 h 1069658"/>
                  <a:gd name="connsiteX70" fmla="*/ 879476 w 1412876"/>
                  <a:gd name="connsiteY70" fmla="*/ 356870 h 1069658"/>
                  <a:gd name="connsiteX71" fmla="*/ 787400 w 1412876"/>
                  <a:gd name="connsiteY71" fmla="*/ 321944 h 1069658"/>
                  <a:gd name="connsiteX72" fmla="*/ 781052 w 1412876"/>
                  <a:gd name="connsiteY72" fmla="*/ 261620 h 1069658"/>
                  <a:gd name="connsiteX73" fmla="*/ 692152 w 1412876"/>
                  <a:gd name="connsiteY73" fmla="*/ 201296 h 1069658"/>
                  <a:gd name="connsiteX74" fmla="*/ 683288 w 1412876"/>
                  <a:gd name="connsiteY74" fmla="*/ 136892 h 1069658"/>
                  <a:gd name="connsiteX75" fmla="*/ 737236 w 1412876"/>
                  <a:gd name="connsiteY75" fmla="*/ 76200 h 1069658"/>
                  <a:gd name="connsiteX76" fmla="*/ 760096 w 1412876"/>
                  <a:gd name="connsiteY76" fmla="*/ 0 h 10696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</a:cxnLst>
                <a:rect l="l" t="t" r="r" b="b"/>
                <a:pathLst>
                  <a:path w="1412876" h="1069658">
                    <a:moveTo>
                      <a:pt x="760096" y="0"/>
                    </a:moveTo>
                    <a:lnTo>
                      <a:pt x="813436" y="22860"/>
                    </a:lnTo>
                    <a:lnTo>
                      <a:pt x="816708" y="21428"/>
                    </a:lnTo>
                    <a:lnTo>
                      <a:pt x="857252" y="106044"/>
                    </a:lnTo>
                    <a:lnTo>
                      <a:pt x="882656" y="103452"/>
                    </a:lnTo>
                    <a:lnTo>
                      <a:pt x="898524" y="160020"/>
                    </a:lnTo>
                    <a:lnTo>
                      <a:pt x="977900" y="213996"/>
                    </a:lnTo>
                    <a:lnTo>
                      <a:pt x="1035052" y="191770"/>
                    </a:lnTo>
                    <a:lnTo>
                      <a:pt x="1076324" y="217170"/>
                    </a:lnTo>
                    <a:lnTo>
                      <a:pt x="1162052" y="223520"/>
                    </a:lnTo>
                    <a:lnTo>
                      <a:pt x="1168400" y="248920"/>
                    </a:lnTo>
                    <a:lnTo>
                      <a:pt x="1219200" y="252096"/>
                    </a:lnTo>
                    <a:lnTo>
                      <a:pt x="1263652" y="363220"/>
                    </a:lnTo>
                    <a:lnTo>
                      <a:pt x="1323976" y="353696"/>
                    </a:lnTo>
                    <a:lnTo>
                      <a:pt x="1412876" y="467996"/>
                    </a:lnTo>
                    <a:lnTo>
                      <a:pt x="1397208" y="489738"/>
                    </a:lnTo>
                    <a:lnTo>
                      <a:pt x="1241428" y="477520"/>
                    </a:lnTo>
                    <a:lnTo>
                      <a:pt x="1206500" y="448944"/>
                    </a:lnTo>
                    <a:lnTo>
                      <a:pt x="1171576" y="493396"/>
                    </a:lnTo>
                    <a:lnTo>
                      <a:pt x="1158876" y="598170"/>
                    </a:lnTo>
                    <a:lnTo>
                      <a:pt x="1184276" y="655320"/>
                    </a:lnTo>
                    <a:lnTo>
                      <a:pt x="1177924" y="725170"/>
                    </a:lnTo>
                    <a:lnTo>
                      <a:pt x="1212856" y="735716"/>
                    </a:lnTo>
                    <a:lnTo>
                      <a:pt x="1200152" y="741044"/>
                    </a:lnTo>
                    <a:lnTo>
                      <a:pt x="1247776" y="842644"/>
                    </a:lnTo>
                    <a:lnTo>
                      <a:pt x="1247776" y="880744"/>
                    </a:lnTo>
                    <a:lnTo>
                      <a:pt x="1205848" y="973918"/>
                    </a:lnTo>
                    <a:lnTo>
                      <a:pt x="1162052" y="941070"/>
                    </a:lnTo>
                    <a:lnTo>
                      <a:pt x="1090612" y="969644"/>
                    </a:lnTo>
                    <a:lnTo>
                      <a:pt x="976316" y="860108"/>
                    </a:lnTo>
                    <a:lnTo>
                      <a:pt x="919164" y="869632"/>
                    </a:lnTo>
                    <a:lnTo>
                      <a:pt x="904876" y="902970"/>
                    </a:lnTo>
                    <a:lnTo>
                      <a:pt x="795340" y="902970"/>
                    </a:lnTo>
                    <a:lnTo>
                      <a:pt x="704852" y="988696"/>
                    </a:lnTo>
                    <a:lnTo>
                      <a:pt x="704852" y="1026796"/>
                    </a:lnTo>
                    <a:lnTo>
                      <a:pt x="666752" y="1041084"/>
                    </a:lnTo>
                    <a:lnTo>
                      <a:pt x="628652" y="1017270"/>
                    </a:lnTo>
                    <a:lnTo>
                      <a:pt x="561976" y="1069658"/>
                    </a:lnTo>
                    <a:lnTo>
                      <a:pt x="433388" y="979170"/>
                    </a:lnTo>
                    <a:lnTo>
                      <a:pt x="319088" y="979170"/>
                    </a:lnTo>
                    <a:lnTo>
                      <a:pt x="252412" y="941070"/>
                    </a:lnTo>
                    <a:lnTo>
                      <a:pt x="247652" y="893444"/>
                    </a:lnTo>
                    <a:lnTo>
                      <a:pt x="214316" y="850584"/>
                    </a:lnTo>
                    <a:lnTo>
                      <a:pt x="66676" y="831532"/>
                    </a:lnTo>
                    <a:lnTo>
                      <a:pt x="57556" y="825636"/>
                    </a:lnTo>
                    <a:lnTo>
                      <a:pt x="104776" y="693420"/>
                    </a:lnTo>
                    <a:lnTo>
                      <a:pt x="57152" y="655320"/>
                    </a:lnTo>
                    <a:lnTo>
                      <a:pt x="0" y="607696"/>
                    </a:lnTo>
                    <a:lnTo>
                      <a:pt x="0" y="529208"/>
                    </a:lnTo>
                    <a:lnTo>
                      <a:pt x="5716" y="533400"/>
                    </a:lnTo>
                    <a:lnTo>
                      <a:pt x="97156" y="457200"/>
                    </a:lnTo>
                    <a:lnTo>
                      <a:pt x="127636" y="350520"/>
                    </a:lnTo>
                    <a:lnTo>
                      <a:pt x="173356" y="312420"/>
                    </a:lnTo>
                    <a:lnTo>
                      <a:pt x="234316" y="335280"/>
                    </a:lnTo>
                    <a:lnTo>
                      <a:pt x="356236" y="335280"/>
                    </a:lnTo>
                    <a:lnTo>
                      <a:pt x="361080" y="311052"/>
                    </a:lnTo>
                    <a:lnTo>
                      <a:pt x="403228" y="347344"/>
                    </a:lnTo>
                    <a:lnTo>
                      <a:pt x="396876" y="471170"/>
                    </a:lnTo>
                    <a:lnTo>
                      <a:pt x="523876" y="566420"/>
                    </a:lnTo>
                    <a:lnTo>
                      <a:pt x="600076" y="563244"/>
                    </a:lnTo>
                    <a:lnTo>
                      <a:pt x="628652" y="588644"/>
                    </a:lnTo>
                    <a:lnTo>
                      <a:pt x="727076" y="588644"/>
                    </a:lnTo>
                    <a:lnTo>
                      <a:pt x="765176" y="547370"/>
                    </a:lnTo>
                    <a:lnTo>
                      <a:pt x="901700" y="560070"/>
                    </a:lnTo>
                    <a:lnTo>
                      <a:pt x="933452" y="604520"/>
                    </a:lnTo>
                    <a:lnTo>
                      <a:pt x="1035052" y="550544"/>
                    </a:lnTo>
                    <a:lnTo>
                      <a:pt x="1028700" y="448944"/>
                    </a:lnTo>
                    <a:lnTo>
                      <a:pt x="1047752" y="423544"/>
                    </a:lnTo>
                    <a:lnTo>
                      <a:pt x="996952" y="382270"/>
                    </a:lnTo>
                    <a:lnTo>
                      <a:pt x="939800" y="414020"/>
                    </a:lnTo>
                    <a:lnTo>
                      <a:pt x="879476" y="356870"/>
                    </a:lnTo>
                    <a:lnTo>
                      <a:pt x="787400" y="321944"/>
                    </a:lnTo>
                    <a:lnTo>
                      <a:pt x="781052" y="261620"/>
                    </a:lnTo>
                    <a:lnTo>
                      <a:pt x="692152" y="201296"/>
                    </a:lnTo>
                    <a:lnTo>
                      <a:pt x="683288" y="136892"/>
                    </a:lnTo>
                    <a:lnTo>
                      <a:pt x="737236" y="76200"/>
                    </a:lnTo>
                    <a:lnTo>
                      <a:pt x="760096" y="0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0" name="フリーフォーム: 図形 609">
                <a:extLst>
                  <a:ext uri="{FF2B5EF4-FFF2-40B4-BE49-F238E27FC236}">
                    <a16:creationId xmlns:a16="http://schemas.microsoft.com/office/drawing/2014/main" id="{4135FD96-C85D-4AAF-8BB0-6DFD5E6BF94B}"/>
                  </a:ext>
                </a:extLst>
              </p:cNvPr>
              <p:cNvSpPr/>
              <p:nvPr/>
            </p:nvSpPr>
            <p:spPr>
              <a:xfrm>
                <a:off x="40112952" y="26334720"/>
                <a:ext cx="450848" cy="678180"/>
              </a:xfrm>
              <a:custGeom>
                <a:avLst/>
                <a:gdLst>
                  <a:gd name="connsiteX0" fmla="*/ 181608 w 450848"/>
                  <a:gd name="connsiteY0" fmla="*/ 0 h 678180"/>
                  <a:gd name="connsiteX1" fmla="*/ 311148 w 450848"/>
                  <a:gd name="connsiteY1" fmla="*/ 83820 h 678180"/>
                  <a:gd name="connsiteX2" fmla="*/ 447524 w 450848"/>
                  <a:gd name="connsiteY2" fmla="*/ 192922 h 678180"/>
                  <a:gd name="connsiteX3" fmla="*/ 403224 w 450848"/>
                  <a:gd name="connsiteY3" fmla="*/ 220980 h 678180"/>
                  <a:gd name="connsiteX4" fmla="*/ 396872 w 450848"/>
                  <a:gd name="connsiteY4" fmla="*/ 398780 h 678180"/>
                  <a:gd name="connsiteX5" fmla="*/ 403224 w 450848"/>
                  <a:gd name="connsiteY5" fmla="*/ 433704 h 678180"/>
                  <a:gd name="connsiteX6" fmla="*/ 412748 w 450848"/>
                  <a:gd name="connsiteY6" fmla="*/ 452756 h 678180"/>
                  <a:gd name="connsiteX7" fmla="*/ 425448 w 450848"/>
                  <a:gd name="connsiteY7" fmla="*/ 494030 h 678180"/>
                  <a:gd name="connsiteX8" fmla="*/ 450848 w 450848"/>
                  <a:gd name="connsiteY8" fmla="*/ 516256 h 678180"/>
                  <a:gd name="connsiteX9" fmla="*/ 428624 w 450848"/>
                  <a:gd name="connsiteY9" fmla="*/ 548004 h 678180"/>
                  <a:gd name="connsiteX10" fmla="*/ 447672 w 450848"/>
                  <a:gd name="connsiteY10" fmla="*/ 570230 h 678180"/>
                  <a:gd name="connsiteX11" fmla="*/ 419096 w 450848"/>
                  <a:gd name="connsiteY11" fmla="*/ 579756 h 678180"/>
                  <a:gd name="connsiteX12" fmla="*/ 415924 w 450848"/>
                  <a:gd name="connsiteY12" fmla="*/ 665480 h 678180"/>
                  <a:gd name="connsiteX13" fmla="*/ 403224 w 450848"/>
                  <a:gd name="connsiteY13" fmla="*/ 678180 h 678180"/>
                  <a:gd name="connsiteX14" fmla="*/ 346072 w 450848"/>
                  <a:gd name="connsiteY14" fmla="*/ 665480 h 678180"/>
                  <a:gd name="connsiteX15" fmla="*/ 349248 w 450848"/>
                  <a:gd name="connsiteY15" fmla="*/ 592456 h 678180"/>
                  <a:gd name="connsiteX16" fmla="*/ 298448 w 450848"/>
                  <a:gd name="connsiteY16" fmla="*/ 563880 h 678180"/>
                  <a:gd name="connsiteX17" fmla="*/ 61736 w 450848"/>
                  <a:gd name="connsiteY17" fmla="*/ 552472 h 678180"/>
                  <a:gd name="connsiteX18" fmla="*/ 47624 w 450848"/>
                  <a:gd name="connsiteY18" fmla="*/ 528956 h 678180"/>
                  <a:gd name="connsiteX19" fmla="*/ 57148 w 450848"/>
                  <a:gd name="connsiteY19" fmla="*/ 509904 h 678180"/>
                  <a:gd name="connsiteX20" fmla="*/ 57148 w 450848"/>
                  <a:gd name="connsiteY20" fmla="*/ 389256 h 678180"/>
                  <a:gd name="connsiteX21" fmla="*/ 0 w 450848"/>
                  <a:gd name="connsiteY21" fmla="*/ 370204 h 678180"/>
                  <a:gd name="connsiteX22" fmla="*/ 44448 w 450848"/>
                  <a:gd name="connsiteY22" fmla="*/ 274956 h 678180"/>
                  <a:gd name="connsiteX23" fmla="*/ 130172 w 450848"/>
                  <a:gd name="connsiteY23" fmla="*/ 255904 h 678180"/>
                  <a:gd name="connsiteX24" fmla="*/ 130172 w 450848"/>
                  <a:gd name="connsiteY24" fmla="*/ 65404 h 678180"/>
                  <a:gd name="connsiteX25" fmla="*/ 99280 w 450848"/>
                  <a:gd name="connsiteY25" fmla="*/ 35284 h 678180"/>
                  <a:gd name="connsiteX26" fmla="*/ 181608 w 450848"/>
                  <a:gd name="connsiteY26" fmla="*/ 0 h 6781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450848" h="678180">
                    <a:moveTo>
                      <a:pt x="181608" y="0"/>
                    </a:moveTo>
                    <a:lnTo>
                      <a:pt x="311148" y="83820"/>
                    </a:lnTo>
                    <a:lnTo>
                      <a:pt x="447524" y="192922"/>
                    </a:lnTo>
                    <a:lnTo>
                      <a:pt x="403224" y="220980"/>
                    </a:lnTo>
                    <a:lnTo>
                      <a:pt x="396872" y="398780"/>
                    </a:lnTo>
                    <a:lnTo>
                      <a:pt x="403224" y="433704"/>
                    </a:lnTo>
                    <a:lnTo>
                      <a:pt x="412748" y="452756"/>
                    </a:lnTo>
                    <a:lnTo>
                      <a:pt x="425448" y="494030"/>
                    </a:lnTo>
                    <a:lnTo>
                      <a:pt x="450848" y="516256"/>
                    </a:lnTo>
                    <a:lnTo>
                      <a:pt x="428624" y="548004"/>
                    </a:lnTo>
                    <a:lnTo>
                      <a:pt x="447672" y="570230"/>
                    </a:lnTo>
                    <a:lnTo>
                      <a:pt x="419096" y="579756"/>
                    </a:lnTo>
                    <a:lnTo>
                      <a:pt x="415924" y="665480"/>
                    </a:lnTo>
                    <a:lnTo>
                      <a:pt x="403224" y="678180"/>
                    </a:lnTo>
                    <a:lnTo>
                      <a:pt x="346072" y="665480"/>
                    </a:lnTo>
                    <a:lnTo>
                      <a:pt x="349248" y="592456"/>
                    </a:lnTo>
                    <a:lnTo>
                      <a:pt x="298448" y="563880"/>
                    </a:lnTo>
                    <a:lnTo>
                      <a:pt x="61736" y="552472"/>
                    </a:lnTo>
                    <a:lnTo>
                      <a:pt x="47624" y="528956"/>
                    </a:lnTo>
                    <a:lnTo>
                      <a:pt x="57148" y="509904"/>
                    </a:lnTo>
                    <a:lnTo>
                      <a:pt x="57148" y="389256"/>
                    </a:lnTo>
                    <a:lnTo>
                      <a:pt x="0" y="370204"/>
                    </a:lnTo>
                    <a:lnTo>
                      <a:pt x="44448" y="274956"/>
                    </a:lnTo>
                    <a:lnTo>
                      <a:pt x="130172" y="255904"/>
                    </a:lnTo>
                    <a:lnTo>
                      <a:pt x="130172" y="65404"/>
                    </a:lnTo>
                    <a:lnTo>
                      <a:pt x="99280" y="35284"/>
                    </a:lnTo>
                    <a:lnTo>
                      <a:pt x="181608" y="0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1" name="フリーフォーム: 図形 610">
                <a:extLst>
                  <a:ext uri="{FF2B5EF4-FFF2-40B4-BE49-F238E27FC236}">
                    <a16:creationId xmlns:a16="http://schemas.microsoft.com/office/drawing/2014/main" id="{2F3F0C9D-09BC-4F34-B002-BA92F7F5262E}"/>
                  </a:ext>
                </a:extLst>
              </p:cNvPr>
              <p:cNvSpPr/>
              <p:nvPr/>
            </p:nvSpPr>
            <p:spPr>
              <a:xfrm>
                <a:off x="40716200" y="26502360"/>
                <a:ext cx="389792" cy="328650"/>
              </a:xfrm>
              <a:custGeom>
                <a:avLst/>
                <a:gdLst>
                  <a:gd name="connsiteX0" fmla="*/ 302260 w 389792"/>
                  <a:gd name="connsiteY0" fmla="*/ 0 h 328650"/>
                  <a:gd name="connsiteX1" fmla="*/ 347980 w 389792"/>
                  <a:gd name="connsiteY1" fmla="*/ 15240 h 328650"/>
                  <a:gd name="connsiteX2" fmla="*/ 389792 w 389792"/>
                  <a:gd name="connsiteY2" fmla="*/ 43114 h 328650"/>
                  <a:gd name="connsiteX3" fmla="*/ 381000 w 389792"/>
                  <a:gd name="connsiteY3" fmla="*/ 177164 h 328650"/>
                  <a:gd name="connsiteX4" fmla="*/ 304800 w 389792"/>
                  <a:gd name="connsiteY4" fmla="*/ 164464 h 328650"/>
                  <a:gd name="connsiteX5" fmla="*/ 288924 w 389792"/>
                  <a:gd name="connsiteY5" fmla="*/ 205740 h 328650"/>
                  <a:gd name="connsiteX6" fmla="*/ 250824 w 389792"/>
                  <a:gd name="connsiteY6" fmla="*/ 208916 h 328650"/>
                  <a:gd name="connsiteX7" fmla="*/ 254000 w 389792"/>
                  <a:gd name="connsiteY7" fmla="*/ 269240 h 328650"/>
                  <a:gd name="connsiteX8" fmla="*/ 158752 w 389792"/>
                  <a:gd name="connsiteY8" fmla="*/ 278764 h 328650"/>
                  <a:gd name="connsiteX9" fmla="*/ 132724 w 389792"/>
                  <a:gd name="connsiteY9" fmla="*/ 328650 h 328650"/>
                  <a:gd name="connsiteX10" fmla="*/ 120648 w 389792"/>
                  <a:gd name="connsiteY10" fmla="*/ 250190 h 328650"/>
                  <a:gd name="connsiteX11" fmla="*/ 98424 w 389792"/>
                  <a:gd name="connsiteY11" fmla="*/ 237490 h 328650"/>
                  <a:gd name="connsiteX12" fmla="*/ 95248 w 389792"/>
                  <a:gd name="connsiteY12" fmla="*/ 205740 h 328650"/>
                  <a:gd name="connsiteX13" fmla="*/ 44448 w 389792"/>
                  <a:gd name="connsiteY13" fmla="*/ 196216 h 328650"/>
                  <a:gd name="connsiteX14" fmla="*/ 0 w 389792"/>
                  <a:gd name="connsiteY14" fmla="*/ 145416 h 328650"/>
                  <a:gd name="connsiteX15" fmla="*/ 41276 w 389792"/>
                  <a:gd name="connsiteY15" fmla="*/ 107316 h 328650"/>
                  <a:gd name="connsiteX16" fmla="*/ 21004 w 389792"/>
                  <a:gd name="connsiteY16" fmla="*/ 56636 h 328650"/>
                  <a:gd name="connsiteX17" fmla="*/ 35560 w 389792"/>
                  <a:gd name="connsiteY17" fmla="*/ 45720 h 328650"/>
                  <a:gd name="connsiteX18" fmla="*/ 96520 w 389792"/>
                  <a:gd name="connsiteY18" fmla="*/ 53340 h 328650"/>
                  <a:gd name="connsiteX19" fmla="*/ 302260 w 389792"/>
                  <a:gd name="connsiteY19" fmla="*/ 0 h 328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389792" h="328650">
                    <a:moveTo>
                      <a:pt x="302260" y="0"/>
                    </a:moveTo>
                    <a:lnTo>
                      <a:pt x="347980" y="15240"/>
                    </a:lnTo>
                    <a:lnTo>
                      <a:pt x="389792" y="43114"/>
                    </a:lnTo>
                    <a:lnTo>
                      <a:pt x="381000" y="177164"/>
                    </a:lnTo>
                    <a:lnTo>
                      <a:pt x="304800" y="164464"/>
                    </a:lnTo>
                    <a:lnTo>
                      <a:pt x="288924" y="205740"/>
                    </a:lnTo>
                    <a:lnTo>
                      <a:pt x="250824" y="208916"/>
                    </a:lnTo>
                    <a:lnTo>
                      <a:pt x="254000" y="269240"/>
                    </a:lnTo>
                    <a:lnTo>
                      <a:pt x="158752" y="278764"/>
                    </a:lnTo>
                    <a:lnTo>
                      <a:pt x="132724" y="328650"/>
                    </a:lnTo>
                    <a:lnTo>
                      <a:pt x="120648" y="250190"/>
                    </a:lnTo>
                    <a:lnTo>
                      <a:pt x="98424" y="237490"/>
                    </a:lnTo>
                    <a:lnTo>
                      <a:pt x="95248" y="205740"/>
                    </a:lnTo>
                    <a:lnTo>
                      <a:pt x="44448" y="196216"/>
                    </a:lnTo>
                    <a:lnTo>
                      <a:pt x="0" y="145416"/>
                    </a:lnTo>
                    <a:lnTo>
                      <a:pt x="41276" y="107316"/>
                    </a:lnTo>
                    <a:lnTo>
                      <a:pt x="21004" y="56636"/>
                    </a:lnTo>
                    <a:lnTo>
                      <a:pt x="35560" y="45720"/>
                    </a:lnTo>
                    <a:lnTo>
                      <a:pt x="96520" y="53340"/>
                    </a:lnTo>
                    <a:lnTo>
                      <a:pt x="302260" y="0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2" name="フリーフォーム: 図形 611">
                <a:extLst>
                  <a:ext uri="{FF2B5EF4-FFF2-40B4-BE49-F238E27FC236}">
                    <a16:creationId xmlns:a16="http://schemas.microsoft.com/office/drawing/2014/main" id="{B85905C8-0917-47C8-BC3D-C9DA1EE3F774}"/>
                  </a:ext>
                </a:extLst>
              </p:cNvPr>
              <p:cNvSpPr/>
              <p:nvPr/>
            </p:nvSpPr>
            <p:spPr>
              <a:xfrm>
                <a:off x="40509824" y="26527642"/>
                <a:ext cx="339100" cy="415408"/>
              </a:xfrm>
              <a:custGeom>
                <a:avLst/>
                <a:gdLst>
                  <a:gd name="connsiteX0" fmla="*/ 50652 w 339100"/>
                  <a:gd name="connsiteY0" fmla="*/ 0 h 415408"/>
                  <a:gd name="connsiteX1" fmla="*/ 104776 w 339100"/>
                  <a:gd name="connsiteY1" fmla="*/ 43298 h 415408"/>
                  <a:gd name="connsiteX2" fmla="*/ 211456 w 339100"/>
                  <a:gd name="connsiteY2" fmla="*/ 43298 h 415408"/>
                  <a:gd name="connsiteX3" fmla="*/ 227380 w 339100"/>
                  <a:gd name="connsiteY3" fmla="*/ 31354 h 415408"/>
                  <a:gd name="connsiteX4" fmla="*/ 247652 w 339100"/>
                  <a:gd name="connsiteY4" fmla="*/ 82034 h 415408"/>
                  <a:gd name="connsiteX5" fmla="*/ 206376 w 339100"/>
                  <a:gd name="connsiteY5" fmla="*/ 120134 h 415408"/>
                  <a:gd name="connsiteX6" fmla="*/ 250824 w 339100"/>
                  <a:gd name="connsiteY6" fmla="*/ 170934 h 415408"/>
                  <a:gd name="connsiteX7" fmla="*/ 301624 w 339100"/>
                  <a:gd name="connsiteY7" fmla="*/ 180458 h 415408"/>
                  <a:gd name="connsiteX8" fmla="*/ 304800 w 339100"/>
                  <a:gd name="connsiteY8" fmla="*/ 212208 h 415408"/>
                  <a:gd name="connsiteX9" fmla="*/ 327024 w 339100"/>
                  <a:gd name="connsiteY9" fmla="*/ 224908 h 415408"/>
                  <a:gd name="connsiteX10" fmla="*/ 339100 w 339100"/>
                  <a:gd name="connsiteY10" fmla="*/ 303368 h 415408"/>
                  <a:gd name="connsiteX11" fmla="*/ 327024 w 339100"/>
                  <a:gd name="connsiteY11" fmla="*/ 326508 h 415408"/>
                  <a:gd name="connsiteX12" fmla="*/ 329732 w 339100"/>
                  <a:gd name="connsiteY12" fmla="*/ 336254 h 415408"/>
                  <a:gd name="connsiteX13" fmla="*/ 282576 w 339100"/>
                  <a:gd name="connsiteY13" fmla="*/ 294758 h 415408"/>
                  <a:gd name="connsiteX14" fmla="*/ 238128 w 339100"/>
                  <a:gd name="connsiteY14" fmla="*/ 339208 h 415408"/>
                  <a:gd name="connsiteX15" fmla="*/ 238128 w 339100"/>
                  <a:gd name="connsiteY15" fmla="*/ 409058 h 415408"/>
                  <a:gd name="connsiteX16" fmla="*/ 196852 w 339100"/>
                  <a:gd name="connsiteY16" fmla="*/ 415408 h 415408"/>
                  <a:gd name="connsiteX17" fmla="*/ 180976 w 339100"/>
                  <a:gd name="connsiteY17" fmla="*/ 380482 h 415408"/>
                  <a:gd name="connsiteX18" fmla="*/ 117476 w 339100"/>
                  <a:gd name="connsiteY18" fmla="*/ 326508 h 415408"/>
                  <a:gd name="connsiteX19" fmla="*/ 29044 w 339100"/>
                  <a:gd name="connsiteY19" fmla="*/ 301518 h 415408"/>
                  <a:gd name="connsiteX20" fmla="*/ 28576 w 339100"/>
                  <a:gd name="connsiteY20" fmla="*/ 301108 h 415408"/>
                  <a:gd name="connsiteX21" fmla="*/ 15876 w 339100"/>
                  <a:gd name="connsiteY21" fmla="*/ 259834 h 415408"/>
                  <a:gd name="connsiteX22" fmla="*/ 6352 w 339100"/>
                  <a:gd name="connsiteY22" fmla="*/ 240782 h 415408"/>
                  <a:gd name="connsiteX23" fmla="*/ 0 w 339100"/>
                  <a:gd name="connsiteY23" fmla="*/ 205858 h 415408"/>
                  <a:gd name="connsiteX24" fmla="*/ 6352 w 339100"/>
                  <a:gd name="connsiteY24" fmla="*/ 28058 h 415408"/>
                  <a:gd name="connsiteX25" fmla="*/ 50652 w 339100"/>
                  <a:gd name="connsiteY25" fmla="*/ 0 h 4154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339100" h="415408">
                    <a:moveTo>
                      <a:pt x="50652" y="0"/>
                    </a:moveTo>
                    <a:lnTo>
                      <a:pt x="104776" y="43298"/>
                    </a:lnTo>
                    <a:lnTo>
                      <a:pt x="211456" y="43298"/>
                    </a:lnTo>
                    <a:lnTo>
                      <a:pt x="227380" y="31354"/>
                    </a:lnTo>
                    <a:lnTo>
                      <a:pt x="247652" y="82034"/>
                    </a:lnTo>
                    <a:lnTo>
                      <a:pt x="206376" y="120134"/>
                    </a:lnTo>
                    <a:lnTo>
                      <a:pt x="250824" y="170934"/>
                    </a:lnTo>
                    <a:lnTo>
                      <a:pt x="301624" y="180458"/>
                    </a:lnTo>
                    <a:lnTo>
                      <a:pt x="304800" y="212208"/>
                    </a:lnTo>
                    <a:lnTo>
                      <a:pt x="327024" y="224908"/>
                    </a:lnTo>
                    <a:lnTo>
                      <a:pt x="339100" y="303368"/>
                    </a:lnTo>
                    <a:lnTo>
                      <a:pt x="327024" y="326508"/>
                    </a:lnTo>
                    <a:lnTo>
                      <a:pt x="329732" y="336254"/>
                    </a:lnTo>
                    <a:lnTo>
                      <a:pt x="282576" y="294758"/>
                    </a:lnTo>
                    <a:lnTo>
                      <a:pt x="238128" y="339208"/>
                    </a:lnTo>
                    <a:lnTo>
                      <a:pt x="238128" y="409058"/>
                    </a:lnTo>
                    <a:lnTo>
                      <a:pt x="196852" y="415408"/>
                    </a:lnTo>
                    <a:lnTo>
                      <a:pt x="180976" y="380482"/>
                    </a:lnTo>
                    <a:lnTo>
                      <a:pt x="117476" y="326508"/>
                    </a:lnTo>
                    <a:lnTo>
                      <a:pt x="29044" y="301518"/>
                    </a:lnTo>
                    <a:lnTo>
                      <a:pt x="28576" y="301108"/>
                    </a:lnTo>
                    <a:lnTo>
                      <a:pt x="15876" y="259834"/>
                    </a:lnTo>
                    <a:lnTo>
                      <a:pt x="6352" y="240782"/>
                    </a:lnTo>
                    <a:lnTo>
                      <a:pt x="0" y="205858"/>
                    </a:lnTo>
                    <a:lnTo>
                      <a:pt x="6352" y="28058"/>
                    </a:lnTo>
                    <a:lnTo>
                      <a:pt x="50652" y="0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3" name="フリーフォーム: 図形 612">
                <a:extLst>
                  <a:ext uri="{FF2B5EF4-FFF2-40B4-BE49-F238E27FC236}">
                    <a16:creationId xmlns:a16="http://schemas.microsoft.com/office/drawing/2014/main" id="{8814EAD4-3833-44F7-9D6D-C1CFC38A5C29}"/>
                  </a:ext>
                </a:extLst>
              </p:cNvPr>
              <p:cNvSpPr/>
              <p:nvPr/>
            </p:nvSpPr>
            <p:spPr>
              <a:xfrm>
                <a:off x="39486348" y="26718836"/>
                <a:ext cx="221320" cy="246440"/>
              </a:xfrm>
              <a:custGeom>
                <a:avLst/>
                <a:gdLst>
                  <a:gd name="connsiteX0" fmla="*/ 160832 w 221320"/>
                  <a:gd name="connsiteY0" fmla="*/ 0 h 246440"/>
                  <a:gd name="connsiteX1" fmla="*/ 159876 w 221320"/>
                  <a:gd name="connsiteY1" fmla="*/ 11488 h 246440"/>
                  <a:gd name="connsiteX2" fmla="*/ 221320 w 221320"/>
                  <a:gd name="connsiteY2" fmla="*/ 62010 h 246440"/>
                  <a:gd name="connsiteX3" fmla="*/ 182100 w 221320"/>
                  <a:gd name="connsiteY3" fmla="*/ 71814 h 246440"/>
                  <a:gd name="connsiteX4" fmla="*/ 166228 w 221320"/>
                  <a:gd name="connsiteY4" fmla="*/ 240088 h 246440"/>
                  <a:gd name="connsiteX5" fmla="*/ 167200 w 221320"/>
                  <a:gd name="connsiteY5" fmla="*/ 239938 h 246440"/>
                  <a:gd name="connsiteX6" fmla="*/ 159876 w 221320"/>
                  <a:gd name="connsiteY6" fmla="*/ 246440 h 246440"/>
                  <a:gd name="connsiteX7" fmla="*/ 10652 w 221320"/>
                  <a:gd name="connsiteY7" fmla="*/ 224214 h 246440"/>
                  <a:gd name="connsiteX8" fmla="*/ 0 w 221320"/>
                  <a:gd name="connsiteY8" fmla="*/ 107056 h 246440"/>
                  <a:gd name="connsiteX9" fmla="*/ 67804 w 221320"/>
                  <a:gd name="connsiteY9" fmla="*/ 24188 h 246440"/>
                  <a:gd name="connsiteX10" fmla="*/ 160832 w 221320"/>
                  <a:gd name="connsiteY10" fmla="*/ 0 h 2464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21320" h="246440">
                    <a:moveTo>
                      <a:pt x="160832" y="0"/>
                    </a:moveTo>
                    <a:lnTo>
                      <a:pt x="159876" y="11488"/>
                    </a:lnTo>
                    <a:lnTo>
                      <a:pt x="221320" y="62010"/>
                    </a:lnTo>
                    <a:lnTo>
                      <a:pt x="182100" y="71814"/>
                    </a:lnTo>
                    <a:lnTo>
                      <a:pt x="166228" y="240088"/>
                    </a:lnTo>
                    <a:lnTo>
                      <a:pt x="167200" y="239938"/>
                    </a:lnTo>
                    <a:lnTo>
                      <a:pt x="159876" y="246440"/>
                    </a:lnTo>
                    <a:lnTo>
                      <a:pt x="10652" y="224214"/>
                    </a:lnTo>
                    <a:lnTo>
                      <a:pt x="0" y="107056"/>
                    </a:lnTo>
                    <a:lnTo>
                      <a:pt x="67804" y="24188"/>
                    </a:lnTo>
                    <a:lnTo>
                      <a:pt x="160832" y="0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4" name="フリーフォーム: 図形 613">
                <a:extLst>
                  <a:ext uri="{FF2B5EF4-FFF2-40B4-BE49-F238E27FC236}">
                    <a16:creationId xmlns:a16="http://schemas.microsoft.com/office/drawing/2014/main" id="{F0CF3BC3-4A61-4C33-8D7C-CE01F0F6939A}"/>
                  </a:ext>
                </a:extLst>
              </p:cNvPr>
              <p:cNvSpPr/>
              <p:nvPr/>
            </p:nvSpPr>
            <p:spPr>
              <a:xfrm>
                <a:off x="39220780" y="26817544"/>
                <a:ext cx="489184" cy="389358"/>
              </a:xfrm>
              <a:custGeom>
                <a:avLst/>
                <a:gdLst>
                  <a:gd name="connsiteX0" fmla="*/ 177048 w 489184"/>
                  <a:gd name="connsiteY0" fmla="*/ 0 h 389358"/>
                  <a:gd name="connsiteX1" fmla="*/ 247644 w 489184"/>
                  <a:gd name="connsiteY1" fmla="*/ 30256 h 389358"/>
                  <a:gd name="connsiteX2" fmla="*/ 265568 w 489184"/>
                  <a:gd name="connsiteY2" fmla="*/ 8348 h 389358"/>
                  <a:gd name="connsiteX3" fmla="*/ 276220 w 489184"/>
                  <a:gd name="connsiteY3" fmla="*/ 125506 h 389358"/>
                  <a:gd name="connsiteX4" fmla="*/ 425444 w 489184"/>
                  <a:gd name="connsiteY4" fmla="*/ 147732 h 389358"/>
                  <a:gd name="connsiteX5" fmla="*/ 432768 w 489184"/>
                  <a:gd name="connsiteY5" fmla="*/ 141230 h 389358"/>
                  <a:gd name="connsiteX6" fmla="*/ 489184 w 489184"/>
                  <a:gd name="connsiteY6" fmla="*/ 132552 h 389358"/>
                  <a:gd name="connsiteX7" fmla="*/ 471208 w 489184"/>
                  <a:gd name="connsiteY7" fmla="*/ 389358 h 389358"/>
                  <a:gd name="connsiteX8" fmla="*/ 441320 w 489184"/>
                  <a:gd name="connsiteY8" fmla="*/ 350932 h 389358"/>
                  <a:gd name="connsiteX9" fmla="*/ 380996 w 489184"/>
                  <a:gd name="connsiteY9" fmla="*/ 360456 h 389358"/>
                  <a:gd name="connsiteX10" fmla="*/ 336544 w 489184"/>
                  <a:gd name="connsiteY10" fmla="*/ 249332 h 389358"/>
                  <a:gd name="connsiteX11" fmla="*/ 285744 w 489184"/>
                  <a:gd name="connsiteY11" fmla="*/ 246156 h 389358"/>
                  <a:gd name="connsiteX12" fmla="*/ 279396 w 489184"/>
                  <a:gd name="connsiteY12" fmla="*/ 220756 h 389358"/>
                  <a:gd name="connsiteX13" fmla="*/ 193668 w 489184"/>
                  <a:gd name="connsiteY13" fmla="*/ 214406 h 389358"/>
                  <a:gd name="connsiteX14" fmla="*/ 152396 w 489184"/>
                  <a:gd name="connsiteY14" fmla="*/ 189006 h 389358"/>
                  <a:gd name="connsiteX15" fmla="*/ 95244 w 489184"/>
                  <a:gd name="connsiteY15" fmla="*/ 211232 h 389358"/>
                  <a:gd name="connsiteX16" fmla="*/ 15868 w 489184"/>
                  <a:gd name="connsiteY16" fmla="*/ 157256 h 389358"/>
                  <a:gd name="connsiteX17" fmla="*/ 0 w 489184"/>
                  <a:gd name="connsiteY17" fmla="*/ 100688 h 389358"/>
                  <a:gd name="connsiteX18" fmla="*/ 130172 w 489184"/>
                  <a:gd name="connsiteY18" fmla="*/ 87406 h 389358"/>
                  <a:gd name="connsiteX19" fmla="*/ 174620 w 489184"/>
                  <a:gd name="connsiteY19" fmla="*/ 4856 h 389358"/>
                  <a:gd name="connsiteX20" fmla="*/ 177048 w 489184"/>
                  <a:gd name="connsiteY20" fmla="*/ 0 h 389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489184" h="389358">
                    <a:moveTo>
                      <a:pt x="177048" y="0"/>
                    </a:moveTo>
                    <a:lnTo>
                      <a:pt x="247644" y="30256"/>
                    </a:lnTo>
                    <a:lnTo>
                      <a:pt x="265568" y="8348"/>
                    </a:lnTo>
                    <a:lnTo>
                      <a:pt x="276220" y="125506"/>
                    </a:lnTo>
                    <a:lnTo>
                      <a:pt x="425444" y="147732"/>
                    </a:lnTo>
                    <a:lnTo>
                      <a:pt x="432768" y="141230"/>
                    </a:lnTo>
                    <a:lnTo>
                      <a:pt x="489184" y="132552"/>
                    </a:lnTo>
                    <a:lnTo>
                      <a:pt x="471208" y="389358"/>
                    </a:lnTo>
                    <a:lnTo>
                      <a:pt x="441320" y="350932"/>
                    </a:lnTo>
                    <a:lnTo>
                      <a:pt x="380996" y="360456"/>
                    </a:lnTo>
                    <a:lnTo>
                      <a:pt x="336544" y="249332"/>
                    </a:lnTo>
                    <a:lnTo>
                      <a:pt x="285744" y="246156"/>
                    </a:lnTo>
                    <a:lnTo>
                      <a:pt x="279396" y="220756"/>
                    </a:lnTo>
                    <a:lnTo>
                      <a:pt x="193668" y="214406"/>
                    </a:lnTo>
                    <a:lnTo>
                      <a:pt x="152396" y="189006"/>
                    </a:lnTo>
                    <a:lnTo>
                      <a:pt x="95244" y="211232"/>
                    </a:lnTo>
                    <a:lnTo>
                      <a:pt x="15868" y="157256"/>
                    </a:lnTo>
                    <a:lnTo>
                      <a:pt x="0" y="100688"/>
                    </a:lnTo>
                    <a:lnTo>
                      <a:pt x="130172" y="87406"/>
                    </a:lnTo>
                    <a:lnTo>
                      <a:pt x="174620" y="4856"/>
                    </a:lnTo>
                    <a:lnTo>
                      <a:pt x="177048" y="0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5" name="フリーフォーム: 図形 614">
                <a:extLst>
                  <a:ext uri="{FF2B5EF4-FFF2-40B4-BE49-F238E27FC236}">
                    <a16:creationId xmlns:a16="http://schemas.microsoft.com/office/drawing/2014/main" id="{5F6185F8-A950-4EFB-A8F7-F2C2869A486E}"/>
                  </a:ext>
                </a:extLst>
              </p:cNvPr>
              <p:cNvSpPr/>
              <p:nvPr/>
            </p:nvSpPr>
            <p:spPr>
              <a:xfrm>
                <a:off x="41328976" y="26877658"/>
                <a:ext cx="298108" cy="252718"/>
              </a:xfrm>
              <a:custGeom>
                <a:avLst/>
                <a:gdLst>
                  <a:gd name="connsiteX0" fmla="*/ 116204 w 298108"/>
                  <a:gd name="connsiteY0" fmla="*/ 0 h 252718"/>
                  <a:gd name="connsiteX1" fmla="*/ 116204 w 298108"/>
                  <a:gd name="connsiteY1" fmla="*/ 59042 h 252718"/>
                  <a:gd name="connsiteX2" fmla="*/ 262416 w 298108"/>
                  <a:gd name="connsiteY2" fmla="*/ 102906 h 252718"/>
                  <a:gd name="connsiteX3" fmla="*/ 298108 w 298108"/>
                  <a:gd name="connsiteY3" fmla="*/ 177030 h 252718"/>
                  <a:gd name="connsiteX4" fmla="*/ 247648 w 298108"/>
                  <a:gd name="connsiteY4" fmla="*/ 252718 h 252718"/>
                  <a:gd name="connsiteX5" fmla="*/ 200024 w 298108"/>
                  <a:gd name="connsiteY5" fmla="*/ 227318 h 252718"/>
                  <a:gd name="connsiteX6" fmla="*/ 146048 w 298108"/>
                  <a:gd name="connsiteY6" fmla="*/ 249542 h 252718"/>
                  <a:gd name="connsiteX7" fmla="*/ 53976 w 298108"/>
                  <a:gd name="connsiteY7" fmla="*/ 173342 h 252718"/>
                  <a:gd name="connsiteX8" fmla="*/ 53976 w 298108"/>
                  <a:gd name="connsiteY8" fmla="*/ 119366 h 252718"/>
                  <a:gd name="connsiteX9" fmla="*/ 0 w 298108"/>
                  <a:gd name="connsiteY9" fmla="*/ 116192 h 252718"/>
                  <a:gd name="connsiteX10" fmla="*/ 0 w 298108"/>
                  <a:gd name="connsiteY10" fmla="*/ 55866 h 252718"/>
                  <a:gd name="connsiteX11" fmla="*/ 116204 w 298108"/>
                  <a:gd name="connsiteY11" fmla="*/ 0 h 252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98108" h="252718">
                    <a:moveTo>
                      <a:pt x="116204" y="0"/>
                    </a:moveTo>
                    <a:lnTo>
                      <a:pt x="116204" y="59042"/>
                    </a:lnTo>
                    <a:lnTo>
                      <a:pt x="262416" y="102906"/>
                    </a:lnTo>
                    <a:lnTo>
                      <a:pt x="298108" y="177030"/>
                    </a:lnTo>
                    <a:lnTo>
                      <a:pt x="247648" y="252718"/>
                    </a:lnTo>
                    <a:lnTo>
                      <a:pt x="200024" y="227318"/>
                    </a:lnTo>
                    <a:lnTo>
                      <a:pt x="146048" y="249542"/>
                    </a:lnTo>
                    <a:lnTo>
                      <a:pt x="53976" y="173342"/>
                    </a:lnTo>
                    <a:lnTo>
                      <a:pt x="53976" y="119366"/>
                    </a:lnTo>
                    <a:lnTo>
                      <a:pt x="0" y="116192"/>
                    </a:lnTo>
                    <a:lnTo>
                      <a:pt x="0" y="55866"/>
                    </a:lnTo>
                    <a:lnTo>
                      <a:pt x="116204" y="0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6" name="フリーフォーム: 図形 615">
                <a:extLst>
                  <a:ext uri="{FF2B5EF4-FFF2-40B4-BE49-F238E27FC236}">
                    <a16:creationId xmlns:a16="http://schemas.microsoft.com/office/drawing/2014/main" id="{3EF08486-F607-4DBF-A762-EFF9AF957B2B}"/>
                  </a:ext>
                </a:extLst>
              </p:cNvPr>
              <p:cNvSpPr/>
              <p:nvPr/>
            </p:nvSpPr>
            <p:spPr>
              <a:xfrm>
                <a:off x="41722676" y="27807840"/>
                <a:ext cx="155572" cy="248048"/>
              </a:xfrm>
              <a:custGeom>
                <a:avLst/>
                <a:gdLst>
                  <a:gd name="connsiteX0" fmla="*/ 88700 w 155572"/>
                  <a:gd name="connsiteY0" fmla="*/ 0 h 248048"/>
                  <a:gd name="connsiteX1" fmla="*/ 82548 w 155572"/>
                  <a:gd name="connsiteY1" fmla="*/ 135336 h 248048"/>
                  <a:gd name="connsiteX2" fmla="*/ 136524 w 155572"/>
                  <a:gd name="connsiteY2" fmla="*/ 144860 h 248048"/>
                  <a:gd name="connsiteX3" fmla="*/ 155572 w 155572"/>
                  <a:gd name="connsiteY3" fmla="*/ 182960 h 248048"/>
                  <a:gd name="connsiteX4" fmla="*/ 108488 w 155572"/>
                  <a:gd name="connsiteY4" fmla="*/ 248048 h 248048"/>
                  <a:gd name="connsiteX5" fmla="*/ 30164 w 155572"/>
                  <a:gd name="connsiteY5" fmla="*/ 248048 h 248048"/>
                  <a:gd name="connsiteX6" fmla="*/ 11112 w 155572"/>
                  <a:gd name="connsiteY6" fmla="*/ 200424 h 248048"/>
                  <a:gd name="connsiteX7" fmla="*/ 6920 w 155572"/>
                  <a:gd name="connsiteY7" fmla="*/ 201052 h 248048"/>
                  <a:gd name="connsiteX8" fmla="*/ 0 w 155572"/>
                  <a:gd name="connsiteY8" fmla="*/ 116284 h 248048"/>
                  <a:gd name="connsiteX9" fmla="*/ 25400 w 155572"/>
                  <a:gd name="connsiteY9" fmla="*/ 116284 h 248048"/>
                  <a:gd name="connsiteX10" fmla="*/ 47624 w 155572"/>
                  <a:gd name="connsiteY10" fmla="*/ 27384 h 248048"/>
                  <a:gd name="connsiteX11" fmla="*/ 88700 w 155572"/>
                  <a:gd name="connsiteY11" fmla="*/ 0 h 2480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55572" h="248048">
                    <a:moveTo>
                      <a:pt x="88700" y="0"/>
                    </a:moveTo>
                    <a:lnTo>
                      <a:pt x="82548" y="135336"/>
                    </a:lnTo>
                    <a:lnTo>
                      <a:pt x="136524" y="144860"/>
                    </a:lnTo>
                    <a:lnTo>
                      <a:pt x="155572" y="182960"/>
                    </a:lnTo>
                    <a:lnTo>
                      <a:pt x="108488" y="248048"/>
                    </a:lnTo>
                    <a:lnTo>
                      <a:pt x="30164" y="248048"/>
                    </a:lnTo>
                    <a:lnTo>
                      <a:pt x="11112" y="200424"/>
                    </a:lnTo>
                    <a:lnTo>
                      <a:pt x="6920" y="201052"/>
                    </a:lnTo>
                    <a:lnTo>
                      <a:pt x="0" y="116284"/>
                    </a:lnTo>
                    <a:lnTo>
                      <a:pt x="25400" y="116284"/>
                    </a:lnTo>
                    <a:lnTo>
                      <a:pt x="47624" y="27384"/>
                    </a:lnTo>
                    <a:lnTo>
                      <a:pt x="88700" y="0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7" name="フリーフォーム: 図形 616">
                <a:extLst>
                  <a:ext uri="{FF2B5EF4-FFF2-40B4-BE49-F238E27FC236}">
                    <a16:creationId xmlns:a16="http://schemas.microsoft.com/office/drawing/2014/main" id="{CB6EB50A-02A5-44A9-885B-BDC841D417E2}"/>
                  </a:ext>
                </a:extLst>
              </p:cNvPr>
              <p:cNvSpPr/>
              <p:nvPr/>
            </p:nvSpPr>
            <p:spPr>
              <a:xfrm>
                <a:off x="40364680" y="27870150"/>
                <a:ext cx="500744" cy="300038"/>
              </a:xfrm>
              <a:custGeom>
                <a:avLst/>
                <a:gdLst>
                  <a:gd name="connsiteX0" fmla="*/ 281672 w 500744"/>
                  <a:gd name="connsiteY0" fmla="*/ 0 h 300038"/>
                  <a:gd name="connsiteX1" fmla="*/ 329296 w 500744"/>
                  <a:gd name="connsiteY1" fmla="*/ 57150 h 300038"/>
                  <a:gd name="connsiteX2" fmla="*/ 367396 w 500744"/>
                  <a:gd name="connsiteY2" fmla="*/ 44450 h 300038"/>
                  <a:gd name="connsiteX3" fmla="*/ 415020 w 500744"/>
                  <a:gd name="connsiteY3" fmla="*/ 107950 h 300038"/>
                  <a:gd name="connsiteX4" fmla="*/ 484872 w 500744"/>
                  <a:gd name="connsiteY4" fmla="*/ 79374 h 300038"/>
                  <a:gd name="connsiteX5" fmla="*/ 500744 w 500744"/>
                  <a:gd name="connsiteY5" fmla="*/ 155574 h 300038"/>
                  <a:gd name="connsiteX6" fmla="*/ 498052 w 500744"/>
                  <a:gd name="connsiteY6" fmla="*/ 162748 h 300038"/>
                  <a:gd name="connsiteX7" fmla="*/ 497568 w 500744"/>
                  <a:gd name="connsiteY7" fmla="*/ 157162 h 300038"/>
                  <a:gd name="connsiteX8" fmla="*/ 416608 w 500744"/>
                  <a:gd name="connsiteY8" fmla="*/ 228600 h 300038"/>
                  <a:gd name="connsiteX9" fmla="*/ 173720 w 500744"/>
                  <a:gd name="connsiteY9" fmla="*/ 290514 h 300038"/>
                  <a:gd name="connsiteX10" fmla="*/ 87996 w 500744"/>
                  <a:gd name="connsiteY10" fmla="*/ 280988 h 300038"/>
                  <a:gd name="connsiteX11" fmla="*/ 40368 w 500744"/>
                  <a:gd name="connsiteY11" fmla="*/ 300038 h 300038"/>
                  <a:gd name="connsiteX12" fmla="*/ 0 w 500744"/>
                  <a:gd name="connsiteY12" fmla="*/ 250170 h 300038"/>
                  <a:gd name="connsiteX13" fmla="*/ 49896 w 500744"/>
                  <a:gd name="connsiteY13" fmla="*/ 238126 h 300038"/>
                  <a:gd name="connsiteX14" fmla="*/ 49896 w 500744"/>
                  <a:gd name="connsiteY14" fmla="*/ 161926 h 300038"/>
                  <a:gd name="connsiteX15" fmla="*/ 124596 w 500744"/>
                  <a:gd name="connsiteY15" fmla="*/ 133590 h 300038"/>
                  <a:gd name="connsiteX16" fmla="*/ 145144 w 500744"/>
                  <a:gd name="connsiteY16" fmla="*/ 136526 h 300038"/>
                  <a:gd name="connsiteX17" fmla="*/ 281672 w 500744"/>
                  <a:gd name="connsiteY17" fmla="*/ 0 h 3000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500744" h="300038">
                    <a:moveTo>
                      <a:pt x="281672" y="0"/>
                    </a:moveTo>
                    <a:lnTo>
                      <a:pt x="329296" y="57150"/>
                    </a:lnTo>
                    <a:lnTo>
                      <a:pt x="367396" y="44450"/>
                    </a:lnTo>
                    <a:lnTo>
                      <a:pt x="415020" y="107950"/>
                    </a:lnTo>
                    <a:lnTo>
                      <a:pt x="484872" y="79374"/>
                    </a:lnTo>
                    <a:lnTo>
                      <a:pt x="500744" y="155574"/>
                    </a:lnTo>
                    <a:lnTo>
                      <a:pt x="498052" y="162748"/>
                    </a:lnTo>
                    <a:lnTo>
                      <a:pt x="497568" y="157162"/>
                    </a:lnTo>
                    <a:lnTo>
                      <a:pt x="416608" y="228600"/>
                    </a:lnTo>
                    <a:lnTo>
                      <a:pt x="173720" y="290514"/>
                    </a:lnTo>
                    <a:lnTo>
                      <a:pt x="87996" y="280988"/>
                    </a:lnTo>
                    <a:lnTo>
                      <a:pt x="40368" y="300038"/>
                    </a:lnTo>
                    <a:lnTo>
                      <a:pt x="0" y="250170"/>
                    </a:lnTo>
                    <a:lnTo>
                      <a:pt x="49896" y="238126"/>
                    </a:lnTo>
                    <a:lnTo>
                      <a:pt x="49896" y="161926"/>
                    </a:lnTo>
                    <a:lnTo>
                      <a:pt x="124596" y="133590"/>
                    </a:lnTo>
                    <a:lnTo>
                      <a:pt x="145144" y="136526"/>
                    </a:lnTo>
                    <a:lnTo>
                      <a:pt x="281672" y="0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8" name="フリーフォーム: 図形 617">
                <a:extLst>
                  <a:ext uri="{FF2B5EF4-FFF2-40B4-BE49-F238E27FC236}">
                    <a16:creationId xmlns:a16="http://schemas.microsoft.com/office/drawing/2014/main" id="{5EC72EA4-93C2-4CE4-A88D-627BC3301079}"/>
                  </a:ext>
                </a:extLst>
              </p:cNvPr>
              <p:cNvSpPr/>
              <p:nvPr/>
            </p:nvSpPr>
            <p:spPr>
              <a:xfrm>
                <a:off x="40941624" y="26707800"/>
                <a:ext cx="503556" cy="457500"/>
              </a:xfrm>
              <a:custGeom>
                <a:avLst/>
                <a:gdLst>
                  <a:gd name="connsiteX0" fmla="*/ 429148 w 503556"/>
                  <a:gd name="connsiteY0" fmla="*/ 0 h 457500"/>
                  <a:gd name="connsiteX1" fmla="*/ 434976 w 503556"/>
                  <a:gd name="connsiteY1" fmla="*/ 15540 h 457500"/>
                  <a:gd name="connsiteX2" fmla="*/ 503556 w 503556"/>
                  <a:gd name="connsiteY2" fmla="*/ 152700 h 457500"/>
                  <a:gd name="connsiteX3" fmla="*/ 503556 w 503556"/>
                  <a:gd name="connsiteY3" fmla="*/ 169858 h 457500"/>
                  <a:gd name="connsiteX4" fmla="*/ 387352 w 503556"/>
                  <a:gd name="connsiteY4" fmla="*/ 225724 h 457500"/>
                  <a:gd name="connsiteX5" fmla="*/ 387352 w 503556"/>
                  <a:gd name="connsiteY5" fmla="*/ 286050 h 457500"/>
                  <a:gd name="connsiteX6" fmla="*/ 441328 w 503556"/>
                  <a:gd name="connsiteY6" fmla="*/ 289224 h 457500"/>
                  <a:gd name="connsiteX7" fmla="*/ 441328 w 503556"/>
                  <a:gd name="connsiteY7" fmla="*/ 329162 h 457500"/>
                  <a:gd name="connsiteX8" fmla="*/ 269876 w 503556"/>
                  <a:gd name="connsiteY8" fmla="*/ 419400 h 457500"/>
                  <a:gd name="connsiteX9" fmla="*/ 142876 w 503556"/>
                  <a:gd name="connsiteY9" fmla="*/ 400350 h 457500"/>
                  <a:gd name="connsiteX10" fmla="*/ 130176 w 503556"/>
                  <a:gd name="connsiteY10" fmla="*/ 451150 h 457500"/>
                  <a:gd name="connsiteX11" fmla="*/ 79376 w 503556"/>
                  <a:gd name="connsiteY11" fmla="*/ 457500 h 457500"/>
                  <a:gd name="connsiteX12" fmla="*/ 0 w 503556"/>
                  <a:gd name="connsiteY12" fmla="*/ 419400 h 457500"/>
                  <a:gd name="connsiteX13" fmla="*/ 9884 w 503556"/>
                  <a:gd name="connsiteY13" fmla="*/ 306750 h 457500"/>
                  <a:gd name="connsiteX14" fmla="*/ 12700 w 503556"/>
                  <a:gd name="connsiteY14" fmla="*/ 308276 h 457500"/>
                  <a:gd name="connsiteX15" fmla="*/ 133352 w 503556"/>
                  <a:gd name="connsiteY15" fmla="*/ 247950 h 457500"/>
                  <a:gd name="connsiteX16" fmla="*/ 241300 w 503556"/>
                  <a:gd name="connsiteY16" fmla="*/ 251124 h 457500"/>
                  <a:gd name="connsiteX17" fmla="*/ 263528 w 503556"/>
                  <a:gd name="connsiteY17" fmla="*/ 178100 h 457500"/>
                  <a:gd name="connsiteX18" fmla="*/ 330200 w 503556"/>
                  <a:gd name="connsiteY18" fmla="*/ 178100 h 457500"/>
                  <a:gd name="connsiteX19" fmla="*/ 368300 w 503556"/>
                  <a:gd name="connsiteY19" fmla="*/ 111424 h 457500"/>
                  <a:gd name="connsiteX20" fmla="*/ 384176 w 503556"/>
                  <a:gd name="connsiteY20" fmla="*/ 54276 h 457500"/>
                  <a:gd name="connsiteX21" fmla="*/ 429148 w 503556"/>
                  <a:gd name="connsiteY21" fmla="*/ 0 h 457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503556" h="457500">
                    <a:moveTo>
                      <a:pt x="429148" y="0"/>
                    </a:moveTo>
                    <a:lnTo>
                      <a:pt x="434976" y="15540"/>
                    </a:lnTo>
                    <a:lnTo>
                      <a:pt x="503556" y="152700"/>
                    </a:lnTo>
                    <a:lnTo>
                      <a:pt x="503556" y="169858"/>
                    </a:lnTo>
                    <a:lnTo>
                      <a:pt x="387352" y="225724"/>
                    </a:lnTo>
                    <a:lnTo>
                      <a:pt x="387352" y="286050"/>
                    </a:lnTo>
                    <a:lnTo>
                      <a:pt x="441328" y="289224"/>
                    </a:lnTo>
                    <a:lnTo>
                      <a:pt x="441328" y="329162"/>
                    </a:lnTo>
                    <a:lnTo>
                      <a:pt x="269876" y="419400"/>
                    </a:lnTo>
                    <a:lnTo>
                      <a:pt x="142876" y="400350"/>
                    </a:lnTo>
                    <a:lnTo>
                      <a:pt x="130176" y="451150"/>
                    </a:lnTo>
                    <a:lnTo>
                      <a:pt x="79376" y="457500"/>
                    </a:lnTo>
                    <a:lnTo>
                      <a:pt x="0" y="419400"/>
                    </a:lnTo>
                    <a:lnTo>
                      <a:pt x="9884" y="306750"/>
                    </a:lnTo>
                    <a:lnTo>
                      <a:pt x="12700" y="308276"/>
                    </a:lnTo>
                    <a:lnTo>
                      <a:pt x="133352" y="247950"/>
                    </a:lnTo>
                    <a:lnTo>
                      <a:pt x="241300" y="251124"/>
                    </a:lnTo>
                    <a:lnTo>
                      <a:pt x="263528" y="178100"/>
                    </a:lnTo>
                    <a:lnTo>
                      <a:pt x="330200" y="178100"/>
                    </a:lnTo>
                    <a:lnTo>
                      <a:pt x="368300" y="111424"/>
                    </a:lnTo>
                    <a:lnTo>
                      <a:pt x="384176" y="54276"/>
                    </a:lnTo>
                    <a:lnTo>
                      <a:pt x="429148" y="0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9" name="フリーフォーム: 図形 618">
                <a:extLst>
                  <a:ext uri="{FF2B5EF4-FFF2-40B4-BE49-F238E27FC236}">
                    <a16:creationId xmlns:a16="http://schemas.microsoft.com/office/drawing/2014/main" id="{EEBBBAEA-F4F6-48A9-A145-106C39832F4A}"/>
                  </a:ext>
                </a:extLst>
              </p:cNvPr>
              <p:cNvSpPr/>
              <p:nvPr/>
            </p:nvSpPr>
            <p:spPr>
              <a:xfrm>
                <a:off x="39691988" y="26946224"/>
                <a:ext cx="255860" cy="339726"/>
              </a:xfrm>
              <a:custGeom>
                <a:avLst/>
                <a:gdLst>
                  <a:gd name="connsiteX0" fmla="*/ 43136 w 255860"/>
                  <a:gd name="connsiteY0" fmla="*/ 0 h 339726"/>
                  <a:gd name="connsiteX1" fmla="*/ 100288 w 255860"/>
                  <a:gd name="connsiteY1" fmla="*/ 73026 h 339726"/>
                  <a:gd name="connsiteX2" fmla="*/ 147912 w 255860"/>
                  <a:gd name="connsiteY2" fmla="*/ 69852 h 339726"/>
                  <a:gd name="connsiteX3" fmla="*/ 148304 w 255860"/>
                  <a:gd name="connsiteY3" fmla="*/ 67110 h 339726"/>
                  <a:gd name="connsiteX4" fmla="*/ 151088 w 255860"/>
                  <a:gd name="connsiteY4" fmla="*/ 73026 h 339726"/>
                  <a:gd name="connsiteX5" fmla="*/ 255860 w 255860"/>
                  <a:gd name="connsiteY5" fmla="*/ 161926 h 339726"/>
                  <a:gd name="connsiteX6" fmla="*/ 100288 w 255860"/>
                  <a:gd name="connsiteY6" fmla="*/ 234952 h 339726"/>
                  <a:gd name="connsiteX7" fmla="*/ 112988 w 255860"/>
                  <a:gd name="connsiteY7" fmla="*/ 339726 h 339726"/>
                  <a:gd name="connsiteX8" fmla="*/ 58004 w 255860"/>
                  <a:gd name="connsiteY8" fmla="*/ 337952 h 339726"/>
                  <a:gd name="connsiteX9" fmla="*/ 59012 w 255860"/>
                  <a:gd name="connsiteY9" fmla="*/ 336552 h 339726"/>
                  <a:gd name="connsiteX10" fmla="*/ 0 w 255860"/>
                  <a:gd name="connsiteY10" fmla="*/ 260678 h 339726"/>
                  <a:gd name="connsiteX11" fmla="*/ 17976 w 255860"/>
                  <a:gd name="connsiteY11" fmla="*/ 3872 h 339726"/>
                  <a:gd name="connsiteX12" fmla="*/ 43136 w 255860"/>
                  <a:gd name="connsiteY12" fmla="*/ 0 h 3397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55860" h="339726">
                    <a:moveTo>
                      <a:pt x="43136" y="0"/>
                    </a:moveTo>
                    <a:lnTo>
                      <a:pt x="100288" y="73026"/>
                    </a:lnTo>
                    <a:lnTo>
                      <a:pt x="147912" y="69852"/>
                    </a:lnTo>
                    <a:lnTo>
                      <a:pt x="148304" y="67110"/>
                    </a:lnTo>
                    <a:lnTo>
                      <a:pt x="151088" y="73026"/>
                    </a:lnTo>
                    <a:lnTo>
                      <a:pt x="255860" y="161926"/>
                    </a:lnTo>
                    <a:lnTo>
                      <a:pt x="100288" y="234952"/>
                    </a:lnTo>
                    <a:lnTo>
                      <a:pt x="112988" y="339726"/>
                    </a:lnTo>
                    <a:lnTo>
                      <a:pt x="58004" y="337952"/>
                    </a:lnTo>
                    <a:lnTo>
                      <a:pt x="59012" y="336552"/>
                    </a:lnTo>
                    <a:lnTo>
                      <a:pt x="0" y="260678"/>
                    </a:lnTo>
                    <a:lnTo>
                      <a:pt x="17976" y="3872"/>
                    </a:lnTo>
                    <a:lnTo>
                      <a:pt x="43136" y="0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0" name="フリーフォーム: 図形 619">
                <a:extLst>
                  <a:ext uri="{FF2B5EF4-FFF2-40B4-BE49-F238E27FC236}">
                    <a16:creationId xmlns:a16="http://schemas.microsoft.com/office/drawing/2014/main" id="{1CACD334-44BF-4114-A7FB-8B8AB1C937A7}"/>
                  </a:ext>
                </a:extLst>
              </p:cNvPr>
              <p:cNvSpPr/>
              <p:nvPr/>
            </p:nvSpPr>
            <p:spPr>
              <a:xfrm>
                <a:off x="41069260" y="27101858"/>
                <a:ext cx="316864" cy="215842"/>
              </a:xfrm>
              <a:custGeom>
                <a:avLst/>
                <a:gdLst>
                  <a:gd name="connsiteX0" fmla="*/ 190388 w 316864"/>
                  <a:gd name="connsiteY0" fmla="*/ 0 h 215842"/>
                  <a:gd name="connsiteX1" fmla="*/ 243840 w 316864"/>
                  <a:gd name="connsiteY1" fmla="*/ 79318 h 215842"/>
                  <a:gd name="connsiteX2" fmla="*/ 297816 w 316864"/>
                  <a:gd name="connsiteY2" fmla="*/ 88842 h 215842"/>
                  <a:gd name="connsiteX3" fmla="*/ 313692 w 316864"/>
                  <a:gd name="connsiteY3" fmla="*/ 174566 h 215842"/>
                  <a:gd name="connsiteX4" fmla="*/ 316864 w 316864"/>
                  <a:gd name="connsiteY4" fmla="*/ 215842 h 215842"/>
                  <a:gd name="connsiteX5" fmla="*/ 167640 w 316864"/>
                  <a:gd name="connsiteY5" fmla="*/ 168218 h 215842"/>
                  <a:gd name="connsiteX6" fmla="*/ 151764 w 316864"/>
                  <a:gd name="connsiteY6" fmla="*/ 76142 h 215842"/>
                  <a:gd name="connsiteX7" fmla="*/ 81916 w 316864"/>
                  <a:gd name="connsiteY7" fmla="*/ 98366 h 215842"/>
                  <a:gd name="connsiteX8" fmla="*/ 0 w 316864"/>
                  <a:gd name="connsiteY8" fmla="*/ 57410 h 215842"/>
                  <a:gd name="connsiteX9" fmla="*/ 2540 w 316864"/>
                  <a:gd name="connsiteY9" fmla="*/ 57092 h 215842"/>
                  <a:gd name="connsiteX10" fmla="*/ 15240 w 316864"/>
                  <a:gd name="connsiteY10" fmla="*/ 6292 h 215842"/>
                  <a:gd name="connsiteX11" fmla="*/ 142240 w 316864"/>
                  <a:gd name="connsiteY11" fmla="*/ 25342 h 215842"/>
                  <a:gd name="connsiteX12" fmla="*/ 190388 w 316864"/>
                  <a:gd name="connsiteY12" fmla="*/ 0 h 2158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16864" h="215842">
                    <a:moveTo>
                      <a:pt x="190388" y="0"/>
                    </a:moveTo>
                    <a:lnTo>
                      <a:pt x="243840" y="79318"/>
                    </a:lnTo>
                    <a:lnTo>
                      <a:pt x="297816" y="88842"/>
                    </a:lnTo>
                    <a:lnTo>
                      <a:pt x="313692" y="174566"/>
                    </a:lnTo>
                    <a:lnTo>
                      <a:pt x="316864" y="215842"/>
                    </a:lnTo>
                    <a:lnTo>
                      <a:pt x="167640" y="168218"/>
                    </a:lnTo>
                    <a:lnTo>
                      <a:pt x="151764" y="76142"/>
                    </a:lnTo>
                    <a:lnTo>
                      <a:pt x="81916" y="98366"/>
                    </a:lnTo>
                    <a:lnTo>
                      <a:pt x="0" y="57410"/>
                    </a:lnTo>
                    <a:lnTo>
                      <a:pt x="2540" y="57092"/>
                    </a:lnTo>
                    <a:lnTo>
                      <a:pt x="15240" y="6292"/>
                    </a:lnTo>
                    <a:lnTo>
                      <a:pt x="142240" y="25342"/>
                    </a:lnTo>
                    <a:lnTo>
                      <a:pt x="190388" y="0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1" name="フリーフォーム: 図形 620">
                <a:extLst>
                  <a:ext uri="{FF2B5EF4-FFF2-40B4-BE49-F238E27FC236}">
                    <a16:creationId xmlns:a16="http://schemas.microsoft.com/office/drawing/2014/main" id="{1AC93A19-0D5E-4C53-A57D-0078F5036838}"/>
                  </a:ext>
                </a:extLst>
              </p:cNvPr>
              <p:cNvSpPr/>
              <p:nvPr/>
            </p:nvSpPr>
            <p:spPr>
              <a:xfrm>
                <a:off x="41304784" y="27036962"/>
                <a:ext cx="408660" cy="242638"/>
              </a:xfrm>
              <a:custGeom>
                <a:avLst/>
                <a:gdLst>
                  <a:gd name="connsiteX0" fmla="*/ 78168 w 408660"/>
                  <a:gd name="connsiteY0" fmla="*/ 0 h 242638"/>
                  <a:gd name="connsiteX1" fmla="*/ 78168 w 408660"/>
                  <a:gd name="connsiteY1" fmla="*/ 14038 h 242638"/>
                  <a:gd name="connsiteX2" fmla="*/ 170240 w 408660"/>
                  <a:gd name="connsiteY2" fmla="*/ 90238 h 242638"/>
                  <a:gd name="connsiteX3" fmla="*/ 224216 w 408660"/>
                  <a:gd name="connsiteY3" fmla="*/ 68014 h 242638"/>
                  <a:gd name="connsiteX4" fmla="*/ 271840 w 408660"/>
                  <a:gd name="connsiteY4" fmla="*/ 93414 h 242638"/>
                  <a:gd name="connsiteX5" fmla="*/ 322300 w 408660"/>
                  <a:gd name="connsiteY5" fmla="*/ 17726 h 242638"/>
                  <a:gd name="connsiteX6" fmla="*/ 348040 w 408660"/>
                  <a:gd name="connsiteY6" fmla="*/ 71188 h 242638"/>
                  <a:gd name="connsiteX7" fmla="*/ 408660 w 408660"/>
                  <a:gd name="connsiteY7" fmla="*/ 103518 h 242638"/>
                  <a:gd name="connsiteX8" fmla="*/ 303592 w 408660"/>
                  <a:gd name="connsiteY8" fmla="*/ 156914 h 242638"/>
                  <a:gd name="connsiteX9" fmla="*/ 297240 w 408660"/>
                  <a:gd name="connsiteY9" fmla="*/ 239462 h 242638"/>
                  <a:gd name="connsiteX10" fmla="*/ 249616 w 408660"/>
                  <a:gd name="connsiteY10" fmla="*/ 242638 h 242638"/>
                  <a:gd name="connsiteX11" fmla="*/ 0 w 408660"/>
                  <a:gd name="connsiteY11" fmla="*/ 41140 h 242638"/>
                  <a:gd name="connsiteX12" fmla="*/ 78168 w 408660"/>
                  <a:gd name="connsiteY12" fmla="*/ 0 h 242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408660" h="242638">
                    <a:moveTo>
                      <a:pt x="78168" y="0"/>
                    </a:moveTo>
                    <a:lnTo>
                      <a:pt x="78168" y="14038"/>
                    </a:lnTo>
                    <a:lnTo>
                      <a:pt x="170240" y="90238"/>
                    </a:lnTo>
                    <a:lnTo>
                      <a:pt x="224216" y="68014"/>
                    </a:lnTo>
                    <a:lnTo>
                      <a:pt x="271840" y="93414"/>
                    </a:lnTo>
                    <a:lnTo>
                      <a:pt x="322300" y="17726"/>
                    </a:lnTo>
                    <a:lnTo>
                      <a:pt x="348040" y="71188"/>
                    </a:lnTo>
                    <a:lnTo>
                      <a:pt x="408660" y="103518"/>
                    </a:lnTo>
                    <a:lnTo>
                      <a:pt x="303592" y="156914"/>
                    </a:lnTo>
                    <a:lnTo>
                      <a:pt x="297240" y="239462"/>
                    </a:lnTo>
                    <a:lnTo>
                      <a:pt x="249616" y="242638"/>
                    </a:lnTo>
                    <a:lnTo>
                      <a:pt x="0" y="41140"/>
                    </a:lnTo>
                    <a:lnTo>
                      <a:pt x="78168" y="0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2" name="フリーフォーム: 図形 621">
                <a:extLst>
                  <a:ext uri="{FF2B5EF4-FFF2-40B4-BE49-F238E27FC236}">
                    <a16:creationId xmlns:a16="http://schemas.microsoft.com/office/drawing/2014/main" id="{E32D85FA-BBEE-4DA4-B39A-E847A3F1F3FD}"/>
                  </a:ext>
                </a:extLst>
              </p:cNvPr>
              <p:cNvSpPr/>
              <p:nvPr/>
            </p:nvSpPr>
            <p:spPr>
              <a:xfrm>
                <a:off x="41259648" y="27078102"/>
                <a:ext cx="292208" cy="232114"/>
              </a:xfrm>
              <a:custGeom>
                <a:avLst/>
                <a:gdLst>
                  <a:gd name="connsiteX0" fmla="*/ 45136 w 292208"/>
                  <a:gd name="connsiteY0" fmla="*/ 0 h 232114"/>
                  <a:gd name="connsiteX1" fmla="*/ 292208 w 292208"/>
                  <a:gd name="connsiteY1" fmla="*/ 199446 h 232114"/>
                  <a:gd name="connsiteX2" fmla="*/ 125900 w 292208"/>
                  <a:gd name="connsiteY2" fmla="*/ 232114 h 232114"/>
                  <a:gd name="connsiteX3" fmla="*/ 123304 w 292208"/>
                  <a:gd name="connsiteY3" fmla="*/ 198322 h 232114"/>
                  <a:gd name="connsiteX4" fmla="*/ 107428 w 292208"/>
                  <a:gd name="connsiteY4" fmla="*/ 112598 h 232114"/>
                  <a:gd name="connsiteX5" fmla="*/ 53452 w 292208"/>
                  <a:gd name="connsiteY5" fmla="*/ 103074 h 232114"/>
                  <a:gd name="connsiteX6" fmla="*/ 0 w 292208"/>
                  <a:gd name="connsiteY6" fmla="*/ 23756 h 232114"/>
                  <a:gd name="connsiteX7" fmla="*/ 45136 w 292208"/>
                  <a:gd name="connsiteY7" fmla="*/ 0 h 2321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92208" h="232114">
                    <a:moveTo>
                      <a:pt x="45136" y="0"/>
                    </a:moveTo>
                    <a:lnTo>
                      <a:pt x="292208" y="199446"/>
                    </a:lnTo>
                    <a:lnTo>
                      <a:pt x="125900" y="232114"/>
                    </a:lnTo>
                    <a:lnTo>
                      <a:pt x="123304" y="198322"/>
                    </a:lnTo>
                    <a:lnTo>
                      <a:pt x="107428" y="112598"/>
                    </a:lnTo>
                    <a:lnTo>
                      <a:pt x="53452" y="103074"/>
                    </a:lnTo>
                    <a:lnTo>
                      <a:pt x="0" y="23756"/>
                    </a:lnTo>
                    <a:lnTo>
                      <a:pt x="45136" y="0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3" name="フリーフォーム: 図形 622">
                <a:extLst>
                  <a:ext uri="{FF2B5EF4-FFF2-40B4-BE49-F238E27FC236}">
                    <a16:creationId xmlns:a16="http://schemas.microsoft.com/office/drawing/2014/main" id="{EC7CDBE9-3088-4424-96F9-D1D90270A887}"/>
                  </a:ext>
                </a:extLst>
              </p:cNvPr>
              <p:cNvSpPr/>
              <p:nvPr/>
            </p:nvSpPr>
            <p:spPr>
              <a:xfrm>
                <a:off x="41405176" y="27140480"/>
                <a:ext cx="350216" cy="383596"/>
              </a:xfrm>
              <a:custGeom>
                <a:avLst/>
                <a:gdLst>
                  <a:gd name="connsiteX0" fmla="*/ 308268 w 350216"/>
                  <a:gd name="connsiteY0" fmla="*/ 0 h 383596"/>
                  <a:gd name="connsiteX1" fmla="*/ 319088 w 350216"/>
                  <a:gd name="connsiteY1" fmla="*/ 5770 h 383596"/>
                  <a:gd name="connsiteX2" fmla="*/ 314324 w 350216"/>
                  <a:gd name="connsiteY2" fmla="*/ 186744 h 383596"/>
                  <a:gd name="connsiteX3" fmla="*/ 350216 w 350216"/>
                  <a:gd name="connsiteY3" fmla="*/ 264508 h 383596"/>
                  <a:gd name="connsiteX4" fmla="*/ 311148 w 350216"/>
                  <a:gd name="connsiteY4" fmla="*/ 294696 h 383596"/>
                  <a:gd name="connsiteX5" fmla="*/ 282576 w 350216"/>
                  <a:gd name="connsiteY5" fmla="*/ 370896 h 383596"/>
                  <a:gd name="connsiteX6" fmla="*/ 203200 w 350216"/>
                  <a:gd name="connsiteY6" fmla="*/ 310570 h 383596"/>
                  <a:gd name="connsiteX7" fmla="*/ 200024 w 350216"/>
                  <a:gd name="connsiteY7" fmla="*/ 383596 h 383596"/>
                  <a:gd name="connsiteX8" fmla="*/ 133348 w 350216"/>
                  <a:gd name="connsiteY8" fmla="*/ 374070 h 383596"/>
                  <a:gd name="connsiteX9" fmla="*/ 47624 w 350216"/>
                  <a:gd name="connsiteY9" fmla="*/ 294696 h 383596"/>
                  <a:gd name="connsiteX10" fmla="*/ 0 w 350216"/>
                  <a:gd name="connsiteY10" fmla="*/ 288344 h 383596"/>
                  <a:gd name="connsiteX11" fmla="*/ 25400 w 350216"/>
                  <a:gd name="connsiteY11" fmla="*/ 243896 h 383596"/>
                  <a:gd name="connsiteX12" fmla="*/ 27784 w 350216"/>
                  <a:gd name="connsiteY12" fmla="*/ 160422 h 383596"/>
                  <a:gd name="connsiteX13" fmla="*/ 146680 w 350216"/>
                  <a:gd name="connsiteY13" fmla="*/ 137068 h 383596"/>
                  <a:gd name="connsiteX14" fmla="*/ 149224 w 350216"/>
                  <a:gd name="connsiteY14" fmla="*/ 139120 h 383596"/>
                  <a:gd name="connsiteX15" fmla="*/ 196848 w 350216"/>
                  <a:gd name="connsiteY15" fmla="*/ 135944 h 383596"/>
                  <a:gd name="connsiteX16" fmla="*/ 203200 w 350216"/>
                  <a:gd name="connsiteY16" fmla="*/ 53396 h 383596"/>
                  <a:gd name="connsiteX17" fmla="*/ 308268 w 350216"/>
                  <a:gd name="connsiteY17" fmla="*/ 0 h 3835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350216" h="383596">
                    <a:moveTo>
                      <a:pt x="308268" y="0"/>
                    </a:moveTo>
                    <a:lnTo>
                      <a:pt x="319088" y="5770"/>
                    </a:lnTo>
                    <a:lnTo>
                      <a:pt x="314324" y="186744"/>
                    </a:lnTo>
                    <a:lnTo>
                      <a:pt x="350216" y="264508"/>
                    </a:lnTo>
                    <a:lnTo>
                      <a:pt x="311148" y="294696"/>
                    </a:lnTo>
                    <a:lnTo>
                      <a:pt x="282576" y="370896"/>
                    </a:lnTo>
                    <a:lnTo>
                      <a:pt x="203200" y="310570"/>
                    </a:lnTo>
                    <a:lnTo>
                      <a:pt x="200024" y="383596"/>
                    </a:lnTo>
                    <a:lnTo>
                      <a:pt x="133348" y="374070"/>
                    </a:lnTo>
                    <a:lnTo>
                      <a:pt x="47624" y="294696"/>
                    </a:lnTo>
                    <a:lnTo>
                      <a:pt x="0" y="288344"/>
                    </a:lnTo>
                    <a:lnTo>
                      <a:pt x="25400" y="243896"/>
                    </a:lnTo>
                    <a:lnTo>
                      <a:pt x="27784" y="160422"/>
                    </a:lnTo>
                    <a:lnTo>
                      <a:pt x="146680" y="137068"/>
                    </a:lnTo>
                    <a:lnTo>
                      <a:pt x="149224" y="139120"/>
                    </a:lnTo>
                    <a:lnTo>
                      <a:pt x="196848" y="135944"/>
                    </a:lnTo>
                    <a:lnTo>
                      <a:pt x="203200" y="53396"/>
                    </a:lnTo>
                    <a:lnTo>
                      <a:pt x="308268" y="0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4" name="フリーフォーム: 図形 623">
                <a:extLst>
                  <a:ext uri="{FF2B5EF4-FFF2-40B4-BE49-F238E27FC236}">
                    <a16:creationId xmlns:a16="http://schemas.microsoft.com/office/drawing/2014/main" id="{89AD1432-42AF-47D7-A710-A7FE068070FB}"/>
                  </a:ext>
                </a:extLst>
              </p:cNvPr>
              <p:cNvSpPr/>
              <p:nvPr/>
            </p:nvSpPr>
            <p:spPr>
              <a:xfrm>
                <a:off x="41679352" y="27404988"/>
                <a:ext cx="143060" cy="242912"/>
              </a:xfrm>
              <a:custGeom>
                <a:avLst/>
                <a:gdLst>
                  <a:gd name="connsiteX0" fmla="*/ 76040 w 143060"/>
                  <a:gd name="connsiteY0" fmla="*/ 0 h 242912"/>
                  <a:gd name="connsiteX1" fmla="*/ 125872 w 143060"/>
                  <a:gd name="connsiteY1" fmla="*/ 107976 h 242912"/>
                  <a:gd name="connsiteX2" fmla="*/ 143060 w 143060"/>
                  <a:gd name="connsiteY2" fmla="*/ 121726 h 242912"/>
                  <a:gd name="connsiteX3" fmla="*/ 90948 w 143060"/>
                  <a:gd name="connsiteY3" fmla="*/ 134962 h 242912"/>
                  <a:gd name="connsiteX4" fmla="*/ 119524 w 143060"/>
                  <a:gd name="connsiteY4" fmla="*/ 214336 h 242912"/>
                  <a:gd name="connsiteX5" fmla="*/ 78248 w 143060"/>
                  <a:gd name="connsiteY5" fmla="*/ 242912 h 242912"/>
                  <a:gd name="connsiteX6" fmla="*/ 2048 w 143060"/>
                  <a:gd name="connsiteY6" fmla="*/ 173062 h 242912"/>
                  <a:gd name="connsiteX7" fmla="*/ 33800 w 143060"/>
                  <a:gd name="connsiteY7" fmla="*/ 147662 h 242912"/>
                  <a:gd name="connsiteX8" fmla="*/ 2048 w 143060"/>
                  <a:gd name="connsiteY8" fmla="*/ 109562 h 242912"/>
                  <a:gd name="connsiteX9" fmla="*/ 0 w 143060"/>
                  <a:gd name="connsiteY9" fmla="*/ 100004 h 242912"/>
                  <a:gd name="connsiteX10" fmla="*/ 8400 w 143060"/>
                  <a:gd name="connsiteY10" fmla="*/ 106388 h 242912"/>
                  <a:gd name="connsiteX11" fmla="*/ 36972 w 143060"/>
                  <a:gd name="connsiteY11" fmla="*/ 30188 h 242912"/>
                  <a:gd name="connsiteX12" fmla="*/ 76040 w 143060"/>
                  <a:gd name="connsiteY12" fmla="*/ 0 h 2429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43060" h="242912">
                    <a:moveTo>
                      <a:pt x="76040" y="0"/>
                    </a:moveTo>
                    <a:lnTo>
                      <a:pt x="125872" y="107976"/>
                    </a:lnTo>
                    <a:lnTo>
                      <a:pt x="143060" y="121726"/>
                    </a:lnTo>
                    <a:lnTo>
                      <a:pt x="90948" y="134962"/>
                    </a:lnTo>
                    <a:lnTo>
                      <a:pt x="119524" y="214336"/>
                    </a:lnTo>
                    <a:lnTo>
                      <a:pt x="78248" y="242912"/>
                    </a:lnTo>
                    <a:lnTo>
                      <a:pt x="2048" y="173062"/>
                    </a:lnTo>
                    <a:lnTo>
                      <a:pt x="33800" y="147662"/>
                    </a:lnTo>
                    <a:lnTo>
                      <a:pt x="2048" y="109562"/>
                    </a:lnTo>
                    <a:lnTo>
                      <a:pt x="0" y="100004"/>
                    </a:lnTo>
                    <a:lnTo>
                      <a:pt x="8400" y="106388"/>
                    </a:lnTo>
                    <a:lnTo>
                      <a:pt x="36972" y="30188"/>
                    </a:lnTo>
                    <a:lnTo>
                      <a:pt x="76040" y="0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5" name="フリーフォーム: 図形 624">
                <a:extLst>
                  <a:ext uri="{FF2B5EF4-FFF2-40B4-BE49-F238E27FC236}">
                    <a16:creationId xmlns:a16="http://schemas.microsoft.com/office/drawing/2014/main" id="{2663BE2F-E488-445E-B596-922354851DDB}"/>
                  </a:ext>
                </a:extLst>
              </p:cNvPr>
              <p:cNvSpPr/>
              <p:nvPr/>
            </p:nvSpPr>
            <p:spPr>
              <a:xfrm>
                <a:off x="41763152" y="27526714"/>
                <a:ext cx="204000" cy="288420"/>
              </a:xfrm>
              <a:custGeom>
                <a:avLst/>
                <a:gdLst>
                  <a:gd name="connsiteX0" fmla="*/ 59260 w 204000"/>
                  <a:gd name="connsiteY0" fmla="*/ 0 h 288420"/>
                  <a:gd name="connsiteX1" fmla="*/ 113512 w 204000"/>
                  <a:gd name="connsiteY1" fmla="*/ 43398 h 288420"/>
                  <a:gd name="connsiteX2" fmla="*/ 204000 w 204000"/>
                  <a:gd name="connsiteY2" fmla="*/ 210086 h 288420"/>
                  <a:gd name="connsiteX3" fmla="*/ 200500 w 204000"/>
                  <a:gd name="connsiteY3" fmla="*/ 256750 h 288420"/>
                  <a:gd name="connsiteX4" fmla="*/ 48424 w 204000"/>
                  <a:gd name="connsiteY4" fmla="*/ 276762 h 288420"/>
                  <a:gd name="connsiteX5" fmla="*/ 48224 w 204000"/>
                  <a:gd name="connsiteY5" fmla="*/ 281126 h 288420"/>
                  <a:gd name="connsiteX6" fmla="*/ 37284 w 204000"/>
                  <a:gd name="connsiteY6" fmla="*/ 288420 h 288420"/>
                  <a:gd name="connsiteX7" fmla="*/ 800 w 204000"/>
                  <a:gd name="connsiteY7" fmla="*/ 121186 h 288420"/>
                  <a:gd name="connsiteX8" fmla="*/ 0 w 204000"/>
                  <a:gd name="connsiteY8" fmla="*/ 117342 h 288420"/>
                  <a:gd name="connsiteX9" fmla="*/ 35724 w 204000"/>
                  <a:gd name="connsiteY9" fmla="*/ 92610 h 288420"/>
                  <a:gd name="connsiteX10" fmla="*/ 7148 w 204000"/>
                  <a:gd name="connsiteY10" fmla="*/ 13236 h 288420"/>
                  <a:gd name="connsiteX11" fmla="*/ 59260 w 204000"/>
                  <a:gd name="connsiteY11" fmla="*/ 0 h 2884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04000" h="288420">
                    <a:moveTo>
                      <a:pt x="59260" y="0"/>
                    </a:moveTo>
                    <a:lnTo>
                      <a:pt x="113512" y="43398"/>
                    </a:lnTo>
                    <a:lnTo>
                      <a:pt x="204000" y="210086"/>
                    </a:lnTo>
                    <a:lnTo>
                      <a:pt x="200500" y="256750"/>
                    </a:lnTo>
                    <a:lnTo>
                      <a:pt x="48424" y="276762"/>
                    </a:lnTo>
                    <a:lnTo>
                      <a:pt x="48224" y="281126"/>
                    </a:lnTo>
                    <a:lnTo>
                      <a:pt x="37284" y="288420"/>
                    </a:lnTo>
                    <a:lnTo>
                      <a:pt x="800" y="121186"/>
                    </a:lnTo>
                    <a:lnTo>
                      <a:pt x="0" y="117342"/>
                    </a:lnTo>
                    <a:lnTo>
                      <a:pt x="35724" y="92610"/>
                    </a:lnTo>
                    <a:lnTo>
                      <a:pt x="7148" y="13236"/>
                    </a:lnTo>
                    <a:lnTo>
                      <a:pt x="59260" y="0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6" name="フリーフォーム: 図形 625">
                <a:extLst>
                  <a:ext uri="{FF2B5EF4-FFF2-40B4-BE49-F238E27FC236}">
                    <a16:creationId xmlns:a16="http://schemas.microsoft.com/office/drawing/2014/main" id="{F0066232-351D-4666-9E49-17D6A13B1DFD}"/>
                  </a:ext>
                </a:extLst>
              </p:cNvPr>
              <p:cNvSpPr/>
              <p:nvPr/>
            </p:nvSpPr>
            <p:spPr>
              <a:xfrm>
                <a:off x="39792276" y="26911994"/>
                <a:ext cx="358772" cy="369134"/>
              </a:xfrm>
              <a:custGeom>
                <a:avLst/>
                <a:gdLst>
                  <a:gd name="connsiteX0" fmla="*/ 294480 w 358772"/>
                  <a:gd name="connsiteY0" fmla="*/ 0 h 369134"/>
                  <a:gd name="connsiteX1" fmla="*/ 298448 w 358772"/>
                  <a:gd name="connsiteY1" fmla="*/ 2482 h 369134"/>
                  <a:gd name="connsiteX2" fmla="*/ 313236 w 358772"/>
                  <a:gd name="connsiteY2" fmla="*/ 4124 h 369134"/>
                  <a:gd name="connsiteX3" fmla="*/ 317500 w 358772"/>
                  <a:gd name="connsiteY3" fmla="*/ 72330 h 369134"/>
                  <a:gd name="connsiteX4" fmla="*/ 358772 w 358772"/>
                  <a:gd name="connsiteY4" fmla="*/ 119956 h 369134"/>
                  <a:gd name="connsiteX5" fmla="*/ 339724 w 358772"/>
                  <a:gd name="connsiteY5" fmla="*/ 145356 h 369134"/>
                  <a:gd name="connsiteX6" fmla="*/ 330200 w 358772"/>
                  <a:gd name="connsiteY6" fmla="*/ 266006 h 369134"/>
                  <a:gd name="connsiteX7" fmla="*/ 269876 w 358772"/>
                  <a:gd name="connsiteY7" fmla="*/ 297756 h 369134"/>
                  <a:gd name="connsiteX8" fmla="*/ 215900 w 358772"/>
                  <a:gd name="connsiteY8" fmla="*/ 243782 h 369134"/>
                  <a:gd name="connsiteX9" fmla="*/ 117476 w 358772"/>
                  <a:gd name="connsiteY9" fmla="*/ 339030 h 369134"/>
                  <a:gd name="connsiteX10" fmla="*/ 12116 w 358772"/>
                  <a:gd name="connsiteY10" fmla="*/ 369134 h 369134"/>
                  <a:gd name="connsiteX11" fmla="*/ 0 w 358772"/>
                  <a:gd name="connsiteY11" fmla="*/ 269182 h 369134"/>
                  <a:gd name="connsiteX12" fmla="*/ 155572 w 358772"/>
                  <a:gd name="connsiteY12" fmla="*/ 196156 h 369134"/>
                  <a:gd name="connsiteX13" fmla="*/ 50800 w 358772"/>
                  <a:gd name="connsiteY13" fmla="*/ 107256 h 369134"/>
                  <a:gd name="connsiteX14" fmla="*/ 48016 w 358772"/>
                  <a:gd name="connsiteY14" fmla="*/ 101340 h 369134"/>
                  <a:gd name="connsiteX15" fmla="*/ 57148 w 358772"/>
                  <a:gd name="connsiteY15" fmla="*/ 37406 h 369134"/>
                  <a:gd name="connsiteX16" fmla="*/ 193676 w 358772"/>
                  <a:gd name="connsiteY16" fmla="*/ 62806 h 369134"/>
                  <a:gd name="connsiteX17" fmla="*/ 228600 w 358772"/>
                  <a:gd name="connsiteY17" fmla="*/ 24706 h 369134"/>
                  <a:gd name="connsiteX18" fmla="*/ 294480 w 358772"/>
                  <a:gd name="connsiteY18" fmla="*/ 0 h 3691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358772" h="369134">
                    <a:moveTo>
                      <a:pt x="294480" y="0"/>
                    </a:moveTo>
                    <a:lnTo>
                      <a:pt x="298448" y="2482"/>
                    </a:lnTo>
                    <a:lnTo>
                      <a:pt x="313236" y="4124"/>
                    </a:lnTo>
                    <a:lnTo>
                      <a:pt x="317500" y="72330"/>
                    </a:lnTo>
                    <a:lnTo>
                      <a:pt x="358772" y="119956"/>
                    </a:lnTo>
                    <a:lnTo>
                      <a:pt x="339724" y="145356"/>
                    </a:lnTo>
                    <a:lnTo>
                      <a:pt x="330200" y="266006"/>
                    </a:lnTo>
                    <a:lnTo>
                      <a:pt x="269876" y="297756"/>
                    </a:lnTo>
                    <a:lnTo>
                      <a:pt x="215900" y="243782"/>
                    </a:lnTo>
                    <a:lnTo>
                      <a:pt x="117476" y="339030"/>
                    </a:lnTo>
                    <a:lnTo>
                      <a:pt x="12116" y="369134"/>
                    </a:lnTo>
                    <a:lnTo>
                      <a:pt x="0" y="269182"/>
                    </a:lnTo>
                    <a:lnTo>
                      <a:pt x="155572" y="196156"/>
                    </a:lnTo>
                    <a:lnTo>
                      <a:pt x="50800" y="107256"/>
                    </a:lnTo>
                    <a:lnTo>
                      <a:pt x="48016" y="101340"/>
                    </a:lnTo>
                    <a:lnTo>
                      <a:pt x="57148" y="37406"/>
                    </a:lnTo>
                    <a:lnTo>
                      <a:pt x="193676" y="62806"/>
                    </a:lnTo>
                    <a:lnTo>
                      <a:pt x="228600" y="24706"/>
                    </a:lnTo>
                    <a:lnTo>
                      <a:pt x="294480" y="0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7" name="フリーフォーム: 図形 626">
                <a:extLst>
                  <a:ext uri="{FF2B5EF4-FFF2-40B4-BE49-F238E27FC236}">
                    <a16:creationId xmlns:a16="http://schemas.microsoft.com/office/drawing/2014/main" id="{15A1BC00-B816-4FF4-A668-44EAF8F5F322}"/>
                  </a:ext>
                </a:extLst>
              </p:cNvPr>
              <p:cNvSpPr/>
              <p:nvPr/>
            </p:nvSpPr>
            <p:spPr>
              <a:xfrm>
                <a:off x="41513124" y="27451050"/>
                <a:ext cx="275428" cy="374650"/>
              </a:xfrm>
              <a:custGeom>
                <a:avLst/>
                <a:gdLst>
                  <a:gd name="connsiteX0" fmla="*/ 95252 w 275428"/>
                  <a:gd name="connsiteY0" fmla="*/ 0 h 374650"/>
                  <a:gd name="connsiteX1" fmla="*/ 166228 w 275428"/>
                  <a:gd name="connsiteY1" fmla="*/ 53942 h 374650"/>
                  <a:gd name="connsiteX2" fmla="*/ 168276 w 275428"/>
                  <a:gd name="connsiteY2" fmla="*/ 63500 h 374650"/>
                  <a:gd name="connsiteX3" fmla="*/ 200028 w 275428"/>
                  <a:gd name="connsiteY3" fmla="*/ 101600 h 374650"/>
                  <a:gd name="connsiteX4" fmla="*/ 168276 w 275428"/>
                  <a:gd name="connsiteY4" fmla="*/ 127000 h 374650"/>
                  <a:gd name="connsiteX5" fmla="*/ 244476 w 275428"/>
                  <a:gd name="connsiteY5" fmla="*/ 196850 h 374650"/>
                  <a:gd name="connsiteX6" fmla="*/ 250028 w 275428"/>
                  <a:gd name="connsiteY6" fmla="*/ 193006 h 374650"/>
                  <a:gd name="connsiteX7" fmla="*/ 250828 w 275428"/>
                  <a:gd name="connsiteY7" fmla="*/ 196850 h 374650"/>
                  <a:gd name="connsiteX8" fmla="*/ 275428 w 275428"/>
                  <a:gd name="connsiteY8" fmla="*/ 309620 h 374650"/>
                  <a:gd name="connsiteX9" fmla="*/ 193676 w 275428"/>
                  <a:gd name="connsiteY9" fmla="*/ 374650 h 374650"/>
                  <a:gd name="connsiteX10" fmla="*/ 76200 w 275428"/>
                  <a:gd name="connsiteY10" fmla="*/ 365126 h 374650"/>
                  <a:gd name="connsiteX11" fmla="*/ 3176 w 275428"/>
                  <a:gd name="connsiteY11" fmla="*/ 244474 h 374650"/>
                  <a:gd name="connsiteX12" fmla="*/ 15876 w 275428"/>
                  <a:gd name="connsiteY12" fmla="*/ 190500 h 374650"/>
                  <a:gd name="connsiteX13" fmla="*/ 0 w 275428"/>
                  <a:gd name="connsiteY13" fmla="*/ 155574 h 374650"/>
                  <a:gd name="connsiteX14" fmla="*/ 14816 w 275428"/>
                  <a:gd name="connsiteY14" fmla="*/ 53702 h 374650"/>
                  <a:gd name="connsiteX15" fmla="*/ 25400 w 275428"/>
                  <a:gd name="connsiteY15" fmla="*/ 63500 h 374650"/>
                  <a:gd name="connsiteX16" fmla="*/ 92076 w 275428"/>
                  <a:gd name="connsiteY16" fmla="*/ 73026 h 374650"/>
                  <a:gd name="connsiteX17" fmla="*/ 95252 w 275428"/>
                  <a:gd name="connsiteY17" fmla="*/ 0 h 374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75428" h="374650">
                    <a:moveTo>
                      <a:pt x="95252" y="0"/>
                    </a:moveTo>
                    <a:lnTo>
                      <a:pt x="166228" y="53942"/>
                    </a:lnTo>
                    <a:lnTo>
                      <a:pt x="168276" y="63500"/>
                    </a:lnTo>
                    <a:lnTo>
                      <a:pt x="200028" y="101600"/>
                    </a:lnTo>
                    <a:lnTo>
                      <a:pt x="168276" y="127000"/>
                    </a:lnTo>
                    <a:lnTo>
                      <a:pt x="244476" y="196850"/>
                    </a:lnTo>
                    <a:lnTo>
                      <a:pt x="250028" y="193006"/>
                    </a:lnTo>
                    <a:lnTo>
                      <a:pt x="250828" y="196850"/>
                    </a:lnTo>
                    <a:lnTo>
                      <a:pt x="275428" y="309620"/>
                    </a:lnTo>
                    <a:lnTo>
                      <a:pt x="193676" y="374650"/>
                    </a:lnTo>
                    <a:lnTo>
                      <a:pt x="76200" y="365126"/>
                    </a:lnTo>
                    <a:lnTo>
                      <a:pt x="3176" y="244474"/>
                    </a:lnTo>
                    <a:lnTo>
                      <a:pt x="15876" y="190500"/>
                    </a:lnTo>
                    <a:lnTo>
                      <a:pt x="0" y="155574"/>
                    </a:lnTo>
                    <a:lnTo>
                      <a:pt x="14816" y="53702"/>
                    </a:lnTo>
                    <a:lnTo>
                      <a:pt x="25400" y="63500"/>
                    </a:lnTo>
                    <a:lnTo>
                      <a:pt x="92076" y="73026"/>
                    </a:lnTo>
                    <a:lnTo>
                      <a:pt x="95252" y="0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8" name="フリーフォーム: 図形 627">
                <a:extLst>
                  <a:ext uri="{FF2B5EF4-FFF2-40B4-BE49-F238E27FC236}">
                    <a16:creationId xmlns:a16="http://schemas.microsoft.com/office/drawing/2014/main" id="{2F7E5CA0-AC50-4831-950F-DE2D93464543}"/>
                  </a:ext>
                </a:extLst>
              </p:cNvPr>
              <p:cNvSpPr/>
              <p:nvPr/>
            </p:nvSpPr>
            <p:spPr>
              <a:xfrm>
                <a:off x="41557576" y="27760670"/>
                <a:ext cx="242860" cy="261880"/>
              </a:xfrm>
              <a:custGeom>
                <a:avLst/>
                <a:gdLst>
                  <a:gd name="connsiteX0" fmla="*/ 230976 w 242860"/>
                  <a:gd name="connsiteY0" fmla="*/ 0 h 261880"/>
                  <a:gd name="connsiteX1" fmla="*/ 242860 w 242860"/>
                  <a:gd name="connsiteY1" fmla="*/ 54464 h 261880"/>
                  <a:gd name="connsiteX2" fmla="*/ 212724 w 242860"/>
                  <a:gd name="connsiteY2" fmla="*/ 74554 h 261880"/>
                  <a:gd name="connsiteX3" fmla="*/ 190500 w 242860"/>
                  <a:gd name="connsiteY3" fmla="*/ 163454 h 261880"/>
                  <a:gd name="connsiteX4" fmla="*/ 165100 w 242860"/>
                  <a:gd name="connsiteY4" fmla="*/ 163454 h 261880"/>
                  <a:gd name="connsiteX5" fmla="*/ 172020 w 242860"/>
                  <a:gd name="connsiteY5" fmla="*/ 248222 h 261880"/>
                  <a:gd name="connsiteX6" fmla="*/ 80960 w 242860"/>
                  <a:gd name="connsiteY6" fmla="*/ 261880 h 261880"/>
                  <a:gd name="connsiteX7" fmla="*/ 26060 w 242860"/>
                  <a:gd name="connsiteY7" fmla="*/ 222662 h 261880"/>
                  <a:gd name="connsiteX8" fmla="*/ 63500 w 242860"/>
                  <a:gd name="connsiteY8" fmla="*/ 192030 h 261880"/>
                  <a:gd name="connsiteX9" fmla="*/ 0 w 242860"/>
                  <a:gd name="connsiteY9" fmla="*/ 77730 h 261880"/>
                  <a:gd name="connsiteX10" fmla="*/ 16856 w 242860"/>
                  <a:gd name="connsiteY10" fmla="*/ 30904 h 261880"/>
                  <a:gd name="connsiteX11" fmla="*/ 31748 w 242860"/>
                  <a:gd name="connsiteY11" fmla="*/ 55506 h 261880"/>
                  <a:gd name="connsiteX12" fmla="*/ 149224 w 242860"/>
                  <a:gd name="connsiteY12" fmla="*/ 65030 h 261880"/>
                  <a:gd name="connsiteX13" fmla="*/ 230976 w 242860"/>
                  <a:gd name="connsiteY13" fmla="*/ 0 h 2618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42860" h="261880">
                    <a:moveTo>
                      <a:pt x="230976" y="0"/>
                    </a:moveTo>
                    <a:lnTo>
                      <a:pt x="242860" y="54464"/>
                    </a:lnTo>
                    <a:lnTo>
                      <a:pt x="212724" y="74554"/>
                    </a:lnTo>
                    <a:lnTo>
                      <a:pt x="190500" y="163454"/>
                    </a:lnTo>
                    <a:lnTo>
                      <a:pt x="165100" y="163454"/>
                    </a:lnTo>
                    <a:lnTo>
                      <a:pt x="172020" y="248222"/>
                    </a:lnTo>
                    <a:lnTo>
                      <a:pt x="80960" y="261880"/>
                    </a:lnTo>
                    <a:lnTo>
                      <a:pt x="26060" y="222662"/>
                    </a:lnTo>
                    <a:lnTo>
                      <a:pt x="63500" y="192030"/>
                    </a:lnTo>
                    <a:lnTo>
                      <a:pt x="0" y="77730"/>
                    </a:lnTo>
                    <a:lnTo>
                      <a:pt x="16856" y="30904"/>
                    </a:lnTo>
                    <a:lnTo>
                      <a:pt x="31748" y="55506"/>
                    </a:lnTo>
                    <a:lnTo>
                      <a:pt x="149224" y="65030"/>
                    </a:lnTo>
                    <a:lnTo>
                      <a:pt x="230976" y="0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9" name="フリーフォーム: 図形 628">
                <a:extLst>
                  <a:ext uri="{FF2B5EF4-FFF2-40B4-BE49-F238E27FC236}">
                    <a16:creationId xmlns:a16="http://schemas.microsoft.com/office/drawing/2014/main" id="{2AABCB35-87B6-4BCF-98A5-CB84166D5557}"/>
                  </a:ext>
                </a:extLst>
              </p:cNvPr>
              <p:cNvSpPr/>
              <p:nvPr/>
            </p:nvSpPr>
            <p:spPr>
              <a:xfrm>
                <a:off x="40529716" y="26822400"/>
                <a:ext cx="421792" cy="339724"/>
              </a:xfrm>
              <a:custGeom>
                <a:avLst/>
                <a:gdLst>
                  <a:gd name="connsiteX0" fmla="*/ 262684 w 421792"/>
                  <a:gd name="connsiteY0" fmla="*/ 0 h 339724"/>
                  <a:gd name="connsiteX1" fmla="*/ 309840 w 421792"/>
                  <a:gd name="connsiteY1" fmla="*/ 41496 h 339724"/>
                  <a:gd name="connsiteX2" fmla="*/ 323008 w 421792"/>
                  <a:gd name="connsiteY2" fmla="*/ 88900 h 339724"/>
                  <a:gd name="connsiteX3" fmla="*/ 370636 w 421792"/>
                  <a:gd name="connsiteY3" fmla="*/ 101600 h 339724"/>
                  <a:gd name="connsiteX4" fmla="*/ 348408 w 421792"/>
                  <a:gd name="connsiteY4" fmla="*/ 152400 h 339724"/>
                  <a:gd name="connsiteX5" fmla="*/ 421792 w 421792"/>
                  <a:gd name="connsiteY5" fmla="*/ 192150 h 339724"/>
                  <a:gd name="connsiteX6" fmla="*/ 412956 w 421792"/>
                  <a:gd name="connsiteY6" fmla="*/ 292840 h 339724"/>
                  <a:gd name="connsiteX7" fmla="*/ 376984 w 421792"/>
                  <a:gd name="connsiteY7" fmla="*/ 323850 h 339724"/>
                  <a:gd name="connsiteX8" fmla="*/ 284908 w 421792"/>
                  <a:gd name="connsiteY8" fmla="*/ 238124 h 339724"/>
                  <a:gd name="connsiteX9" fmla="*/ 269036 w 421792"/>
                  <a:gd name="connsiteY9" fmla="*/ 276224 h 339724"/>
                  <a:gd name="connsiteX10" fmla="*/ 310308 w 421792"/>
                  <a:gd name="connsiteY10" fmla="*/ 339724 h 339724"/>
                  <a:gd name="connsiteX11" fmla="*/ 205532 w 421792"/>
                  <a:gd name="connsiteY11" fmla="*/ 336550 h 339724"/>
                  <a:gd name="connsiteX12" fmla="*/ 91236 w 421792"/>
                  <a:gd name="connsiteY12" fmla="*/ 152400 h 339724"/>
                  <a:gd name="connsiteX13" fmla="*/ 0 w 421792"/>
                  <a:gd name="connsiteY13" fmla="*/ 155084 h 339724"/>
                  <a:gd name="connsiteX14" fmla="*/ 2332 w 421792"/>
                  <a:gd name="connsiteY14" fmla="*/ 92076 h 339724"/>
                  <a:gd name="connsiteX15" fmla="*/ 30908 w 421792"/>
                  <a:gd name="connsiteY15" fmla="*/ 82550 h 339724"/>
                  <a:gd name="connsiteX16" fmla="*/ 11860 w 421792"/>
                  <a:gd name="connsiteY16" fmla="*/ 60324 h 339724"/>
                  <a:gd name="connsiteX17" fmla="*/ 34084 w 421792"/>
                  <a:gd name="connsiteY17" fmla="*/ 28576 h 339724"/>
                  <a:gd name="connsiteX18" fmla="*/ 9152 w 421792"/>
                  <a:gd name="connsiteY18" fmla="*/ 6760 h 339724"/>
                  <a:gd name="connsiteX19" fmla="*/ 97584 w 421792"/>
                  <a:gd name="connsiteY19" fmla="*/ 31750 h 339724"/>
                  <a:gd name="connsiteX20" fmla="*/ 161084 w 421792"/>
                  <a:gd name="connsiteY20" fmla="*/ 85724 h 339724"/>
                  <a:gd name="connsiteX21" fmla="*/ 176960 w 421792"/>
                  <a:gd name="connsiteY21" fmla="*/ 120650 h 339724"/>
                  <a:gd name="connsiteX22" fmla="*/ 218236 w 421792"/>
                  <a:gd name="connsiteY22" fmla="*/ 114300 h 339724"/>
                  <a:gd name="connsiteX23" fmla="*/ 218236 w 421792"/>
                  <a:gd name="connsiteY23" fmla="*/ 44450 h 339724"/>
                  <a:gd name="connsiteX24" fmla="*/ 262684 w 421792"/>
                  <a:gd name="connsiteY24" fmla="*/ 0 h 3397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421792" h="339724">
                    <a:moveTo>
                      <a:pt x="262684" y="0"/>
                    </a:moveTo>
                    <a:lnTo>
                      <a:pt x="309840" y="41496"/>
                    </a:lnTo>
                    <a:lnTo>
                      <a:pt x="323008" y="88900"/>
                    </a:lnTo>
                    <a:lnTo>
                      <a:pt x="370636" y="101600"/>
                    </a:lnTo>
                    <a:lnTo>
                      <a:pt x="348408" y="152400"/>
                    </a:lnTo>
                    <a:lnTo>
                      <a:pt x="421792" y="192150"/>
                    </a:lnTo>
                    <a:lnTo>
                      <a:pt x="412956" y="292840"/>
                    </a:lnTo>
                    <a:lnTo>
                      <a:pt x="376984" y="323850"/>
                    </a:lnTo>
                    <a:lnTo>
                      <a:pt x="284908" y="238124"/>
                    </a:lnTo>
                    <a:lnTo>
                      <a:pt x="269036" y="276224"/>
                    </a:lnTo>
                    <a:lnTo>
                      <a:pt x="310308" y="339724"/>
                    </a:lnTo>
                    <a:lnTo>
                      <a:pt x="205532" y="336550"/>
                    </a:lnTo>
                    <a:lnTo>
                      <a:pt x="91236" y="152400"/>
                    </a:lnTo>
                    <a:lnTo>
                      <a:pt x="0" y="155084"/>
                    </a:lnTo>
                    <a:lnTo>
                      <a:pt x="2332" y="92076"/>
                    </a:lnTo>
                    <a:lnTo>
                      <a:pt x="30908" y="82550"/>
                    </a:lnTo>
                    <a:lnTo>
                      <a:pt x="11860" y="60324"/>
                    </a:lnTo>
                    <a:lnTo>
                      <a:pt x="34084" y="28576"/>
                    </a:lnTo>
                    <a:lnTo>
                      <a:pt x="9152" y="6760"/>
                    </a:lnTo>
                    <a:lnTo>
                      <a:pt x="97584" y="31750"/>
                    </a:lnTo>
                    <a:lnTo>
                      <a:pt x="161084" y="85724"/>
                    </a:lnTo>
                    <a:lnTo>
                      <a:pt x="176960" y="120650"/>
                    </a:lnTo>
                    <a:lnTo>
                      <a:pt x="218236" y="114300"/>
                    </a:lnTo>
                    <a:lnTo>
                      <a:pt x="218236" y="44450"/>
                    </a:lnTo>
                    <a:lnTo>
                      <a:pt x="262684" y="0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0" name="フリーフォーム: 図形 629">
                <a:extLst>
                  <a:ext uri="{FF2B5EF4-FFF2-40B4-BE49-F238E27FC236}">
                    <a16:creationId xmlns:a16="http://schemas.microsoft.com/office/drawing/2014/main" id="{7A22AB7F-CAF4-46C6-89DF-B959807173BB}"/>
                  </a:ext>
                </a:extLst>
              </p:cNvPr>
              <p:cNvSpPr/>
              <p:nvPr/>
            </p:nvSpPr>
            <p:spPr>
              <a:xfrm>
                <a:off x="40105512" y="26887192"/>
                <a:ext cx="153320" cy="367008"/>
              </a:xfrm>
              <a:custGeom>
                <a:avLst/>
                <a:gdLst>
                  <a:gd name="connsiteX0" fmla="*/ 69176 w 153320"/>
                  <a:gd name="connsiteY0" fmla="*/ 0 h 367008"/>
                  <a:gd name="connsiteX1" fmla="*/ 153320 w 153320"/>
                  <a:gd name="connsiteY1" fmla="*/ 4056 h 367008"/>
                  <a:gd name="connsiteX2" fmla="*/ 118564 w 153320"/>
                  <a:gd name="connsiteY2" fmla="*/ 84432 h 367008"/>
                  <a:gd name="connsiteX3" fmla="*/ 147136 w 153320"/>
                  <a:gd name="connsiteY3" fmla="*/ 208258 h 367008"/>
                  <a:gd name="connsiteX4" fmla="*/ 80464 w 153320"/>
                  <a:gd name="connsiteY4" fmla="*/ 367008 h 367008"/>
                  <a:gd name="connsiteX5" fmla="*/ 11468 w 153320"/>
                  <a:gd name="connsiteY5" fmla="*/ 293700 h 367008"/>
                  <a:gd name="connsiteX6" fmla="*/ 16964 w 153320"/>
                  <a:gd name="connsiteY6" fmla="*/ 290808 h 367008"/>
                  <a:gd name="connsiteX7" fmla="*/ 26488 w 153320"/>
                  <a:gd name="connsiteY7" fmla="*/ 170158 h 367008"/>
                  <a:gd name="connsiteX8" fmla="*/ 45536 w 153320"/>
                  <a:gd name="connsiteY8" fmla="*/ 144758 h 367008"/>
                  <a:gd name="connsiteX9" fmla="*/ 4264 w 153320"/>
                  <a:gd name="connsiteY9" fmla="*/ 97132 h 367008"/>
                  <a:gd name="connsiteX10" fmla="*/ 0 w 153320"/>
                  <a:gd name="connsiteY10" fmla="*/ 28926 h 367008"/>
                  <a:gd name="connsiteX11" fmla="*/ 13788 w 153320"/>
                  <a:gd name="connsiteY11" fmla="*/ 30458 h 367008"/>
                  <a:gd name="connsiteX12" fmla="*/ 83640 w 153320"/>
                  <a:gd name="connsiteY12" fmla="*/ 24108 h 367008"/>
                  <a:gd name="connsiteX13" fmla="*/ 69176 w 153320"/>
                  <a:gd name="connsiteY13" fmla="*/ 0 h 3670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53320" h="367008">
                    <a:moveTo>
                      <a:pt x="69176" y="0"/>
                    </a:moveTo>
                    <a:lnTo>
                      <a:pt x="153320" y="4056"/>
                    </a:lnTo>
                    <a:lnTo>
                      <a:pt x="118564" y="84432"/>
                    </a:lnTo>
                    <a:lnTo>
                      <a:pt x="147136" y="208258"/>
                    </a:lnTo>
                    <a:lnTo>
                      <a:pt x="80464" y="367008"/>
                    </a:lnTo>
                    <a:lnTo>
                      <a:pt x="11468" y="293700"/>
                    </a:lnTo>
                    <a:lnTo>
                      <a:pt x="16964" y="290808"/>
                    </a:lnTo>
                    <a:lnTo>
                      <a:pt x="26488" y="170158"/>
                    </a:lnTo>
                    <a:lnTo>
                      <a:pt x="45536" y="144758"/>
                    </a:lnTo>
                    <a:lnTo>
                      <a:pt x="4264" y="97132"/>
                    </a:lnTo>
                    <a:lnTo>
                      <a:pt x="0" y="28926"/>
                    </a:lnTo>
                    <a:lnTo>
                      <a:pt x="13788" y="30458"/>
                    </a:lnTo>
                    <a:lnTo>
                      <a:pt x="83640" y="24108"/>
                    </a:lnTo>
                    <a:lnTo>
                      <a:pt x="69176" y="0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1" name="フリーフォーム: 図形 630">
                <a:extLst>
                  <a:ext uri="{FF2B5EF4-FFF2-40B4-BE49-F238E27FC236}">
                    <a16:creationId xmlns:a16="http://schemas.microsoft.com/office/drawing/2014/main" id="{2A7838EC-0D99-4E6E-BB0D-8127FE4589C2}"/>
                  </a:ext>
                </a:extLst>
              </p:cNvPr>
              <p:cNvSpPr/>
              <p:nvPr/>
            </p:nvSpPr>
            <p:spPr>
              <a:xfrm>
                <a:off x="40322616" y="27673300"/>
                <a:ext cx="312220" cy="333376"/>
              </a:xfrm>
              <a:custGeom>
                <a:avLst/>
                <a:gdLst>
                  <a:gd name="connsiteX0" fmla="*/ 145936 w 312220"/>
                  <a:gd name="connsiteY0" fmla="*/ 0 h 333376"/>
                  <a:gd name="connsiteX1" fmla="*/ 272936 w 312220"/>
                  <a:gd name="connsiteY1" fmla="*/ 63500 h 333376"/>
                  <a:gd name="connsiteX2" fmla="*/ 312220 w 312220"/>
                  <a:gd name="connsiteY2" fmla="*/ 208364 h 333376"/>
                  <a:gd name="connsiteX3" fmla="*/ 187208 w 312220"/>
                  <a:gd name="connsiteY3" fmla="*/ 333376 h 333376"/>
                  <a:gd name="connsiteX4" fmla="*/ 166660 w 312220"/>
                  <a:gd name="connsiteY4" fmla="*/ 330440 h 333376"/>
                  <a:gd name="connsiteX5" fmla="*/ 184032 w 312220"/>
                  <a:gd name="connsiteY5" fmla="*/ 323850 h 333376"/>
                  <a:gd name="connsiteX6" fmla="*/ 145936 w 312220"/>
                  <a:gd name="connsiteY6" fmla="*/ 215900 h 333376"/>
                  <a:gd name="connsiteX7" fmla="*/ 28460 w 312220"/>
                  <a:gd name="connsiteY7" fmla="*/ 215900 h 333376"/>
                  <a:gd name="connsiteX8" fmla="*/ 0 w 312220"/>
                  <a:gd name="connsiteY8" fmla="*/ 137632 h 333376"/>
                  <a:gd name="connsiteX9" fmla="*/ 47508 w 312220"/>
                  <a:gd name="connsiteY9" fmla="*/ 117476 h 333376"/>
                  <a:gd name="connsiteX10" fmla="*/ 24336 w 312220"/>
                  <a:gd name="connsiteY10" fmla="*/ 92646 h 333376"/>
                  <a:gd name="connsiteX11" fmla="*/ 145936 w 312220"/>
                  <a:gd name="connsiteY11" fmla="*/ 0 h 3333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12220" h="333376">
                    <a:moveTo>
                      <a:pt x="145936" y="0"/>
                    </a:moveTo>
                    <a:lnTo>
                      <a:pt x="272936" y="63500"/>
                    </a:lnTo>
                    <a:lnTo>
                      <a:pt x="312220" y="208364"/>
                    </a:lnTo>
                    <a:lnTo>
                      <a:pt x="187208" y="333376"/>
                    </a:lnTo>
                    <a:lnTo>
                      <a:pt x="166660" y="330440"/>
                    </a:lnTo>
                    <a:lnTo>
                      <a:pt x="184032" y="323850"/>
                    </a:lnTo>
                    <a:lnTo>
                      <a:pt x="145936" y="215900"/>
                    </a:lnTo>
                    <a:lnTo>
                      <a:pt x="28460" y="215900"/>
                    </a:lnTo>
                    <a:lnTo>
                      <a:pt x="0" y="137632"/>
                    </a:lnTo>
                    <a:lnTo>
                      <a:pt x="47508" y="117476"/>
                    </a:lnTo>
                    <a:lnTo>
                      <a:pt x="24336" y="92646"/>
                    </a:lnTo>
                    <a:lnTo>
                      <a:pt x="145936" y="0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2" name="フリーフォーム: 図形 631">
                <a:extLst>
                  <a:ext uri="{FF2B5EF4-FFF2-40B4-BE49-F238E27FC236}">
                    <a16:creationId xmlns:a16="http://schemas.microsoft.com/office/drawing/2014/main" id="{A3060AAA-849C-405A-A7D9-B27D76E39DB6}"/>
                  </a:ext>
                </a:extLst>
              </p:cNvPr>
              <p:cNvSpPr/>
              <p:nvPr/>
            </p:nvSpPr>
            <p:spPr>
              <a:xfrm>
                <a:off x="41285484" y="27701708"/>
                <a:ext cx="335592" cy="397042"/>
              </a:xfrm>
              <a:custGeom>
                <a:avLst/>
                <a:gdLst>
                  <a:gd name="connsiteX0" fmla="*/ 234560 w 335592"/>
                  <a:gd name="connsiteY0" fmla="*/ 0 h 397042"/>
                  <a:gd name="connsiteX1" fmla="*/ 288948 w 335592"/>
                  <a:gd name="connsiteY1" fmla="*/ 89866 h 397042"/>
                  <a:gd name="connsiteX2" fmla="*/ 272092 w 335592"/>
                  <a:gd name="connsiteY2" fmla="*/ 136692 h 397042"/>
                  <a:gd name="connsiteX3" fmla="*/ 335592 w 335592"/>
                  <a:gd name="connsiteY3" fmla="*/ 250992 h 397042"/>
                  <a:gd name="connsiteX4" fmla="*/ 298152 w 335592"/>
                  <a:gd name="connsiteY4" fmla="*/ 281624 h 397042"/>
                  <a:gd name="connsiteX5" fmla="*/ 286380 w 335592"/>
                  <a:gd name="connsiteY5" fmla="*/ 273216 h 397042"/>
                  <a:gd name="connsiteX6" fmla="*/ 238756 w 335592"/>
                  <a:gd name="connsiteY6" fmla="*/ 297030 h 397042"/>
                  <a:gd name="connsiteX7" fmla="*/ 257804 w 335592"/>
                  <a:gd name="connsiteY7" fmla="*/ 373230 h 397042"/>
                  <a:gd name="connsiteX8" fmla="*/ 210180 w 335592"/>
                  <a:gd name="connsiteY8" fmla="*/ 397042 h 397042"/>
                  <a:gd name="connsiteX9" fmla="*/ 76828 w 335592"/>
                  <a:gd name="connsiteY9" fmla="*/ 344656 h 397042"/>
                  <a:gd name="connsiteX10" fmla="*/ 73396 w 335592"/>
                  <a:gd name="connsiteY10" fmla="*/ 344656 h 397042"/>
                  <a:gd name="connsiteX11" fmla="*/ 68892 w 335592"/>
                  <a:gd name="connsiteY11" fmla="*/ 282742 h 397042"/>
                  <a:gd name="connsiteX12" fmla="*/ 87940 w 335592"/>
                  <a:gd name="connsiteY12" fmla="*/ 238292 h 397042"/>
                  <a:gd name="connsiteX13" fmla="*/ 0 w 335592"/>
                  <a:gd name="connsiteY13" fmla="*/ 200984 h 397042"/>
                  <a:gd name="connsiteX14" fmla="*/ 2216 w 335592"/>
                  <a:gd name="connsiteY14" fmla="*/ 158916 h 397042"/>
                  <a:gd name="connsiteX15" fmla="*/ 37140 w 335592"/>
                  <a:gd name="connsiteY15" fmla="*/ 162092 h 397042"/>
                  <a:gd name="connsiteX16" fmla="*/ 94292 w 335592"/>
                  <a:gd name="connsiteY16" fmla="*/ 120816 h 397042"/>
                  <a:gd name="connsiteX17" fmla="*/ 116516 w 335592"/>
                  <a:gd name="connsiteY17" fmla="*/ 47792 h 397042"/>
                  <a:gd name="connsiteX18" fmla="*/ 186364 w 335592"/>
                  <a:gd name="connsiteY18" fmla="*/ 31916 h 397042"/>
                  <a:gd name="connsiteX19" fmla="*/ 211764 w 335592"/>
                  <a:gd name="connsiteY19" fmla="*/ 41442 h 397042"/>
                  <a:gd name="connsiteX20" fmla="*/ 234560 w 335592"/>
                  <a:gd name="connsiteY20" fmla="*/ 0 h 3970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335592" h="397042">
                    <a:moveTo>
                      <a:pt x="234560" y="0"/>
                    </a:moveTo>
                    <a:lnTo>
                      <a:pt x="288948" y="89866"/>
                    </a:lnTo>
                    <a:lnTo>
                      <a:pt x="272092" y="136692"/>
                    </a:lnTo>
                    <a:lnTo>
                      <a:pt x="335592" y="250992"/>
                    </a:lnTo>
                    <a:lnTo>
                      <a:pt x="298152" y="281624"/>
                    </a:lnTo>
                    <a:lnTo>
                      <a:pt x="286380" y="273216"/>
                    </a:lnTo>
                    <a:lnTo>
                      <a:pt x="238756" y="297030"/>
                    </a:lnTo>
                    <a:lnTo>
                      <a:pt x="257804" y="373230"/>
                    </a:lnTo>
                    <a:lnTo>
                      <a:pt x="210180" y="397042"/>
                    </a:lnTo>
                    <a:lnTo>
                      <a:pt x="76828" y="344656"/>
                    </a:lnTo>
                    <a:lnTo>
                      <a:pt x="73396" y="344656"/>
                    </a:lnTo>
                    <a:lnTo>
                      <a:pt x="68892" y="282742"/>
                    </a:lnTo>
                    <a:lnTo>
                      <a:pt x="87940" y="238292"/>
                    </a:lnTo>
                    <a:lnTo>
                      <a:pt x="0" y="200984"/>
                    </a:lnTo>
                    <a:lnTo>
                      <a:pt x="2216" y="158916"/>
                    </a:lnTo>
                    <a:lnTo>
                      <a:pt x="37140" y="162092"/>
                    </a:lnTo>
                    <a:lnTo>
                      <a:pt x="94292" y="120816"/>
                    </a:lnTo>
                    <a:lnTo>
                      <a:pt x="116516" y="47792"/>
                    </a:lnTo>
                    <a:lnTo>
                      <a:pt x="186364" y="31916"/>
                    </a:lnTo>
                    <a:lnTo>
                      <a:pt x="211764" y="41442"/>
                    </a:lnTo>
                    <a:lnTo>
                      <a:pt x="234560" y="0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3" name="フリーフォーム: 図形 632">
                <a:extLst>
                  <a:ext uri="{FF2B5EF4-FFF2-40B4-BE49-F238E27FC236}">
                    <a16:creationId xmlns:a16="http://schemas.microsoft.com/office/drawing/2014/main" id="{54D425D5-F32F-4A19-9BCC-C473DC216E6A}"/>
                  </a:ext>
                </a:extLst>
              </p:cNvPr>
              <p:cNvSpPr/>
              <p:nvPr/>
            </p:nvSpPr>
            <p:spPr>
              <a:xfrm>
                <a:off x="41021316" y="27159268"/>
                <a:ext cx="312920" cy="240282"/>
              </a:xfrm>
              <a:custGeom>
                <a:avLst/>
                <a:gdLst>
                  <a:gd name="connsiteX0" fmla="*/ 47944 w 312920"/>
                  <a:gd name="connsiteY0" fmla="*/ 0 h 240282"/>
                  <a:gd name="connsiteX1" fmla="*/ 129860 w 312920"/>
                  <a:gd name="connsiteY1" fmla="*/ 40956 h 240282"/>
                  <a:gd name="connsiteX2" fmla="*/ 199708 w 312920"/>
                  <a:gd name="connsiteY2" fmla="*/ 18732 h 240282"/>
                  <a:gd name="connsiteX3" fmla="*/ 215584 w 312920"/>
                  <a:gd name="connsiteY3" fmla="*/ 110808 h 240282"/>
                  <a:gd name="connsiteX4" fmla="*/ 312920 w 312920"/>
                  <a:gd name="connsiteY4" fmla="*/ 141872 h 240282"/>
                  <a:gd name="connsiteX5" fmla="*/ 309664 w 312920"/>
                  <a:gd name="connsiteY5" fmla="*/ 234632 h 240282"/>
                  <a:gd name="connsiteX6" fmla="*/ 212408 w 312920"/>
                  <a:gd name="connsiteY6" fmla="*/ 234632 h 240282"/>
                  <a:gd name="connsiteX7" fmla="*/ 206356 w 312920"/>
                  <a:gd name="connsiteY7" fmla="*/ 240282 h 240282"/>
                  <a:gd name="connsiteX8" fmla="*/ 158436 w 312920"/>
                  <a:gd name="connsiteY8" fmla="*/ 129856 h 240282"/>
                  <a:gd name="connsiteX9" fmla="*/ 0 w 312920"/>
                  <a:gd name="connsiteY9" fmla="*/ 5992 h 240282"/>
                  <a:gd name="connsiteX10" fmla="*/ 47944 w 312920"/>
                  <a:gd name="connsiteY10" fmla="*/ 0 h 2402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12920" h="240282">
                    <a:moveTo>
                      <a:pt x="47944" y="0"/>
                    </a:moveTo>
                    <a:lnTo>
                      <a:pt x="129860" y="40956"/>
                    </a:lnTo>
                    <a:lnTo>
                      <a:pt x="199708" y="18732"/>
                    </a:lnTo>
                    <a:lnTo>
                      <a:pt x="215584" y="110808"/>
                    </a:lnTo>
                    <a:lnTo>
                      <a:pt x="312920" y="141872"/>
                    </a:lnTo>
                    <a:lnTo>
                      <a:pt x="309664" y="234632"/>
                    </a:lnTo>
                    <a:lnTo>
                      <a:pt x="212408" y="234632"/>
                    </a:lnTo>
                    <a:lnTo>
                      <a:pt x="206356" y="240282"/>
                    </a:lnTo>
                    <a:lnTo>
                      <a:pt x="158436" y="129856"/>
                    </a:lnTo>
                    <a:lnTo>
                      <a:pt x="0" y="5992"/>
                    </a:lnTo>
                    <a:lnTo>
                      <a:pt x="47944" y="0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4" name="フリーフォーム: 図形 633">
                <a:extLst>
                  <a:ext uri="{FF2B5EF4-FFF2-40B4-BE49-F238E27FC236}">
                    <a16:creationId xmlns:a16="http://schemas.microsoft.com/office/drawing/2014/main" id="{25481F82-55E0-402D-8D5C-3EADEDA59439}"/>
                  </a:ext>
                </a:extLst>
              </p:cNvPr>
              <p:cNvSpPr/>
              <p:nvPr/>
            </p:nvSpPr>
            <p:spPr>
              <a:xfrm>
                <a:off x="41241716" y="27902692"/>
                <a:ext cx="131708" cy="87182"/>
              </a:xfrm>
              <a:custGeom>
                <a:avLst/>
                <a:gdLst>
                  <a:gd name="connsiteX0" fmla="*/ 43768 w 131708"/>
                  <a:gd name="connsiteY0" fmla="*/ 0 h 87182"/>
                  <a:gd name="connsiteX1" fmla="*/ 131708 w 131708"/>
                  <a:gd name="connsiteY1" fmla="*/ 37308 h 87182"/>
                  <a:gd name="connsiteX2" fmla="*/ 112660 w 131708"/>
                  <a:gd name="connsiteY2" fmla="*/ 81758 h 87182"/>
                  <a:gd name="connsiteX3" fmla="*/ 113056 w 131708"/>
                  <a:gd name="connsiteY3" fmla="*/ 87182 h 87182"/>
                  <a:gd name="connsiteX4" fmla="*/ 11060 w 131708"/>
                  <a:gd name="connsiteY4" fmla="*/ 53184 h 87182"/>
                  <a:gd name="connsiteX5" fmla="*/ 0 w 131708"/>
                  <a:gd name="connsiteY5" fmla="*/ 21112 h 87182"/>
                  <a:gd name="connsiteX6" fmla="*/ 42808 w 131708"/>
                  <a:gd name="connsiteY6" fmla="*/ 18258 h 87182"/>
                  <a:gd name="connsiteX7" fmla="*/ 43768 w 131708"/>
                  <a:gd name="connsiteY7" fmla="*/ 0 h 871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31708" h="87182">
                    <a:moveTo>
                      <a:pt x="43768" y="0"/>
                    </a:moveTo>
                    <a:lnTo>
                      <a:pt x="131708" y="37308"/>
                    </a:lnTo>
                    <a:lnTo>
                      <a:pt x="112660" y="81758"/>
                    </a:lnTo>
                    <a:lnTo>
                      <a:pt x="113056" y="87182"/>
                    </a:lnTo>
                    <a:lnTo>
                      <a:pt x="11060" y="53184"/>
                    </a:lnTo>
                    <a:lnTo>
                      <a:pt x="0" y="21112"/>
                    </a:lnTo>
                    <a:lnTo>
                      <a:pt x="42808" y="18258"/>
                    </a:lnTo>
                    <a:lnTo>
                      <a:pt x="43768" y="0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5" name="フリーフォーム: 図形 634">
                <a:extLst>
                  <a:ext uri="{FF2B5EF4-FFF2-40B4-BE49-F238E27FC236}">
                    <a16:creationId xmlns:a16="http://schemas.microsoft.com/office/drawing/2014/main" id="{0809C378-C69A-4CE0-9A53-041D5ABAF0D4}"/>
                  </a:ext>
                </a:extLst>
              </p:cNvPr>
              <p:cNvSpPr/>
              <p:nvPr/>
            </p:nvSpPr>
            <p:spPr>
              <a:xfrm>
                <a:off x="40856256" y="27959050"/>
                <a:ext cx="142796" cy="249238"/>
              </a:xfrm>
              <a:custGeom>
                <a:avLst/>
                <a:gdLst>
                  <a:gd name="connsiteX0" fmla="*/ 75844 w 142796"/>
                  <a:gd name="connsiteY0" fmla="*/ 0 h 249238"/>
                  <a:gd name="connsiteX1" fmla="*/ 101244 w 142796"/>
                  <a:gd name="connsiteY1" fmla="*/ 44450 h 249238"/>
                  <a:gd name="connsiteX2" fmla="*/ 132992 w 142796"/>
                  <a:gd name="connsiteY2" fmla="*/ 44450 h 249238"/>
                  <a:gd name="connsiteX3" fmla="*/ 132992 w 142796"/>
                  <a:gd name="connsiteY3" fmla="*/ 101600 h 249238"/>
                  <a:gd name="connsiteX4" fmla="*/ 142796 w 142796"/>
                  <a:gd name="connsiteY4" fmla="*/ 185926 h 249238"/>
                  <a:gd name="connsiteX5" fmla="*/ 58384 w 142796"/>
                  <a:gd name="connsiteY5" fmla="*/ 249238 h 249238"/>
                  <a:gd name="connsiteX6" fmla="*/ 15520 w 142796"/>
                  <a:gd name="connsiteY6" fmla="*/ 177800 h 249238"/>
                  <a:gd name="connsiteX7" fmla="*/ 6476 w 142796"/>
                  <a:gd name="connsiteY7" fmla="*/ 73848 h 249238"/>
                  <a:gd name="connsiteX8" fmla="*/ 9168 w 142796"/>
                  <a:gd name="connsiteY8" fmla="*/ 66674 h 249238"/>
                  <a:gd name="connsiteX9" fmla="*/ 0 w 142796"/>
                  <a:gd name="connsiteY9" fmla="*/ 22656 h 249238"/>
                  <a:gd name="connsiteX10" fmla="*/ 63144 w 142796"/>
                  <a:gd name="connsiteY10" fmla="*/ 25400 h 249238"/>
                  <a:gd name="connsiteX11" fmla="*/ 75844 w 142796"/>
                  <a:gd name="connsiteY11" fmla="*/ 0 h 2492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42796" h="249238">
                    <a:moveTo>
                      <a:pt x="75844" y="0"/>
                    </a:moveTo>
                    <a:lnTo>
                      <a:pt x="101244" y="44450"/>
                    </a:lnTo>
                    <a:lnTo>
                      <a:pt x="132992" y="44450"/>
                    </a:lnTo>
                    <a:lnTo>
                      <a:pt x="132992" y="101600"/>
                    </a:lnTo>
                    <a:lnTo>
                      <a:pt x="142796" y="185926"/>
                    </a:lnTo>
                    <a:lnTo>
                      <a:pt x="58384" y="249238"/>
                    </a:lnTo>
                    <a:lnTo>
                      <a:pt x="15520" y="177800"/>
                    </a:lnTo>
                    <a:lnTo>
                      <a:pt x="6476" y="73848"/>
                    </a:lnTo>
                    <a:lnTo>
                      <a:pt x="9168" y="66674"/>
                    </a:lnTo>
                    <a:lnTo>
                      <a:pt x="0" y="22656"/>
                    </a:lnTo>
                    <a:lnTo>
                      <a:pt x="63144" y="25400"/>
                    </a:lnTo>
                    <a:lnTo>
                      <a:pt x="75844" y="0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6" name="フリーフォーム: 図形 635">
                <a:extLst>
                  <a:ext uri="{FF2B5EF4-FFF2-40B4-BE49-F238E27FC236}">
                    <a16:creationId xmlns:a16="http://schemas.microsoft.com/office/drawing/2014/main" id="{53774380-DD53-4E0A-8326-00991E23C026}"/>
                  </a:ext>
                </a:extLst>
              </p:cNvPr>
              <p:cNvSpPr/>
              <p:nvPr/>
            </p:nvSpPr>
            <p:spPr>
              <a:xfrm>
                <a:off x="41046400" y="28006676"/>
                <a:ext cx="129392" cy="149224"/>
              </a:xfrm>
              <a:custGeom>
                <a:avLst/>
                <a:gdLst>
                  <a:gd name="connsiteX0" fmla="*/ 53976 w 129392"/>
                  <a:gd name="connsiteY0" fmla="*/ 0 h 149224"/>
                  <a:gd name="connsiteX1" fmla="*/ 114300 w 129392"/>
                  <a:gd name="connsiteY1" fmla="*/ 12700 h 149224"/>
                  <a:gd name="connsiteX2" fmla="*/ 129392 w 129392"/>
                  <a:gd name="connsiteY2" fmla="*/ 56468 h 149224"/>
                  <a:gd name="connsiteX3" fmla="*/ 87312 w 129392"/>
                  <a:gd name="connsiteY3" fmla="*/ 92074 h 149224"/>
                  <a:gd name="connsiteX4" fmla="*/ 73024 w 129392"/>
                  <a:gd name="connsiteY4" fmla="*/ 149224 h 149224"/>
                  <a:gd name="connsiteX5" fmla="*/ 20640 w 129392"/>
                  <a:gd name="connsiteY5" fmla="*/ 144462 h 149224"/>
                  <a:gd name="connsiteX6" fmla="*/ 0 w 129392"/>
                  <a:gd name="connsiteY6" fmla="*/ 128984 h 149224"/>
                  <a:gd name="connsiteX7" fmla="*/ 0 w 129392"/>
                  <a:gd name="connsiteY7" fmla="*/ 85724 h 149224"/>
                  <a:gd name="connsiteX8" fmla="*/ 53976 w 129392"/>
                  <a:gd name="connsiteY8" fmla="*/ 0 h 1492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9392" h="149224">
                    <a:moveTo>
                      <a:pt x="53976" y="0"/>
                    </a:moveTo>
                    <a:lnTo>
                      <a:pt x="114300" y="12700"/>
                    </a:lnTo>
                    <a:lnTo>
                      <a:pt x="129392" y="56468"/>
                    </a:lnTo>
                    <a:lnTo>
                      <a:pt x="87312" y="92074"/>
                    </a:lnTo>
                    <a:lnTo>
                      <a:pt x="73024" y="149224"/>
                    </a:lnTo>
                    <a:lnTo>
                      <a:pt x="20640" y="144462"/>
                    </a:lnTo>
                    <a:lnTo>
                      <a:pt x="0" y="128984"/>
                    </a:lnTo>
                    <a:lnTo>
                      <a:pt x="0" y="85724"/>
                    </a:lnTo>
                    <a:lnTo>
                      <a:pt x="53976" y="0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7" name="フリーフォーム: 図形 636">
                <a:extLst>
                  <a:ext uri="{FF2B5EF4-FFF2-40B4-BE49-F238E27FC236}">
                    <a16:creationId xmlns:a16="http://schemas.microsoft.com/office/drawing/2014/main" id="{6FB51DA5-174D-4A99-A9EA-CA8A27C2DDE9}"/>
                  </a:ext>
                </a:extLst>
              </p:cNvPr>
              <p:cNvSpPr/>
              <p:nvPr/>
            </p:nvSpPr>
            <p:spPr>
              <a:xfrm>
                <a:off x="40224076" y="26891248"/>
                <a:ext cx="188224" cy="242302"/>
              </a:xfrm>
              <a:custGeom>
                <a:avLst/>
                <a:gdLst>
                  <a:gd name="connsiteX0" fmla="*/ 34756 w 188224"/>
                  <a:gd name="connsiteY0" fmla="*/ 0 h 242302"/>
                  <a:gd name="connsiteX1" fmla="*/ 187324 w 188224"/>
                  <a:gd name="connsiteY1" fmla="*/ 7352 h 242302"/>
                  <a:gd name="connsiteX2" fmla="*/ 188224 w 188224"/>
                  <a:gd name="connsiteY2" fmla="*/ 7858 h 242302"/>
                  <a:gd name="connsiteX3" fmla="*/ 152400 w 188224"/>
                  <a:gd name="connsiteY3" fmla="*/ 105776 h 242302"/>
                  <a:gd name="connsiteX4" fmla="*/ 180972 w 188224"/>
                  <a:gd name="connsiteY4" fmla="*/ 242302 h 242302"/>
                  <a:gd name="connsiteX5" fmla="*/ 13576 w 188224"/>
                  <a:gd name="connsiteY5" fmla="*/ 239912 h 242302"/>
                  <a:gd name="connsiteX6" fmla="*/ 28572 w 188224"/>
                  <a:gd name="connsiteY6" fmla="*/ 204202 h 242302"/>
                  <a:gd name="connsiteX7" fmla="*/ 0 w 188224"/>
                  <a:gd name="connsiteY7" fmla="*/ 80376 h 242302"/>
                  <a:gd name="connsiteX8" fmla="*/ 34756 w 188224"/>
                  <a:gd name="connsiteY8" fmla="*/ 0 h 2423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88224" h="242302">
                    <a:moveTo>
                      <a:pt x="34756" y="0"/>
                    </a:moveTo>
                    <a:lnTo>
                      <a:pt x="187324" y="7352"/>
                    </a:lnTo>
                    <a:lnTo>
                      <a:pt x="188224" y="7858"/>
                    </a:lnTo>
                    <a:lnTo>
                      <a:pt x="152400" y="105776"/>
                    </a:lnTo>
                    <a:lnTo>
                      <a:pt x="180972" y="242302"/>
                    </a:lnTo>
                    <a:lnTo>
                      <a:pt x="13576" y="239912"/>
                    </a:lnTo>
                    <a:lnTo>
                      <a:pt x="28572" y="204202"/>
                    </a:lnTo>
                    <a:lnTo>
                      <a:pt x="0" y="80376"/>
                    </a:lnTo>
                    <a:lnTo>
                      <a:pt x="34756" y="0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8" name="フリーフォーム: 図形 637">
                <a:extLst>
                  <a:ext uri="{FF2B5EF4-FFF2-40B4-BE49-F238E27FC236}">
                    <a16:creationId xmlns:a16="http://schemas.microsoft.com/office/drawing/2014/main" id="{2901C1E0-D3F1-4507-97AC-55201AFC0935}"/>
                  </a:ext>
                </a:extLst>
              </p:cNvPr>
              <p:cNvSpPr/>
              <p:nvPr/>
            </p:nvSpPr>
            <p:spPr>
              <a:xfrm>
                <a:off x="41014648" y="27172904"/>
                <a:ext cx="201832" cy="205120"/>
              </a:xfrm>
              <a:custGeom>
                <a:avLst/>
                <a:gdLst>
                  <a:gd name="connsiteX0" fmla="*/ 16448 w 201832"/>
                  <a:gd name="connsiteY0" fmla="*/ 0 h 205120"/>
                  <a:gd name="connsiteX1" fmla="*/ 165104 w 201832"/>
                  <a:gd name="connsiteY1" fmla="*/ 116220 h 205120"/>
                  <a:gd name="connsiteX2" fmla="*/ 201832 w 201832"/>
                  <a:gd name="connsiteY2" fmla="*/ 200856 h 205120"/>
                  <a:gd name="connsiteX3" fmla="*/ 101600 w 201832"/>
                  <a:gd name="connsiteY3" fmla="*/ 205120 h 205120"/>
                  <a:gd name="connsiteX4" fmla="*/ 0 w 201832"/>
                  <a:gd name="connsiteY4" fmla="*/ 78120 h 205120"/>
                  <a:gd name="connsiteX5" fmla="*/ 16448 w 201832"/>
                  <a:gd name="connsiteY5" fmla="*/ 0 h 2051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1832" h="205120">
                    <a:moveTo>
                      <a:pt x="16448" y="0"/>
                    </a:moveTo>
                    <a:lnTo>
                      <a:pt x="165104" y="116220"/>
                    </a:lnTo>
                    <a:lnTo>
                      <a:pt x="201832" y="200856"/>
                    </a:lnTo>
                    <a:lnTo>
                      <a:pt x="101600" y="205120"/>
                    </a:lnTo>
                    <a:lnTo>
                      <a:pt x="0" y="78120"/>
                    </a:lnTo>
                    <a:lnTo>
                      <a:pt x="16448" y="0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9" name="フリーフォーム: 図形 638">
                <a:extLst>
                  <a:ext uri="{FF2B5EF4-FFF2-40B4-BE49-F238E27FC236}">
                    <a16:creationId xmlns:a16="http://schemas.microsoft.com/office/drawing/2014/main" id="{D5AB7F30-2CE8-4A54-90FB-4CA5C3F539E9}"/>
                  </a:ext>
                </a:extLst>
              </p:cNvPr>
              <p:cNvSpPr/>
              <p:nvPr/>
            </p:nvSpPr>
            <p:spPr>
              <a:xfrm>
                <a:off x="41117832" y="27905076"/>
                <a:ext cx="241048" cy="158068"/>
              </a:xfrm>
              <a:custGeom>
                <a:avLst/>
                <a:gdLst>
                  <a:gd name="connsiteX0" fmla="*/ 77792 w 241048"/>
                  <a:gd name="connsiteY0" fmla="*/ 0 h 158068"/>
                  <a:gd name="connsiteX1" fmla="*/ 119068 w 241048"/>
                  <a:gd name="connsiteY1" fmla="*/ 19048 h 158068"/>
                  <a:gd name="connsiteX2" fmla="*/ 123884 w 241048"/>
                  <a:gd name="connsiteY2" fmla="*/ 18728 h 158068"/>
                  <a:gd name="connsiteX3" fmla="*/ 134944 w 241048"/>
                  <a:gd name="connsiteY3" fmla="*/ 50800 h 158068"/>
                  <a:gd name="connsiteX4" fmla="*/ 236940 w 241048"/>
                  <a:gd name="connsiteY4" fmla="*/ 84798 h 158068"/>
                  <a:gd name="connsiteX5" fmla="*/ 241048 w 241048"/>
                  <a:gd name="connsiteY5" fmla="*/ 141288 h 158068"/>
                  <a:gd name="connsiteX6" fmla="*/ 77792 w 241048"/>
                  <a:gd name="connsiteY6" fmla="*/ 141288 h 158068"/>
                  <a:gd name="connsiteX7" fmla="*/ 57960 w 241048"/>
                  <a:gd name="connsiteY7" fmla="*/ 158068 h 158068"/>
                  <a:gd name="connsiteX8" fmla="*/ 42868 w 241048"/>
                  <a:gd name="connsiteY8" fmla="*/ 114300 h 158068"/>
                  <a:gd name="connsiteX9" fmla="*/ 15840 w 241048"/>
                  <a:gd name="connsiteY9" fmla="*/ 108610 h 158068"/>
                  <a:gd name="connsiteX10" fmla="*/ 0 w 241048"/>
                  <a:gd name="connsiteY10" fmla="*/ 15306 h 158068"/>
                  <a:gd name="connsiteX11" fmla="*/ 52392 w 241048"/>
                  <a:gd name="connsiteY11" fmla="*/ 19048 h 158068"/>
                  <a:gd name="connsiteX12" fmla="*/ 77792 w 241048"/>
                  <a:gd name="connsiteY12" fmla="*/ 0 h 1580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41048" h="158068">
                    <a:moveTo>
                      <a:pt x="77792" y="0"/>
                    </a:moveTo>
                    <a:lnTo>
                      <a:pt x="119068" y="19048"/>
                    </a:lnTo>
                    <a:lnTo>
                      <a:pt x="123884" y="18728"/>
                    </a:lnTo>
                    <a:lnTo>
                      <a:pt x="134944" y="50800"/>
                    </a:lnTo>
                    <a:lnTo>
                      <a:pt x="236940" y="84798"/>
                    </a:lnTo>
                    <a:lnTo>
                      <a:pt x="241048" y="141288"/>
                    </a:lnTo>
                    <a:lnTo>
                      <a:pt x="77792" y="141288"/>
                    </a:lnTo>
                    <a:lnTo>
                      <a:pt x="57960" y="158068"/>
                    </a:lnTo>
                    <a:lnTo>
                      <a:pt x="42868" y="114300"/>
                    </a:lnTo>
                    <a:lnTo>
                      <a:pt x="15840" y="108610"/>
                    </a:lnTo>
                    <a:lnTo>
                      <a:pt x="0" y="15306"/>
                    </a:lnTo>
                    <a:lnTo>
                      <a:pt x="52392" y="19048"/>
                    </a:lnTo>
                    <a:lnTo>
                      <a:pt x="77792" y="0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0" name="フリーフォーム: 図形 639">
                <a:extLst>
                  <a:ext uri="{FF2B5EF4-FFF2-40B4-BE49-F238E27FC236}">
                    <a16:creationId xmlns:a16="http://schemas.microsoft.com/office/drawing/2014/main" id="{3CD62625-2F87-4115-9402-0360A9421E0A}"/>
                  </a:ext>
                </a:extLst>
              </p:cNvPr>
              <p:cNvSpPr/>
              <p:nvPr/>
            </p:nvSpPr>
            <p:spPr>
              <a:xfrm>
                <a:off x="40989248" y="27906270"/>
                <a:ext cx="144424" cy="238706"/>
              </a:xfrm>
              <a:custGeom>
                <a:avLst/>
                <a:gdLst>
                  <a:gd name="connsiteX0" fmla="*/ 82940 w 144424"/>
                  <a:gd name="connsiteY0" fmla="*/ 0 h 238706"/>
                  <a:gd name="connsiteX1" fmla="*/ 92076 w 144424"/>
                  <a:gd name="connsiteY1" fmla="*/ 11506 h 238706"/>
                  <a:gd name="connsiteX2" fmla="*/ 128584 w 144424"/>
                  <a:gd name="connsiteY2" fmla="*/ 14112 h 238706"/>
                  <a:gd name="connsiteX3" fmla="*/ 144424 w 144424"/>
                  <a:gd name="connsiteY3" fmla="*/ 107416 h 238706"/>
                  <a:gd name="connsiteX4" fmla="*/ 111128 w 144424"/>
                  <a:gd name="connsiteY4" fmla="*/ 100406 h 238706"/>
                  <a:gd name="connsiteX5" fmla="*/ 57152 w 144424"/>
                  <a:gd name="connsiteY5" fmla="*/ 186130 h 238706"/>
                  <a:gd name="connsiteX6" fmla="*/ 57152 w 144424"/>
                  <a:gd name="connsiteY6" fmla="*/ 229390 h 238706"/>
                  <a:gd name="connsiteX7" fmla="*/ 39688 w 144424"/>
                  <a:gd name="connsiteY7" fmla="*/ 216294 h 238706"/>
                  <a:gd name="connsiteX8" fmla="*/ 9804 w 144424"/>
                  <a:gd name="connsiteY8" fmla="*/ 238706 h 238706"/>
                  <a:gd name="connsiteX9" fmla="*/ 0 w 144424"/>
                  <a:gd name="connsiteY9" fmla="*/ 154380 h 238706"/>
                  <a:gd name="connsiteX10" fmla="*/ 0 w 144424"/>
                  <a:gd name="connsiteY10" fmla="*/ 97760 h 238706"/>
                  <a:gd name="connsiteX11" fmla="*/ 3176 w 144424"/>
                  <a:gd name="connsiteY11" fmla="*/ 94054 h 238706"/>
                  <a:gd name="connsiteX12" fmla="*/ 9528 w 144424"/>
                  <a:gd name="connsiteY12" fmla="*/ 33730 h 238706"/>
                  <a:gd name="connsiteX13" fmla="*/ 82940 w 144424"/>
                  <a:gd name="connsiteY13" fmla="*/ 0 h 2387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44424" h="238706">
                    <a:moveTo>
                      <a:pt x="82940" y="0"/>
                    </a:moveTo>
                    <a:lnTo>
                      <a:pt x="92076" y="11506"/>
                    </a:lnTo>
                    <a:lnTo>
                      <a:pt x="128584" y="14112"/>
                    </a:lnTo>
                    <a:lnTo>
                      <a:pt x="144424" y="107416"/>
                    </a:lnTo>
                    <a:lnTo>
                      <a:pt x="111128" y="100406"/>
                    </a:lnTo>
                    <a:lnTo>
                      <a:pt x="57152" y="186130"/>
                    </a:lnTo>
                    <a:lnTo>
                      <a:pt x="57152" y="229390"/>
                    </a:lnTo>
                    <a:lnTo>
                      <a:pt x="39688" y="216294"/>
                    </a:lnTo>
                    <a:lnTo>
                      <a:pt x="9804" y="238706"/>
                    </a:lnTo>
                    <a:lnTo>
                      <a:pt x="0" y="154380"/>
                    </a:lnTo>
                    <a:lnTo>
                      <a:pt x="0" y="97760"/>
                    </a:lnTo>
                    <a:lnTo>
                      <a:pt x="3176" y="94054"/>
                    </a:lnTo>
                    <a:lnTo>
                      <a:pt x="9528" y="33730"/>
                    </a:lnTo>
                    <a:lnTo>
                      <a:pt x="82940" y="0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1" name="フリーフォーム: 図形 640">
                <a:extLst>
                  <a:ext uri="{FF2B5EF4-FFF2-40B4-BE49-F238E27FC236}">
                    <a16:creationId xmlns:a16="http://schemas.microsoft.com/office/drawing/2014/main" id="{2BAC3A58-8EB8-4FDE-BD39-E76445D64202}"/>
                  </a:ext>
                </a:extLst>
              </p:cNvPr>
              <p:cNvSpPr/>
              <p:nvPr/>
            </p:nvSpPr>
            <p:spPr>
              <a:xfrm>
                <a:off x="40746532" y="27060524"/>
                <a:ext cx="246208" cy="231776"/>
              </a:xfrm>
              <a:custGeom>
                <a:avLst/>
                <a:gdLst>
                  <a:gd name="connsiteX0" fmla="*/ 68092 w 246208"/>
                  <a:gd name="connsiteY0" fmla="*/ 0 h 231776"/>
                  <a:gd name="connsiteX1" fmla="*/ 160168 w 246208"/>
                  <a:gd name="connsiteY1" fmla="*/ 85726 h 231776"/>
                  <a:gd name="connsiteX2" fmla="*/ 196140 w 246208"/>
                  <a:gd name="connsiteY2" fmla="*/ 54716 h 231776"/>
                  <a:gd name="connsiteX3" fmla="*/ 195092 w 246208"/>
                  <a:gd name="connsiteY3" fmla="*/ 66676 h 231776"/>
                  <a:gd name="connsiteX4" fmla="*/ 246208 w 246208"/>
                  <a:gd name="connsiteY4" fmla="*/ 91210 h 231776"/>
                  <a:gd name="connsiteX5" fmla="*/ 188744 w 246208"/>
                  <a:gd name="connsiteY5" fmla="*/ 133352 h 231776"/>
                  <a:gd name="connsiteX6" fmla="*/ 179220 w 246208"/>
                  <a:gd name="connsiteY6" fmla="*/ 200026 h 231776"/>
                  <a:gd name="connsiteX7" fmla="*/ 125244 w 246208"/>
                  <a:gd name="connsiteY7" fmla="*/ 184152 h 231776"/>
                  <a:gd name="connsiteX8" fmla="*/ 80792 w 246208"/>
                  <a:gd name="connsiteY8" fmla="*/ 193676 h 231776"/>
                  <a:gd name="connsiteX9" fmla="*/ 23644 w 246208"/>
                  <a:gd name="connsiteY9" fmla="*/ 231776 h 231776"/>
                  <a:gd name="connsiteX10" fmla="*/ 10944 w 246208"/>
                  <a:gd name="connsiteY10" fmla="*/ 180976 h 231776"/>
                  <a:gd name="connsiteX11" fmla="*/ 23644 w 246208"/>
                  <a:gd name="connsiteY11" fmla="*/ 146052 h 231776"/>
                  <a:gd name="connsiteX12" fmla="*/ 0 w 246208"/>
                  <a:gd name="connsiteY12" fmla="*/ 98768 h 231776"/>
                  <a:gd name="connsiteX13" fmla="*/ 93492 w 246208"/>
                  <a:gd name="connsiteY13" fmla="*/ 101600 h 231776"/>
                  <a:gd name="connsiteX14" fmla="*/ 52220 w 246208"/>
                  <a:gd name="connsiteY14" fmla="*/ 38100 h 231776"/>
                  <a:gd name="connsiteX15" fmla="*/ 68092 w 246208"/>
                  <a:gd name="connsiteY15" fmla="*/ 0 h 2317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46208" h="231776">
                    <a:moveTo>
                      <a:pt x="68092" y="0"/>
                    </a:moveTo>
                    <a:lnTo>
                      <a:pt x="160168" y="85726"/>
                    </a:lnTo>
                    <a:lnTo>
                      <a:pt x="196140" y="54716"/>
                    </a:lnTo>
                    <a:lnTo>
                      <a:pt x="195092" y="66676"/>
                    </a:lnTo>
                    <a:lnTo>
                      <a:pt x="246208" y="91210"/>
                    </a:lnTo>
                    <a:lnTo>
                      <a:pt x="188744" y="133352"/>
                    </a:lnTo>
                    <a:lnTo>
                      <a:pt x="179220" y="200026"/>
                    </a:lnTo>
                    <a:lnTo>
                      <a:pt x="125244" y="184152"/>
                    </a:lnTo>
                    <a:lnTo>
                      <a:pt x="80792" y="193676"/>
                    </a:lnTo>
                    <a:lnTo>
                      <a:pt x="23644" y="231776"/>
                    </a:lnTo>
                    <a:lnTo>
                      <a:pt x="10944" y="180976"/>
                    </a:lnTo>
                    <a:lnTo>
                      <a:pt x="23644" y="146052"/>
                    </a:lnTo>
                    <a:lnTo>
                      <a:pt x="0" y="98768"/>
                    </a:lnTo>
                    <a:lnTo>
                      <a:pt x="93492" y="101600"/>
                    </a:lnTo>
                    <a:lnTo>
                      <a:pt x="52220" y="38100"/>
                    </a:lnTo>
                    <a:lnTo>
                      <a:pt x="68092" y="0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2" name="フリーフォーム: 図形 641">
                <a:extLst>
                  <a:ext uri="{FF2B5EF4-FFF2-40B4-BE49-F238E27FC236}">
                    <a16:creationId xmlns:a16="http://schemas.microsoft.com/office/drawing/2014/main" id="{D2EFEF6C-145F-4E73-A25A-1A315DA6FD98}"/>
                  </a:ext>
                </a:extLst>
              </p:cNvPr>
              <p:cNvSpPr/>
              <p:nvPr/>
            </p:nvSpPr>
            <p:spPr>
              <a:xfrm>
                <a:off x="40772396" y="27151734"/>
                <a:ext cx="258700" cy="273916"/>
              </a:xfrm>
              <a:custGeom>
                <a:avLst/>
                <a:gdLst>
                  <a:gd name="connsiteX0" fmla="*/ 220344 w 258700"/>
                  <a:gd name="connsiteY0" fmla="*/ 0 h 273916"/>
                  <a:gd name="connsiteX1" fmla="*/ 248604 w 258700"/>
                  <a:gd name="connsiteY1" fmla="*/ 13566 h 273916"/>
                  <a:gd name="connsiteX2" fmla="*/ 248920 w 258700"/>
                  <a:gd name="connsiteY2" fmla="*/ 13526 h 273916"/>
                  <a:gd name="connsiteX3" fmla="*/ 258700 w 258700"/>
                  <a:gd name="connsiteY3" fmla="*/ 21170 h 273916"/>
                  <a:gd name="connsiteX4" fmla="*/ 242252 w 258700"/>
                  <a:gd name="connsiteY4" fmla="*/ 99290 h 273916"/>
                  <a:gd name="connsiteX5" fmla="*/ 255088 w 258700"/>
                  <a:gd name="connsiteY5" fmla="*/ 115336 h 273916"/>
                  <a:gd name="connsiteX6" fmla="*/ 200980 w 258700"/>
                  <a:gd name="connsiteY6" fmla="*/ 118342 h 273916"/>
                  <a:gd name="connsiteX7" fmla="*/ 178756 w 258700"/>
                  <a:gd name="connsiteY7" fmla="*/ 169142 h 273916"/>
                  <a:gd name="connsiteX8" fmla="*/ 102556 w 258700"/>
                  <a:gd name="connsiteY8" fmla="*/ 172316 h 273916"/>
                  <a:gd name="connsiteX9" fmla="*/ 73980 w 258700"/>
                  <a:gd name="connsiteY9" fmla="*/ 273916 h 273916"/>
                  <a:gd name="connsiteX10" fmla="*/ 23180 w 258700"/>
                  <a:gd name="connsiteY10" fmla="*/ 223116 h 273916"/>
                  <a:gd name="connsiteX11" fmla="*/ 0 w 258700"/>
                  <a:gd name="connsiteY11" fmla="*/ 139086 h 273916"/>
                  <a:gd name="connsiteX12" fmla="*/ 54928 w 258700"/>
                  <a:gd name="connsiteY12" fmla="*/ 102466 h 273916"/>
                  <a:gd name="connsiteX13" fmla="*/ 99380 w 258700"/>
                  <a:gd name="connsiteY13" fmla="*/ 92942 h 273916"/>
                  <a:gd name="connsiteX14" fmla="*/ 153356 w 258700"/>
                  <a:gd name="connsiteY14" fmla="*/ 108816 h 273916"/>
                  <a:gd name="connsiteX15" fmla="*/ 162880 w 258700"/>
                  <a:gd name="connsiteY15" fmla="*/ 42142 h 273916"/>
                  <a:gd name="connsiteX16" fmla="*/ 220344 w 258700"/>
                  <a:gd name="connsiteY16" fmla="*/ 0 h 2739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58700" h="273916">
                    <a:moveTo>
                      <a:pt x="220344" y="0"/>
                    </a:moveTo>
                    <a:lnTo>
                      <a:pt x="248604" y="13566"/>
                    </a:lnTo>
                    <a:lnTo>
                      <a:pt x="248920" y="13526"/>
                    </a:lnTo>
                    <a:lnTo>
                      <a:pt x="258700" y="21170"/>
                    </a:lnTo>
                    <a:lnTo>
                      <a:pt x="242252" y="99290"/>
                    </a:lnTo>
                    <a:lnTo>
                      <a:pt x="255088" y="115336"/>
                    </a:lnTo>
                    <a:lnTo>
                      <a:pt x="200980" y="118342"/>
                    </a:lnTo>
                    <a:lnTo>
                      <a:pt x="178756" y="169142"/>
                    </a:lnTo>
                    <a:lnTo>
                      <a:pt x="102556" y="172316"/>
                    </a:lnTo>
                    <a:lnTo>
                      <a:pt x="73980" y="273916"/>
                    </a:lnTo>
                    <a:lnTo>
                      <a:pt x="23180" y="223116"/>
                    </a:lnTo>
                    <a:lnTo>
                      <a:pt x="0" y="139086"/>
                    </a:lnTo>
                    <a:lnTo>
                      <a:pt x="54928" y="102466"/>
                    </a:lnTo>
                    <a:lnTo>
                      <a:pt x="99380" y="92942"/>
                    </a:lnTo>
                    <a:lnTo>
                      <a:pt x="153356" y="108816"/>
                    </a:lnTo>
                    <a:lnTo>
                      <a:pt x="162880" y="42142"/>
                    </a:lnTo>
                    <a:lnTo>
                      <a:pt x="220344" y="0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3" name="フリーフォーム: 図形 642">
                <a:extLst>
                  <a:ext uri="{FF2B5EF4-FFF2-40B4-BE49-F238E27FC236}">
                    <a16:creationId xmlns:a16="http://schemas.microsoft.com/office/drawing/2014/main" id="{478C52DC-8E51-4A92-AFA9-890A444BA0BD}"/>
                  </a:ext>
                </a:extLst>
              </p:cNvPr>
              <p:cNvSpPr/>
              <p:nvPr/>
            </p:nvSpPr>
            <p:spPr>
              <a:xfrm>
                <a:off x="40849448" y="27267070"/>
                <a:ext cx="378224" cy="293592"/>
              </a:xfrm>
              <a:custGeom>
                <a:avLst/>
                <a:gdLst>
                  <a:gd name="connsiteX0" fmla="*/ 178036 w 378224"/>
                  <a:gd name="connsiteY0" fmla="*/ 0 h 293592"/>
                  <a:gd name="connsiteX1" fmla="*/ 266800 w 378224"/>
                  <a:gd name="connsiteY1" fmla="*/ 110954 h 293592"/>
                  <a:gd name="connsiteX2" fmla="*/ 367032 w 378224"/>
                  <a:gd name="connsiteY2" fmla="*/ 106690 h 293592"/>
                  <a:gd name="connsiteX3" fmla="*/ 378224 w 378224"/>
                  <a:gd name="connsiteY3" fmla="*/ 132480 h 293592"/>
                  <a:gd name="connsiteX4" fmla="*/ 336652 w 378224"/>
                  <a:gd name="connsiteY4" fmla="*/ 171280 h 293592"/>
                  <a:gd name="connsiteX5" fmla="*/ 289028 w 378224"/>
                  <a:gd name="connsiteY5" fmla="*/ 177630 h 293592"/>
                  <a:gd name="connsiteX6" fmla="*/ 190600 w 378224"/>
                  <a:gd name="connsiteY6" fmla="*/ 174454 h 293592"/>
                  <a:gd name="connsiteX7" fmla="*/ 181076 w 378224"/>
                  <a:gd name="connsiteY7" fmla="*/ 234780 h 293592"/>
                  <a:gd name="connsiteX8" fmla="*/ 120752 w 378224"/>
                  <a:gd name="connsiteY8" fmla="*/ 228430 h 293592"/>
                  <a:gd name="connsiteX9" fmla="*/ 52488 w 378224"/>
                  <a:gd name="connsiteY9" fmla="*/ 293592 h 293592"/>
                  <a:gd name="connsiteX10" fmla="*/ 31852 w 378224"/>
                  <a:gd name="connsiteY10" fmla="*/ 260180 h 293592"/>
                  <a:gd name="connsiteX11" fmla="*/ 22328 w 378224"/>
                  <a:gd name="connsiteY11" fmla="*/ 174454 h 293592"/>
                  <a:gd name="connsiteX12" fmla="*/ 0 w 378224"/>
                  <a:gd name="connsiteY12" fmla="*/ 147660 h 293592"/>
                  <a:gd name="connsiteX13" fmla="*/ 25504 w 378224"/>
                  <a:gd name="connsiteY13" fmla="*/ 56980 h 293592"/>
                  <a:gd name="connsiteX14" fmla="*/ 101704 w 378224"/>
                  <a:gd name="connsiteY14" fmla="*/ 53806 h 293592"/>
                  <a:gd name="connsiteX15" fmla="*/ 123928 w 378224"/>
                  <a:gd name="connsiteY15" fmla="*/ 3006 h 293592"/>
                  <a:gd name="connsiteX16" fmla="*/ 178036 w 378224"/>
                  <a:gd name="connsiteY16" fmla="*/ 0 h 2935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378224" h="293592">
                    <a:moveTo>
                      <a:pt x="178036" y="0"/>
                    </a:moveTo>
                    <a:lnTo>
                      <a:pt x="266800" y="110954"/>
                    </a:lnTo>
                    <a:lnTo>
                      <a:pt x="367032" y="106690"/>
                    </a:lnTo>
                    <a:lnTo>
                      <a:pt x="378224" y="132480"/>
                    </a:lnTo>
                    <a:lnTo>
                      <a:pt x="336652" y="171280"/>
                    </a:lnTo>
                    <a:lnTo>
                      <a:pt x="289028" y="177630"/>
                    </a:lnTo>
                    <a:lnTo>
                      <a:pt x="190600" y="174454"/>
                    </a:lnTo>
                    <a:lnTo>
                      <a:pt x="181076" y="234780"/>
                    </a:lnTo>
                    <a:lnTo>
                      <a:pt x="120752" y="228430"/>
                    </a:lnTo>
                    <a:lnTo>
                      <a:pt x="52488" y="293592"/>
                    </a:lnTo>
                    <a:lnTo>
                      <a:pt x="31852" y="260180"/>
                    </a:lnTo>
                    <a:lnTo>
                      <a:pt x="22328" y="174454"/>
                    </a:lnTo>
                    <a:lnTo>
                      <a:pt x="0" y="147660"/>
                    </a:lnTo>
                    <a:lnTo>
                      <a:pt x="25504" y="56980"/>
                    </a:lnTo>
                    <a:lnTo>
                      <a:pt x="101704" y="53806"/>
                    </a:lnTo>
                    <a:lnTo>
                      <a:pt x="123928" y="3006"/>
                    </a:lnTo>
                    <a:lnTo>
                      <a:pt x="178036" y="0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4" name="フリーフォーム: 図形 643">
                <a:extLst>
                  <a:ext uri="{FF2B5EF4-FFF2-40B4-BE49-F238E27FC236}">
                    <a16:creationId xmlns:a16="http://schemas.microsoft.com/office/drawing/2014/main" id="{9C309F80-2375-4621-B4C4-5CF58F1A7D57}"/>
                  </a:ext>
                </a:extLst>
              </p:cNvPr>
              <p:cNvSpPr/>
              <p:nvPr/>
            </p:nvSpPr>
            <p:spPr>
              <a:xfrm>
                <a:off x="40928924" y="27821846"/>
                <a:ext cx="143264" cy="182184"/>
              </a:xfrm>
              <a:custGeom>
                <a:avLst/>
                <a:gdLst>
                  <a:gd name="connsiteX0" fmla="*/ 76224 w 143264"/>
                  <a:gd name="connsiteY0" fmla="*/ 0 h 182184"/>
                  <a:gd name="connsiteX1" fmla="*/ 143264 w 143264"/>
                  <a:gd name="connsiteY1" fmla="*/ 84424 h 182184"/>
                  <a:gd name="connsiteX2" fmla="*/ 69852 w 143264"/>
                  <a:gd name="connsiteY2" fmla="*/ 118154 h 182184"/>
                  <a:gd name="connsiteX3" fmla="*/ 63500 w 143264"/>
                  <a:gd name="connsiteY3" fmla="*/ 178478 h 182184"/>
                  <a:gd name="connsiteX4" fmla="*/ 60324 w 143264"/>
                  <a:gd name="connsiteY4" fmla="*/ 182184 h 182184"/>
                  <a:gd name="connsiteX5" fmla="*/ 60324 w 143264"/>
                  <a:gd name="connsiteY5" fmla="*/ 181654 h 182184"/>
                  <a:gd name="connsiteX6" fmla="*/ 28576 w 143264"/>
                  <a:gd name="connsiteY6" fmla="*/ 181654 h 182184"/>
                  <a:gd name="connsiteX7" fmla="*/ 3176 w 143264"/>
                  <a:gd name="connsiteY7" fmla="*/ 137204 h 182184"/>
                  <a:gd name="connsiteX8" fmla="*/ 0 w 143264"/>
                  <a:gd name="connsiteY8" fmla="*/ 143556 h 182184"/>
                  <a:gd name="connsiteX9" fmla="*/ 0 w 143264"/>
                  <a:gd name="connsiteY9" fmla="*/ 143554 h 182184"/>
                  <a:gd name="connsiteX10" fmla="*/ 6352 w 143264"/>
                  <a:gd name="connsiteY10" fmla="*/ 86404 h 182184"/>
                  <a:gd name="connsiteX11" fmla="*/ 38100 w 143264"/>
                  <a:gd name="connsiteY11" fmla="*/ 73704 h 182184"/>
                  <a:gd name="connsiteX12" fmla="*/ 76224 w 143264"/>
                  <a:gd name="connsiteY12" fmla="*/ 0 h 1821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43264" h="182184">
                    <a:moveTo>
                      <a:pt x="76224" y="0"/>
                    </a:moveTo>
                    <a:lnTo>
                      <a:pt x="143264" y="84424"/>
                    </a:lnTo>
                    <a:lnTo>
                      <a:pt x="69852" y="118154"/>
                    </a:lnTo>
                    <a:lnTo>
                      <a:pt x="63500" y="178478"/>
                    </a:lnTo>
                    <a:lnTo>
                      <a:pt x="60324" y="182184"/>
                    </a:lnTo>
                    <a:lnTo>
                      <a:pt x="60324" y="181654"/>
                    </a:lnTo>
                    <a:lnTo>
                      <a:pt x="28576" y="181654"/>
                    </a:lnTo>
                    <a:lnTo>
                      <a:pt x="3176" y="137204"/>
                    </a:lnTo>
                    <a:lnTo>
                      <a:pt x="0" y="143556"/>
                    </a:lnTo>
                    <a:lnTo>
                      <a:pt x="0" y="143554"/>
                    </a:lnTo>
                    <a:lnTo>
                      <a:pt x="6352" y="86404"/>
                    </a:lnTo>
                    <a:lnTo>
                      <a:pt x="38100" y="73704"/>
                    </a:lnTo>
                    <a:lnTo>
                      <a:pt x="76224" y="0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5" name="フリーフォーム: 図形 644">
                <a:extLst>
                  <a:ext uri="{FF2B5EF4-FFF2-40B4-BE49-F238E27FC236}">
                    <a16:creationId xmlns:a16="http://schemas.microsoft.com/office/drawing/2014/main" id="{997038E7-E103-4854-BC19-68A1E31381E5}"/>
                  </a:ext>
                </a:extLst>
              </p:cNvPr>
              <p:cNvSpPr/>
              <p:nvPr/>
            </p:nvSpPr>
            <p:spPr>
              <a:xfrm>
                <a:off x="40733436" y="27854276"/>
                <a:ext cx="196884" cy="130174"/>
              </a:xfrm>
              <a:custGeom>
                <a:avLst/>
                <a:gdLst>
                  <a:gd name="connsiteX0" fmla="*/ 100240 w 196884"/>
                  <a:gd name="connsiteY0" fmla="*/ 0 h 130174"/>
                  <a:gd name="connsiteX1" fmla="*/ 196884 w 196884"/>
                  <a:gd name="connsiteY1" fmla="*/ 98576 h 130174"/>
                  <a:gd name="connsiteX2" fmla="*/ 195488 w 196884"/>
                  <a:gd name="connsiteY2" fmla="*/ 111124 h 130174"/>
                  <a:gd name="connsiteX3" fmla="*/ 195488 w 196884"/>
                  <a:gd name="connsiteY3" fmla="*/ 111126 h 130174"/>
                  <a:gd name="connsiteX4" fmla="*/ 185964 w 196884"/>
                  <a:gd name="connsiteY4" fmla="*/ 130174 h 130174"/>
                  <a:gd name="connsiteX5" fmla="*/ 122820 w 196884"/>
                  <a:gd name="connsiteY5" fmla="*/ 127430 h 130174"/>
                  <a:gd name="connsiteX6" fmla="*/ 116116 w 196884"/>
                  <a:gd name="connsiteY6" fmla="*/ 95248 h 130174"/>
                  <a:gd name="connsiteX7" fmla="*/ 46264 w 196884"/>
                  <a:gd name="connsiteY7" fmla="*/ 123824 h 130174"/>
                  <a:gd name="connsiteX8" fmla="*/ 0 w 196884"/>
                  <a:gd name="connsiteY8" fmla="*/ 62138 h 130174"/>
                  <a:gd name="connsiteX9" fmla="*/ 11340 w 196884"/>
                  <a:gd name="connsiteY9" fmla="*/ 3174 h 130174"/>
                  <a:gd name="connsiteX10" fmla="*/ 49440 w 196884"/>
                  <a:gd name="connsiteY10" fmla="*/ 9524 h 130174"/>
                  <a:gd name="connsiteX11" fmla="*/ 100240 w 196884"/>
                  <a:gd name="connsiteY11" fmla="*/ 0 h 1301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96884" h="130174">
                    <a:moveTo>
                      <a:pt x="100240" y="0"/>
                    </a:moveTo>
                    <a:lnTo>
                      <a:pt x="196884" y="98576"/>
                    </a:lnTo>
                    <a:lnTo>
                      <a:pt x="195488" y="111124"/>
                    </a:lnTo>
                    <a:lnTo>
                      <a:pt x="195488" y="111126"/>
                    </a:lnTo>
                    <a:lnTo>
                      <a:pt x="185964" y="130174"/>
                    </a:lnTo>
                    <a:lnTo>
                      <a:pt x="122820" y="127430"/>
                    </a:lnTo>
                    <a:lnTo>
                      <a:pt x="116116" y="95248"/>
                    </a:lnTo>
                    <a:lnTo>
                      <a:pt x="46264" y="123824"/>
                    </a:lnTo>
                    <a:lnTo>
                      <a:pt x="0" y="62138"/>
                    </a:lnTo>
                    <a:lnTo>
                      <a:pt x="11340" y="3174"/>
                    </a:lnTo>
                    <a:lnTo>
                      <a:pt x="49440" y="9524"/>
                    </a:lnTo>
                    <a:lnTo>
                      <a:pt x="100240" y="0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6" name="フリーフォーム: 図形 645">
                <a:extLst>
                  <a:ext uri="{FF2B5EF4-FFF2-40B4-BE49-F238E27FC236}">
                    <a16:creationId xmlns:a16="http://schemas.microsoft.com/office/drawing/2014/main" id="{D56176E1-49DF-4C7E-BB2D-3B8D74607F58}"/>
                  </a:ext>
                </a:extLst>
              </p:cNvPr>
              <p:cNvSpPr/>
              <p:nvPr/>
            </p:nvSpPr>
            <p:spPr>
              <a:xfrm>
                <a:off x="40839480" y="27747132"/>
                <a:ext cx="165668" cy="205720"/>
              </a:xfrm>
              <a:custGeom>
                <a:avLst/>
                <a:gdLst>
                  <a:gd name="connsiteX0" fmla="*/ 59176 w 165668"/>
                  <a:gd name="connsiteY0" fmla="*/ 0 h 205720"/>
                  <a:gd name="connsiteX1" fmla="*/ 57696 w 165668"/>
                  <a:gd name="connsiteY1" fmla="*/ 2368 h 205720"/>
                  <a:gd name="connsiteX2" fmla="*/ 108496 w 165668"/>
                  <a:gd name="connsiteY2" fmla="*/ 18244 h 205720"/>
                  <a:gd name="connsiteX3" fmla="*/ 156120 w 165668"/>
                  <a:gd name="connsiteY3" fmla="*/ 62692 h 205720"/>
                  <a:gd name="connsiteX4" fmla="*/ 165668 w 165668"/>
                  <a:gd name="connsiteY4" fmla="*/ 74714 h 205720"/>
                  <a:gd name="connsiteX5" fmla="*/ 127544 w 165668"/>
                  <a:gd name="connsiteY5" fmla="*/ 148418 h 205720"/>
                  <a:gd name="connsiteX6" fmla="*/ 95796 w 165668"/>
                  <a:gd name="connsiteY6" fmla="*/ 161118 h 205720"/>
                  <a:gd name="connsiteX7" fmla="*/ 90840 w 165668"/>
                  <a:gd name="connsiteY7" fmla="*/ 205720 h 205720"/>
                  <a:gd name="connsiteX8" fmla="*/ 0 w 165668"/>
                  <a:gd name="connsiteY8" fmla="*/ 113064 h 205720"/>
                  <a:gd name="connsiteX9" fmla="*/ 22768 w 165668"/>
                  <a:gd name="connsiteY9" fmla="*/ 69044 h 205720"/>
                  <a:gd name="connsiteX10" fmla="*/ 60872 w 165668"/>
                  <a:gd name="connsiteY10" fmla="*/ 56344 h 205720"/>
                  <a:gd name="connsiteX11" fmla="*/ 43644 w 165668"/>
                  <a:gd name="connsiteY11" fmla="*/ 828 h 205720"/>
                  <a:gd name="connsiteX12" fmla="*/ 51344 w 165668"/>
                  <a:gd name="connsiteY12" fmla="*/ 2368 h 205720"/>
                  <a:gd name="connsiteX13" fmla="*/ 59176 w 165668"/>
                  <a:gd name="connsiteY13" fmla="*/ 0 h 2057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65668" h="205720">
                    <a:moveTo>
                      <a:pt x="59176" y="0"/>
                    </a:moveTo>
                    <a:lnTo>
                      <a:pt x="57696" y="2368"/>
                    </a:lnTo>
                    <a:lnTo>
                      <a:pt x="108496" y="18244"/>
                    </a:lnTo>
                    <a:lnTo>
                      <a:pt x="156120" y="62692"/>
                    </a:lnTo>
                    <a:lnTo>
                      <a:pt x="165668" y="74714"/>
                    </a:lnTo>
                    <a:lnTo>
                      <a:pt x="127544" y="148418"/>
                    </a:lnTo>
                    <a:lnTo>
                      <a:pt x="95796" y="161118"/>
                    </a:lnTo>
                    <a:lnTo>
                      <a:pt x="90840" y="205720"/>
                    </a:lnTo>
                    <a:lnTo>
                      <a:pt x="0" y="113064"/>
                    </a:lnTo>
                    <a:lnTo>
                      <a:pt x="22768" y="69044"/>
                    </a:lnTo>
                    <a:lnTo>
                      <a:pt x="60872" y="56344"/>
                    </a:lnTo>
                    <a:lnTo>
                      <a:pt x="43644" y="828"/>
                    </a:lnTo>
                    <a:lnTo>
                      <a:pt x="51344" y="2368"/>
                    </a:lnTo>
                    <a:lnTo>
                      <a:pt x="59176" y="0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7" name="フリーフォーム: 図形 646">
                <a:extLst>
                  <a:ext uri="{FF2B5EF4-FFF2-40B4-BE49-F238E27FC236}">
                    <a16:creationId xmlns:a16="http://schemas.microsoft.com/office/drawing/2014/main" id="{95F1C211-1785-4E3E-8A79-6686230F37DA}"/>
                  </a:ext>
                </a:extLst>
              </p:cNvPr>
              <p:cNvSpPr/>
              <p:nvPr/>
            </p:nvSpPr>
            <p:spPr>
              <a:xfrm>
                <a:off x="40623108" y="27711400"/>
                <a:ext cx="277244" cy="215900"/>
              </a:xfrm>
              <a:custGeom>
                <a:avLst/>
                <a:gdLst>
                  <a:gd name="connsiteX0" fmla="*/ 204216 w 277244"/>
                  <a:gd name="connsiteY0" fmla="*/ 0 h 215900"/>
                  <a:gd name="connsiteX1" fmla="*/ 220092 w 277244"/>
                  <a:gd name="connsiteY1" fmla="*/ 28576 h 215900"/>
                  <a:gd name="connsiteX2" fmla="*/ 260016 w 277244"/>
                  <a:gd name="connsiteY2" fmla="*/ 36560 h 215900"/>
                  <a:gd name="connsiteX3" fmla="*/ 277244 w 277244"/>
                  <a:gd name="connsiteY3" fmla="*/ 92076 h 215900"/>
                  <a:gd name="connsiteX4" fmla="*/ 239140 w 277244"/>
                  <a:gd name="connsiteY4" fmla="*/ 104776 h 215900"/>
                  <a:gd name="connsiteX5" fmla="*/ 216372 w 277244"/>
                  <a:gd name="connsiteY5" fmla="*/ 148796 h 215900"/>
                  <a:gd name="connsiteX6" fmla="*/ 210568 w 277244"/>
                  <a:gd name="connsiteY6" fmla="*/ 142876 h 215900"/>
                  <a:gd name="connsiteX7" fmla="*/ 159768 w 277244"/>
                  <a:gd name="connsiteY7" fmla="*/ 152400 h 215900"/>
                  <a:gd name="connsiteX8" fmla="*/ 121668 w 277244"/>
                  <a:gd name="connsiteY8" fmla="*/ 146050 h 215900"/>
                  <a:gd name="connsiteX9" fmla="*/ 110328 w 277244"/>
                  <a:gd name="connsiteY9" fmla="*/ 205014 h 215900"/>
                  <a:gd name="connsiteX10" fmla="*/ 108968 w 277244"/>
                  <a:gd name="connsiteY10" fmla="*/ 203200 h 215900"/>
                  <a:gd name="connsiteX11" fmla="*/ 70868 w 277244"/>
                  <a:gd name="connsiteY11" fmla="*/ 215900 h 215900"/>
                  <a:gd name="connsiteX12" fmla="*/ 23244 w 277244"/>
                  <a:gd name="connsiteY12" fmla="*/ 158750 h 215900"/>
                  <a:gd name="connsiteX13" fmla="*/ 11728 w 277244"/>
                  <a:gd name="connsiteY13" fmla="*/ 170264 h 215900"/>
                  <a:gd name="connsiteX14" fmla="*/ 0 w 277244"/>
                  <a:gd name="connsiteY14" fmla="*/ 127016 h 215900"/>
                  <a:gd name="connsiteX15" fmla="*/ 1016 w 277244"/>
                  <a:gd name="connsiteY15" fmla="*/ 123824 h 215900"/>
                  <a:gd name="connsiteX16" fmla="*/ 118492 w 277244"/>
                  <a:gd name="connsiteY16" fmla="*/ 98424 h 215900"/>
                  <a:gd name="connsiteX17" fmla="*/ 169292 w 277244"/>
                  <a:gd name="connsiteY17" fmla="*/ 6350 h 215900"/>
                  <a:gd name="connsiteX18" fmla="*/ 204216 w 277244"/>
                  <a:gd name="connsiteY18" fmla="*/ 0 h 215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277244" h="215900">
                    <a:moveTo>
                      <a:pt x="204216" y="0"/>
                    </a:moveTo>
                    <a:lnTo>
                      <a:pt x="220092" y="28576"/>
                    </a:lnTo>
                    <a:lnTo>
                      <a:pt x="260016" y="36560"/>
                    </a:lnTo>
                    <a:lnTo>
                      <a:pt x="277244" y="92076"/>
                    </a:lnTo>
                    <a:lnTo>
                      <a:pt x="239140" y="104776"/>
                    </a:lnTo>
                    <a:lnTo>
                      <a:pt x="216372" y="148796"/>
                    </a:lnTo>
                    <a:lnTo>
                      <a:pt x="210568" y="142876"/>
                    </a:lnTo>
                    <a:lnTo>
                      <a:pt x="159768" y="152400"/>
                    </a:lnTo>
                    <a:lnTo>
                      <a:pt x="121668" y="146050"/>
                    </a:lnTo>
                    <a:lnTo>
                      <a:pt x="110328" y="205014"/>
                    </a:lnTo>
                    <a:lnTo>
                      <a:pt x="108968" y="203200"/>
                    </a:lnTo>
                    <a:lnTo>
                      <a:pt x="70868" y="215900"/>
                    </a:lnTo>
                    <a:lnTo>
                      <a:pt x="23244" y="158750"/>
                    </a:lnTo>
                    <a:lnTo>
                      <a:pt x="11728" y="170264"/>
                    </a:lnTo>
                    <a:lnTo>
                      <a:pt x="0" y="127016"/>
                    </a:lnTo>
                    <a:lnTo>
                      <a:pt x="1016" y="123824"/>
                    </a:lnTo>
                    <a:lnTo>
                      <a:pt x="118492" y="98424"/>
                    </a:lnTo>
                    <a:lnTo>
                      <a:pt x="169292" y="6350"/>
                    </a:lnTo>
                    <a:lnTo>
                      <a:pt x="204216" y="0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8" name="フリーフォーム: 図形 647">
                <a:extLst>
                  <a:ext uri="{FF2B5EF4-FFF2-40B4-BE49-F238E27FC236}">
                    <a16:creationId xmlns:a16="http://schemas.microsoft.com/office/drawing/2014/main" id="{8666A248-3F80-4979-955E-8E6A041BA65C}"/>
                  </a:ext>
                </a:extLst>
              </p:cNvPr>
              <p:cNvSpPr/>
              <p:nvPr/>
            </p:nvSpPr>
            <p:spPr>
              <a:xfrm>
                <a:off x="40398700" y="27435176"/>
                <a:ext cx="530224" cy="403240"/>
              </a:xfrm>
              <a:custGeom>
                <a:avLst/>
                <a:gdLst>
                  <a:gd name="connsiteX0" fmla="*/ 254000 w 530224"/>
                  <a:gd name="connsiteY0" fmla="*/ 0 h 403240"/>
                  <a:gd name="connsiteX1" fmla="*/ 346076 w 530224"/>
                  <a:gd name="connsiteY1" fmla="*/ 28574 h 403240"/>
                  <a:gd name="connsiteX2" fmla="*/ 476568 w 530224"/>
                  <a:gd name="connsiteY2" fmla="*/ 37762 h 403240"/>
                  <a:gd name="connsiteX3" fmla="*/ 482600 w 530224"/>
                  <a:gd name="connsiteY3" fmla="*/ 92074 h 403240"/>
                  <a:gd name="connsiteX4" fmla="*/ 503236 w 530224"/>
                  <a:gd name="connsiteY4" fmla="*/ 125486 h 403240"/>
                  <a:gd name="connsiteX5" fmla="*/ 501652 w 530224"/>
                  <a:gd name="connsiteY5" fmla="*/ 127000 h 403240"/>
                  <a:gd name="connsiteX6" fmla="*/ 530224 w 530224"/>
                  <a:gd name="connsiteY6" fmla="*/ 263524 h 403240"/>
                  <a:gd name="connsiteX7" fmla="*/ 499956 w 530224"/>
                  <a:gd name="connsiteY7" fmla="*/ 311956 h 403240"/>
                  <a:gd name="connsiteX8" fmla="*/ 492124 w 530224"/>
                  <a:gd name="connsiteY8" fmla="*/ 314324 h 403240"/>
                  <a:gd name="connsiteX9" fmla="*/ 444500 w 530224"/>
                  <a:gd name="connsiteY9" fmla="*/ 304800 h 403240"/>
                  <a:gd name="connsiteX10" fmla="*/ 428624 w 530224"/>
                  <a:gd name="connsiteY10" fmla="*/ 276224 h 403240"/>
                  <a:gd name="connsiteX11" fmla="*/ 393700 w 530224"/>
                  <a:gd name="connsiteY11" fmla="*/ 282574 h 403240"/>
                  <a:gd name="connsiteX12" fmla="*/ 342900 w 530224"/>
                  <a:gd name="connsiteY12" fmla="*/ 374648 h 403240"/>
                  <a:gd name="connsiteX13" fmla="*/ 225424 w 530224"/>
                  <a:gd name="connsiteY13" fmla="*/ 400048 h 403240"/>
                  <a:gd name="connsiteX14" fmla="*/ 224408 w 530224"/>
                  <a:gd name="connsiteY14" fmla="*/ 403240 h 403240"/>
                  <a:gd name="connsiteX15" fmla="*/ 196852 w 530224"/>
                  <a:gd name="connsiteY15" fmla="*/ 301624 h 403240"/>
                  <a:gd name="connsiteX16" fmla="*/ 69852 w 530224"/>
                  <a:gd name="connsiteY16" fmla="*/ 238124 h 403240"/>
                  <a:gd name="connsiteX17" fmla="*/ 54412 w 530224"/>
                  <a:gd name="connsiteY17" fmla="*/ 249890 h 403240"/>
                  <a:gd name="connsiteX18" fmla="*/ 0 w 530224"/>
                  <a:gd name="connsiteY18" fmla="*/ 168274 h 403240"/>
                  <a:gd name="connsiteX19" fmla="*/ 76200 w 530224"/>
                  <a:gd name="connsiteY19" fmla="*/ 149224 h 403240"/>
                  <a:gd name="connsiteX20" fmla="*/ 101600 w 530224"/>
                  <a:gd name="connsiteY20" fmla="*/ 107948 h 403240"/>
                  <a:gd name="connsiteX21" fmla="*/ 133348 w 530224"/>
                  <a:gd name="connsiteY21" fmla="*/ 69848 h 403240"/>
                  <a:gd name="connsiteX22" fmla="*/ 130176 w 530224"/>
                  <a:gd name="connsiteY22" fmla="*/ 22224 h 403240"/>
                  <a:gd name="connsiteX23" fmla="*/ 161924 w 530224"/>
                  <a:gd name="connsiteY23" fmla="*/ 3174 h 403240"/>
                  <a:gd name="connsiteX24" fmla="*/ 196852 w 530224"/>
                  <a:gd name="connsiteY24" fmla="*/ 44448 h 403240"/>
                  <a:gd name="connsiteX25" fmla="*/ 254000 w 530224"/>
                  <a:gd name="connsiteY25" fmla="*/ 0 h 4032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530224" h="403240">
                    <a:moveTo>
                      <a:pt x="254000" y="0"/>
                    </a:moveTo>
                    <a:lnTo>
                      <a:pt x="346076" y="28574"/>
                    </a:lnTo>
                    <a:lnTo>
                      <a:pt x="476568" y="37762"/>
                    </a:lnTo>
                    <a:lnTo>
                      <a:pt x="482600" y="92074"/>
                    </a:lnTo>
                    <a:lnTo>
                      <a:pt x="503236" y="125486"/>
                    </a:lnTo>
                    <a:lnTo>
                      <a:pt x="501652" y="127000"/>
                    </a:lnTo>
                    <a:lnTo>
                      <a:pt x="530224" y="263524"/>
                    </a:lnTo>
                    <a:lnTo>
                      <a:pt x="499956" y="311956"/>
                    </a:lnTo>
                    <a:lnTo>
                      <a:pt x="492124" y="314324"/>
                    </a:lnTo>
                    <a:lnTo>
                      <a:pt x="444500" y="304800"/>
                    </a:lnTo>
                    <a:lnTo>
                      <a:pt x="428624" y="276224"/>
                    </a:lnTo>
                    <a:lnTo>
                      <a:pt x="393700" y="282574"/>
                    </a:lnTo>
                    <a:lnTo>
                      <a:pt x="342900" y="374648"/>
                    </a:lnTo>
                    <a:lnTo>
                      <a:pt x="225424" y="400048"/>
                    </a:lnTo>
                    <a:lnTo>
                      <a:pt x="224408" y="403240"/>
                    </a:lnTo>
                    <a:lnTo>
                      <a:pt x="196852" y="301624"/>
                    </a:lnTo>
                    <a:lnTo>
                      <a:pt x="69852" y="238124"/>
                    </a:lnTo>
                    <a:lnTo>
                      <a:pt x="54412" y="249890"/>
                    </a:lnTo>
                    <a:lnTo>
                      <a:pt x="0" y="168274"/>
                    </a:lnTo>
                    <a:lnTo>
                      <a:pt x="76200" y="149224"/>
                    </a:lnTo>
                    <a:lnTo>
                      <a:pt x="101600" y="107948"/>
                    </a:lnTo>
                    <a:lnTo>
                      <a:pt x="133348" y="69848"/>
                    </a:lnTo>
                    <a:lnTo>
                      <a:pt x="130176" y="22224"/>
                    </a:lnTo>
                    <a:lnTo>
                      <a:pt x="161924" y="3174"/>
                    </a:lnTo>
                    <a:lnTo>
                      <a:pt x="196852" y="44448"/>
                    </a:lnTo>
                    <a:lnTo>
                      <a:pt x="254000" y="0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9" name="フリーフォーム: 図形 648">
                <a:extLst>
                  <a:ext uri="{FF2B5EF4-FFF2-40B4-BE49-F238E27FC236}">
                    <a16:creationId xmlns:a16="http://schemas.microsoft.com/office/drawing/2014/main" id="{DEA42832-5C0B-407D-B546-497518886DBA}"/>
                  </a:ext>
                </a:extLst>
              </p:cNvPr>
              <p:cNvSpPr/>
              <p:nvPr/>
            </p:nvSpPr>
            <p:spPr>
              <a:xfrm>
                <a:off x="40078024" y="27546300"/>
                <a:ext cx="375088" cy="231776"/>
              </a:xfrm>
              <a:custGeom>
                <a:avLst/>
                <a:gdLst>
                  <a:gd name="connsiteX0" fmla="*/ 215900 w 375088"/>
                  <a:gd name="connsiteY0" fmla="*/ 0 h 231776"/>
                  <a:gd name="connsiteX1" fmla="*/ 279400 w 375088"/>
                  <a:gd name="connsiteY1" fmla="*/ 34924 h 231776"/>
                  <a:gd name="connsiteX2" fmla="*/ 327800 w 375088"/>
                  <a:gd name="connsiteY2" fmla="*/ 67836 h 231776"/>
                  <a:gd name="connsiteX3" fmla="*/ 375088 w 375088"/>
                  <a:gd name="connsiteY3" fmla="*/ 138766 h 231776"/>
                  <a:gd name="connsiteX4" fmla="*/ 268928 w 375088"/>
                  <a:gd name="connsiteY4" fmla="*/ 219646 h 231776"/>
                  <a:gd name="connsiteX5" fmla="*/ 247652 w 375088"/>
                  <a:gd name="connsiteY5" fmla="*/ 196850 h 231776"/>
                  <a:gd name="connsiteX6" fmla="*/ 133352 w 375088"/>
                  <a:gd name="connsiteY6" fmla="*/ 203200 h 231776"/>
                  <a:gd name="connsiteX7" fmla="*/ 95252 w 375088"/>
                  <a:gd name="connsiteY7" fmla="*/ 231776 h 231776"/>
                  <a:gd name="connsiteX8" fmla="*/ 0 w 375088"/>
                  <a:gd name="connsiteY8" fmla="*/ 231776 h 231776"/>
                  <a:gd name="connsiteX9" fmla="*/ 3128 w 375088"/>
                  <a:gd name="connsiteY9" fmla="*/ 106690 h 231776"/>
                  <a:gd name="connsiteX10" fmla="*/ 92076 w 375088"/>
                  <a:gd name="connsiteY10" fmla="*/ 88900 h 231776"/>
                  <a:gd name="connsiteX11" fmla="*/ 136528 w 375088"/>
                  <a:gd name="connsiteY11" fmla="*/ 28576 h 231776"/>
                  <a:gd name="connsiteX12" fmla="*/ 190500 w 375088"/>
                  <a:gd name="connsiteY12" fmla="*/ 38100 h 231776"/>
                  <a:gd name="connsiteX13" fmla="*/ 215900 w 375088"/>
                  <a:gd name="connsiteY13" fmla="*/ 0 h 2317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75088" h="231776">
                    <a:moveTo>
                      <a:pt x="215900" y="0"/>
                    </a:moveTo>
                    <a:lnTo>
                      <a:pt x="279400" y="34924"/>
                    </a:lnTo>
                    <a:lnTo>
                      <a:pt x="327800" y="67836"/>
                    </a:lnTo>
                    <a:lnTo>
                      <a:pt x="375088" y="138766"/>
                    </a:lnTo>
                    <a:lnTo>
                      <a:pt x="268928" y="219646"/>
                    </a:lnTo>
                    <a:lnTo>
                      <a:pt x="247652" y="196850"/>
                    </a:lnTo>
                    <a:lnTo>
                      <a:pt x="133352" y="203200"/>
                    </a:lnTo>
                    <a:lnTo>
                      <a:pt x="95252" y="231776"/>
                    </a:lnTo>
                    <a:lnTo>
                      <a:pt x="0" y="231776"/>
                    </a:lnTo>
                    <a:lnTo>
                      <a:pt x="3128" y="106690"/>
                    </a:lnTo>
                    <a:lnTo>
                      <a:pt x="92076" y="88900"/>
                    </a:lnTo>
                    <a:lnTo>
                      <a:pt x="136528" y="28576"/>
                    </a:lnTo>
                    <a:lnTo>
                      <a:pt x="190500" y="38100"/>
                    </a:lnTo>
                    <a:lnTo>
                      <a:pt x="215900" y="0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0" name="フリーフォーム: 図形 649">
                <a:extLst>
                  <a:ext uri="{FF2B5EF4-FFF2-40B4-BE49-F238E27FC236}">
                    <a16:creationId xmlns:a16="http://schemas.microsoft.com/office/drawing/2014/main" id="{0844C8C2-00B3-4B25-B13E-B89A9E42725A}"/>
                  </a:ext>
                </a:extLst>
              </p:cNvPr>
              <p:cNvSpPr/>
              <p:nvPr/>
            </p:nvSpPr>
            <p:spPr>
              <a:xfrm>
                <a:off x="40506648" y="26974800"/>
                <a:ext cx="263528" cy="282576"/>
              </a:xfrm>
              <a:custGeom>
                <a:avLst/>
                <a:gdLst>
                  <a:gd name="connsiteX0" fmla="*/ 114304 w 263528"/>
                  <a:gd name="connsiteY0" fmla="*/ 0 h 282576"/>
                  <a:gd name="connsiteX1" fmla="*/ 228600 w 263528"/>
                  <a:gd name="connsiteY1" fmla="*/ 184150 h 282576"/>
                  <a:gd name="connsiteX2" fmla="*/ 239884 w 263528"/>
                  <a:gd name="connsiteY2" fmla="*/ 184492 h 282576"/>
                  <a:gd name="connsiteX3" fmla="*/ 263528 w 263528"/>
                  <a:gd name="connsiteY3" fmla="*/ 231776 h 282576"/>
                  <a:gd name="connsiteX4" fmla="*/ 256844 w 263528"/>
                  <a:gd name="connsiteY4" fmla="*/ 250156 h 282576"/>
                  <a:gd name="connsiteX5" fmla="*/ 146052 w 263528"/>
                  <a:gd name="connsiteY5" fmla="*/ 244476 h 282576"/>
                  <a:gd name="connsiteX6" fmla="*/ 79376 w 263528"/>
                  <a:gd name="connsiteY6" fmla="*/ 282576 h 282576"/>
                  <a:gd name="connsiteX7" fmla="*/ 9528 w 263528"/>
                  <a:gd name="connsiteY7" fmla="*/ 180976 h 282576"/>
                  <a:gd name="connsiteX8" fmla="*/ 0 w 263528"/>
                  <a:gd name="connsiteY8" fmla="*/ 111124 h 282576"/>
                  <a:gd name="connsiteX9" fmla="*/ 20208 w 263528"/>
                  <a:gd name="connsiteY9" fmla="*/ 27420 h 282576"/>
                  <a:gd name="connsiteX10" fmla="*/ 22228 w 263528"/>
                  <a:gd name="connsiteY10" fmla="*/ 25400 h 282576"/>
                  <a:gd name="connsiteX11" fmla="*/ 22492 w 263528"/>
                  <a:gd name="connsiteY11" fmla="*/ 18294 h 282576"/>
                  <a:gd name="connsiteX12" fmla="*/ 27972 w 263528"/>
                  <a:gd name="connsiteY12" fmla="*/ 2540 h 282576"/>
                  <a:gd name="connsiteX13" fmla="*/ 114304 w 263528"/>
                  <a:gd name="connsiteY13" fmla="*/ 0 h 2825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63528" h="282576">
                    <a:moveTo>
                      <a:pt x="114304" y="0"/>
                    </a:moveTo>
                    <a:lnTo>
                      <a:pt x="228600" y="184150"/>
                    </a:lnTo>
                    <a:lnTo>
                      <a:pt x="239884" y="184492"/>
                    </a:lnTo>
                    <a:lnTo>
                      <a:pt x="263528" y="231776"/>
                    </a:lnTo>
                    <a:lnTo>
                      <a:pt x="256844" y="250156"/>
                    </a:lnTo>
                    <a:lnTo>
                      <a:pt x="146052" y="244476"/>
                    </a:lnTo>
                    <a:lnTo>
                      <a:pt x="79376" y="282576"/>
                    </a:lnTo>
                    <a:lnTo>
                      <a:pt x="9528" y="180976"/>
                    </a:lnTo>
                    <a:lnTo>
                      <a:pt x="0" y="111124"/>
                    </a:lnTo>
                    <a:lnTo>
                      <a:pt x="20208" y="27420"/>
                    </a:lnTo>
                    <a:lnTo>
                      <a:pt x="22228" y="25400"/>
                    </a:lnTo>
                    <a:lnTo>
                      <a:pt x="22492" y="18294"/>
                    </a:lnTo>
                    <a:lnTo>
                      <a:pt x="27972" y="2540"/>
                    </a:lnTo>
                    <a:lnTo>
                      <a:pt x="114304" y="0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1" name="フリーフォーム: 図形 650">
                <a:extLst>
                  <a:ext uri="{FF2B5EF4-FFF2-40B4-BE49-F238E27FC236}">
                    <a16:creationId xmlns:a16="http://schemas.microsoft.com/office/drawing/2014/main" id="{22B2DA07-F3F7-4046-9092-2F17CD9B6C40}"/>
                  </a:ext>
                </a:extLst>
              </p:cNvPr>
              <p:cNvSpPr/>
              <p:nvPr/>
            </p:nvSpPr>
            <p:spPr>
              <a:xfrm>
                <a:off x="40573324" y="27219276"/>
                <a:ext cx="301944" cy="253662"/>
              </a:xfrm>
              <a:custGeom>
                <a:avLst/>
                <a:gdLst>
                  <a:gd name="connsiteX0" fmla="*/ 79376 w 301944"/>
                  <a:gd name="connsiteY0" fmla="*/ 0 h 253662"/>
                  <a:gd name="connsiteX1" fmla="*/ 190168 w 301944"/>
                  <a:gd name="connsiteY1" fmla="*/ 5680 h 253662"/>
                  <a:gd name="connsiteX2" fmla="*/ 184152 w 301944"/>
                  <a:gd name="connsiteY2" fmla="*/ 22224 h 253662"/>
                  <a:gd name="connsiteX3" fmla="*/ 196852 w 301944"/>
                  <a:gd name="connsiteY3" fmla="*/ 73024 h 253662"/>
                  <a:gd name="connsiteX4" fmla="*/ 199072 w 301944"/>
                  <a:gd name="connsiteY4" fmla="*/ 71544 h 253662"/>
                  <a:gd name="connsiteX5" fmla="*/ 222252 w 301944"/>
                  <a:gd name="connsiteY5" fmla="*/ 155574 h 253662"/>
                  <a:gd name="connsiteX6" fmla="*/ 273052 w 301944"/>
                  <a:gd name="connsiteY6" fmla="*/ 206374 h 253662"/>
                  <a:gd name="connsiteX7" fmla="*/ 276124 w 301944"/>
                  <a:gd name="connsiteY7" fmla="*/ 195454 h 253662"/>
                  <a:gd name="connsiteX8" fmla="*/ 298452 w 301944"/>
                  <a:gd name="connsiteY8" fmla="*/ 222248 h 253662"/>
                  <a:gd name="connsiteX9" fmla="*/ 301944 w 301944"/>
                  <a:gd name="connsiteY9" fmla="*/ 253662 h 253662"/>
                  <a:gd name="connsiteX10" fmla="*/ 171452 w 301944"/>
                  <a:gd name="connsiteY10" fmla="*/ 244474 h 253662"/>
                  <a:gd name="connsiteX11" fmla="*/ 87988 w 301944"/>
                  <a:gd name="connsiteY11" fmla="*/ 218572 h 253662"/>
                  <a:gd name="connsiteX12" fmla="*/ 44452 w 301944"/>
                  <a:gd name="connsiteY12" fmla="*/ 152400 h 253662"/>
                  <a:gd name="connsiteX13" fmla="*/ 0 w 301944"/>
                  <a:gd name="connsiteY13" fmla="*/ 123824 h 253662"/>
                  <a:gd name="connsiteX14" fmla="*/ 4016 w 301944"/>
                  <a:gd name="connsiteY14" fmla="*/ 25468 h 253662"/>
                  <a:gd name="connsiteX15" fmla="*/ 12700 w 301944"/>
                  <a:gd name="connsiteY15" fmla="*/ 38100 h 253662"/>
                  <a:gd name="connsiteX16" fmla="*/ 79376 w 301944"/>
                  <a:gd name="connsiteY16" fmla="*/ 0 h 2536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301944" h="253662">
                    <a:moveTo>
                      <a:pt x="79376" y="0"/>
                    </a:moveTo>
                    <a:lnTo>
                      <a:pt x="190168" y="5680"/>
                    </a:lnTo>
                    <a:lnTo>
                      <a:pt x="184152" y="22224"/>
                    </a:lnTo>
                    <a:lnTo>
                      <a:pt x="196852" y="73024"/>
                    </a:lnTo>
                    <a:lnTo>
                      <a:pt x="199072" y="71544"/>
                    </a:lnTo>
                    <a:lnTo>
                      <a:pt x="222252" y="155574"/>
                    </a:lnTo>
                    <a:lnTo>
                      <a:pt x="273052" y="206374"/>
                    </a:lnTo>
                    <a:lnTo>
                      <a:pt x="276124" y="195454"/>
                    </a:lnTo>
                    <a:lnTo>
                      <a:pt x="298452" y="222248"/>
                    </a:lnTo>
                    <a:lnTo>
                      <a:pt x="301944" y="253662"/>
                    </a:lnTo>
                    <a:lnTo>
                      <a:pt x="171452" y="244474"/>
                    </a:lnTo>
                    <a:lnTo>
                      <a:pt x="87988" y="218572"/>
                    </a:lnTo>
                    <a:lnTo>
                      <a:pt x="44452" y="152400"/>
                    </a:lnTo>
                    <a:lnTo>
                      <a:pt x="0" y="123824"/>
                    </a:lnTo>
                    <a:lnTo>
                      <a:pt x="4016" y="25468"/>
                    </a:lnTo>
                    <a:lnTo>
                      <a:pt x="12700" y="38100"/>
                    </a:lnTo>
                    <a:lnTo>
                      <a:pt x="79376" y="0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2" name="フリーフォーム: 図形 651">
                <a:extLst>
                  <a:ext uri="{FF2B5EF4-FFF2-40B4-BE49-F238E27FC236}">
                    <a16:creationId xmlns:a16="http://schemas.microsoft.com/office/drawing/2014/main" id="{28A80057-BF65-4E77-B638-69E14AD59E4A}"/>
                  </a:ext>
                </a:extLst>
              </p:cNvPr>
              <p:cNvSpPr/>
              <p:nvPr/>
            </p:nvSpPr>
            <p:spPr>
              <a:xfrm>
                <a:off x="40188488" y="26899106"/>
                <a:ext cx="388852" cy="443994"/>
              </a:xfrm>
              <a:custGeom>
                <a:avLst/>
                <a:gdLst>
                  <a:gd name="connsiteX0" fmla="*/ 223812 w 388852"/>
                  <a:gd name="connsiteY0" fmla="*/ 0 h 443994"/>
                  <a:gd name="connsiteX1" fmla="*/ 273712 w 388852"/>
                  <a:gd name="connsiteY1" fmla="*/ 28070 h 443994"/>
                  <a:gd name="connsiteX2" fmla="*/ 270536 w 388852"/>
                  <a:gd name="connsiteY2" fmla="*/ 101094 h 443994"/>
                  <a:gd name="connsiteX3" fmla="*/ 327688 w 388852"/>
                  <a:gd name="connsiteY3" fmla="*/ 113794 h 443994"/>
                  <a:gd name="connsiteX4" fmla="*/ 338368 w 388852"/>
                  <a:gd name="connsiteY4" fmla="*/ 103114 h 443994"/>
                  <a:gd name="connsiteX5" fmla="*/ 318160 w 388852"/>
                  <a:gd name="connsiteY5" fmla="*/ 186818 h 443994"/>
                  <a:gd name="connsiteX6" fmla="*/ 327688 w 388852"/>
                  <a:gd name="connsiteY6" fmla="*/ 256670 h 443994"/>
                  <a:gd name="connsiteX7" fmla="*/ 388852 w 388852"/>
                  <a:gd name="connsiteY7" fmla="*/ 345638 h 443994"/>
                  <a:gd name="connsiteX8" fmla="*/ 385620 w 388852"/>
                  <a:gd name="connsiteY8" fmla="*/ 424826 h 443994"/>
                  <a:gd name="connsiteX9" fmla="*/ 324512 w 388852"/>
                  <a:gd name="connsiteY9" fmla="*/ 412244 h 443994"/>
                  <a:gd name="connsiteX10" fmla="*/ 184812 w 388852"/>
                  <a:gd name="connsiteY10" fmla="*/ 443994 h 443994"/>
                  <a:gd name="connsiteX11" fmla="*/ 76864 w 388852"/>
                  <a:gd name="connsiteY11" fmla="*/ 339218 h 443994"/>
                  <a:gd name="connsiteX12" fmla="*/ 664 w 388852"/>
                  <a:gd name="connsiteY12" fmla="*/ 351918 h 443994"/>
                  <a:gd name="connsiteX13" fmla="*/ 0 w 388852"/>
                  <a:gd name="connsiteY13" fmla="*/ 349114 h 443994"/>
                  <a:gd name="connsiteX14" fmla="*/ 49164 w 388852"/>
                  <a:gd name="connsiteY14" fmla="*/ 232054 h 443994"/>
                  <a:gd name="connsiteX15" fmla="*/ 216560 w 388852"/>
                  <a:gd name="connsiteY15" fmla="*/ 234444 h 443994"/>
                  <a:gd name="connsiteX16" fmla="*/ 187988 w 388852"/>
                  <a:gd name="connsiteY16" fmla="*/ 97918 h 443994"/>
                  <a:gd name="connsiteX17" fmla="*/ 223812 w 388852"/>
                  <a:gd name="connsiteY17" fmla="*/ 0 h 4439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388852" h="443994">
                    <a:moveTo>
                      <a:pt x="223812" y="0"/>
                    </a:moveTo>
                    <a:lnTo>
                      <a:pt x="273712" y="28070"/>
                    </a:lnTo>
                    <a:lnTo>
                      <a:pt x="270536" y="101094"/>
                    </a:lnTo>
                    <a:lnTo>
                      <a:pt x="327688" y="113794"/>
                    </a:lnTo>
                    <a:lnTo>
                      <a:pt x="338368" y="103114"/>
                    </a:lnTo>
                    <a:lnTo>
                      <a:pt x="318160" y="186818"/>
                    </a:lnTo>
                    <a:lnTo>
                      <a:pt x="327688" y="256670"/>
                    </a:lnTo>
                    <a:lnTo>
                      <a:pt x="388852" y="345638"/>
                    </a:lnTo>
                    <a:lnTo>
                      <a:pt x="385620" y="424826"/>
                    </a:lnTo>
                    <a:lnTo>
                      <a:pt x="324512" y="412244"/>
                    </a:lnTo>
                    <a:lnTo>
                      <a:pt x="184812" y="443994"/>
                    </a:lnTo>
                    <a:lnTo>
                      <a:pt x="76864" y="339218"/>
                    </a:lnTo>
                    <a:lnTo>
                      <a:pt x="664" y="351918"/>
                    </a:lnTo>
                    <a:lnTo>
                      <a:pt x="0" y="349114"/>
                    </a:lnTo>
                    <a:lnTo>
                      <a:pt x="49164" y="232054"/>
                    </a:lnTo>
                    <a:lnTo>
                      <a:pt x="216560" y="234444"/>
                    </a:lnTo>
                    <a:lnTo>
                      <a:pt x="187988" y="97918"/>
                    </a:lnTo>
                    <a:lnTo>
                      <a:pt x="223812" y="0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3" name="フリーフォーム: 図形 652">
                <a:extLst>
                  <a:ext uri="{FF2B5EF4-FFF2-40B4-BE49-F238E27FC236}">
                    <a16:creationId xmlns:a16="http://schemas.microsoft.com/office/drawing/2014/main" id="{CA5DE51F-A988-4C87-97A8-7233B7C09B25}"/>
                  </a:ext>
                </a:extLst>
              </p:cNvPr>
              <p:cNvSpPr/>
              <p:nvPr/>
            </p:nvSpPr>
            <p:spPr>
              <a:xfrm>
                <a:off x="40287576" y="27460576"/>
                <a:ext cx="244472" cy="153560"/>
              </a:xfrm>
              <a:custGeom>
                <a:avLst/>
                <a:gdLst>
                  <a:gd name="connsiteX0" fmla="*/ 231776 w 244472"/>
                  <a:gd name="connsiteY0" fmla="*/ 0 h 153560"/>
                  <a:gd name="connsiteX1" fmla="*/ 242236 w 244472"/>
                  <a:gd name="connsiteY1" fmla="*/ 10878 h 153560"/>
                  <a:gd name="connsiteX2" fmla="*/ 244472 w 244472"/>
                  <a:gd name="connsiteY2" fmla="*/ 44448 h 153560"/>
                  <a:gd name="connsiteX3" fmla="*/ 212724 w 244472"/>
                  <a:gd name="connsiteY3" fmla="*/ 82548 h 153560"/>
                  <a:gd name="connsiteX4" fmla="*/ 187324 w 244472"/>
                  <a:gd name="connsiteY4" fmla="*/ 123824 h 153560"/>
                  <a:gd name="connsiteX5" fmla="*/ 111124 w 244472"/>
                  <a:gd name="connsiteY5" fmla="*/ 142874 h 153560"/>
                  <a:gd name="connsiteX6" fmla="*/ 118248 w 244472"/>
                  <a:gd name="connsiteY6" fmla="*/ 153560 h 153560"/>
                  <a:gd name="connsiteX7" fmla="*/ 69848 w 244472"/>
                  <a:gd name="connsiteY7" fmla="*/ 120648 h 153560"/>
                  <a:gd name="connsiteX8" fmla="*/ 6348 w 244472"/>
                  <a:gd name="connsiteY8" fmla="*/ 85724 h 153560"/>
                  <a:gd name="connsiteX9" fmla="*/ 1684 w 244472"/>
                  <a:gd name="connsiteY9" fmla="*/ 92720 h 153560"/>
                  <a:gd name="connsiteX10" fmla="*/ 0 w 244472"/>
                  <a:gd name="connsiteY10" fmla="*/ 85724 h 153560"/>
                  <a:gd name="connsiteX11" fmla="*/ 85724 w 244472"/>
                  <a:gd name="connsiteY11" fmla="*/ 25400 h 153560"/>
                  <a:gd name="connsiteX12" fmla="*/ 231776 w 244472"/>
                  <a:gd name="connsiteY12" fmla="*/ 0 h 1535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44472" h="153560">
                    <a:moveTo>
                      <a:pt x="231776" y="0"/>
                    </a:moveTo>
                    <a:lnTo>
                      <a:pt x="242236" y="10878"/>
                    </a:lnTo>
                    <a:lnTo>
                      <a:pt x="244472" y="44448"/>
                    </a:lnTo>
                    <a:lnTo>
                      <a:pt x="212724" y="82548"/>
                    </a:lnTo>
                    <a:lnTo>
                      <a:pt x="187324" y="123824"/>
                    </a:lnTo>
                    <a:lnTo>
                      <a:pt x="111124" y="142874"/>
                    </a:lnTo>
                    <a:lnTo>
                      <a:pt x="118248" y="153560"/>
                    </a:lnTo>
                    <a:lnTo>
                      <a:pt x="69848" y="120648"/>
                    </a:lnTo>
                    <a:lnTo>
                      <a:pt x="6348" y="85724"/>
                    </a:lnTo>
                    <a:lnTo>
                      <a:pt x="1684" y="92720"/>
                    </a:lnTo>
                    <a:lnTo>
                      <a:pt x="0" y="85724"/>
                    </a:lnTo>
                    <a:lnTo>
                      <a:pt x="85724" y="25400"/>
                    </a:lnTo>
                    <a:lnTo>
                      <a:pt x="231776" y="0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4" name="フリーフォーム: 図形 653">
                <a:extLst>
                  <a:ext uri="{FF2B5EF4-FFF2-40B4-BE49-F238E27FC236}">
                    <a16:creationId xmlns:a16="http://schemas.microsoft.com/office/drawing/2014/main" id="{36DED889-D0B1-4F71-A3FA-27027A22D67B}"/>
                  </a:ext>
                </a:extLst>
              </p:cNvPr>
              <p:cNvSpPr/>
              <p:nvPr/>
            </p:nvSpPr>
            <p:spPr>
              <a:xfrm>
                <a:off x="40214552" y="27311350"/>
                <a:ext cx="446760" cy="273050"/>
              </a:xfrm>
              <a:custGeom>
                <a:avLst/>
                <a:gdLst>
                  <a:gd name="connsiteX0" fmla="*/ 298448 w 446760"/>
                  <a:gd name="connsiteY0" fmla="*/ 0 h 273050"/>
                  <a:gd name="connsiteX1" fmla="*/ 359556 w 446760"/>
                  <a:gd name="connsiteY1" fmla="*/ 12582 h 273050"/>
                  <a:gd name="connsiteX2" fmla="*/ 358772 w 446760"/>
                  <a:gd name="connsiteY2" fmla="*/ 31750 h 273050"/>
                  <a:gd name="connsiteX3" fmla="*/ 403224 w 446760"/>
                  <a:gd name="connsiteY3" fmla="*/ 60326 h 273050"/>
                  <a:gd name="connsiteX4" fmla="*/ 446760 w 446760"/>
                  <a:gd name="connsiteY4" fmla="*/ 126498 h 273050"/>
                  <a:gd name="connsiteX5" fmla="*/ 438148 w 446760"/>
                  <a:gd name="connsiteY5" fmla="*/ 123826 h 273050"/>
                  <a:gd name="connsiteX6" fmla="*/ 381000 w 446760"/>
                  <a:gd name="connsiteY6" fmla="*/ 168274 h 273050"/>
                  <a:gd name="connsiteX7" fmla="*/ 346072 w 446760"/>
                  <a:gd name="connsiteY7" fmla="*/ 127000 h 273050"/>
                  <a:gd name="connsiteX8" fmla="*/ 314324 w 446760"/>
                  <a:gd name="connsiteY8" fmla="*/ 146050 h 273050"/>
                  <a:gd name="connsiteX9" fmla="*/ 315260 w 446760"/>
                  <a:gd name="connsiteY9" fmla="*/ 160104 h 273050"/>
                  <a:gd name="connsiteX10" fmla="*/ 304800 w 446760"/>
                  <a:gd name="connsiteY10" fmla="*/ 149226 h 273050"/>
                  <a:gd name="connsiteX11" fmla="*/ 158748 w 446760"/>
                  <a:gd name="connsiteY11" fmla="*/ 174626 h 273050"/>
                  <a:gd name="connsiteX12" fmla="*/ 73024 w 446760"/>
                  <a:gd name="connsiteY12" fmla="*/ 234950 h 273050"/>
                  <a:gd name="connsiteX13" fmla="*/ 74708 w 446760"/>
                  <a:gd name="connsiteY13" fmla="*/ 241946 h 273050"/>
                  <a:gd name="connsiteX14" fmla="*/ 53972 w 446760"/>
                  <a:gd name="connsiteY14" fmla="*/ 273050 h 273050"/>
                  <a:gd name="connsiteX15" fmla="*/ 0 w 446760"/>
                  <a:gd name="connsiteY15" fmla="*/ 263526 h 273050"/>
                  <a:gd name="connsiteX16" fmla="*/ 15872 w 446760"/>
                  <a:gd name="connsiteY16" fmla="*/ 203200 h 273050"/>
                  <a:gd name="connsiteX17" fmla="*/ 69848 w 446760"/>
                  <a:gd name="connsiteY17" fmla="*/ 200026 h 273050"/>
                  <a:gd name="connsiteX18" fmla="*/ 98424 w 446760"/>
                  <a:gd name="connsiteY18" fmla="*/ 130174 h 273050"/>
                  <a:gd name="connsiteX19" fmla="*/ 79372 w 446760"/>
                  <a:gd name="connsiteY19" fmla="*/ 73026 h 273050"/>
                  <a:gd name="connsiteX20" fmla="*/ 155572 w 446760"/>
                  <a:gd name="connsiteY20" fmla="*/ 34926 h 273050"/>
                  <a:gd name="connsiteX21" fmla="*/ 159672 w 446760"/>
                  <a:gd name="connsiteY21" fmla="*/ 31540 h 273050"/>
                  <a:gd name="connsiteX22" fmla="*/ 298448 w 446760"/>
                  <a:gd name="connsiteY22" fmla="*/ 0 h 273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446760" h="273050">
                    <a:moveTo>
                      <a:pt x="298448" y="0"/>
                    </a:moveTo>
                    <a:lnTo>
                      <a:pt x="359556" y="12582"/>
                    </a:lnTo>
                    <a:lnTo>
                      <a:pt x="358772" y="31750"/>
                    </a:lnTo>
                    <a:lnTo>
                      <a:pt x="403224" y="60326"/>
                    </a:lnTo>
                    <a:lnTo>
                      <a:pt x="446760" y="126498"/>
                    </a:lnTo>
                    <a:lnTo>
                      <a:pt x="438148" y="123826"/>
                    </a:lnTo>
                    <a:lnTo>
                      <a:pt x="381000" y="168274"/>
                    </a:lnTo>
                    <a:lnTo>
                      <a:pt x="346072" y="127000"/>
                    </a:lnTo>
                    <a:lnTo>
                      <a:pt x="314324" y="146050"/>
                    </a:lnTo>
                    <a:lnTo>
                      <a:pt x="315260" y="160104"/>
                    </a:lnTo>
                    <a:lnTo>
                      <a:pt x="304800" y="149226"/>
                    </a:lnTo>
                    <a:lnTo>
                      <a:pt x="158748" y="174626"/>
                    </a:lnTo>
                    <a:lnTo>
                      <a:pt x="73024" y="234950"/>
                    </a:lnTo>
                    <a:lnTo>
                      <a:pt x="74708" y="241946"/>
                    </a:lnTo>
                    <a:lnTo>
                      <a:pt x="53972" y="273050"/>
                    </a:lnTo>
                    <a:lnTo>
                      <a:pt x="0" y="263526"/>
                    </a:lnTo>
                    <a:lnTo>
                      <a:pt x="15872" y="203200"/>
                    </a:lnTo>
                    <a:lnTo>
                      <a:pt x="69848" y="200026"/>
                    </a:lnTo>
                    <a:lnTo>
                      <a:pt x="98424" y="130174"/>
                    </a:lnTo>
                    <a:lnTo>
                      <a:pt x="79372" y="73026"/>
                    </a:lnTo>
                    <a:lnTo>
                      <a:pt x="155572" y="34926"/>
                    </a:lnTo>
                    <a:lnTo>
                      <a:pt x="159672" y="31540"/>
                    </a:lnTo>
                    <a:lnTo>
                      <a:pt x="298448" y="0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5" name="フリーフォーム: 図形 654">
                <a:extLst>
                  <a:ext uri="{FF2B5EF4-FFF2-40B4-BE49-F238E27FC236}">
                    <a16:creationId xmlns:a16="http://schemas.microsoft.com/office/drawing/2014/main" id="{63C0FDCC-2E52-48AD-928E-2072A1999209}"/>
                  </a:ext>
                </a:extLst>
              </p:cNvPr>
              <p:cNvSpPr/>
              <p:nvPr/>
            </p:nvSpPr>
            <p:spPr>
              <a:xfrm>
                <a:off x="39994784" y="27384376"/>
                <a:ext cx="318192" cy="273048"/>
              </a:xfrm>
              <a:custGeom>
                <a:avLst/>
                <a:gdLst>
                  <a:gd name="connsiteX0" fmla="*/ 299140 w 318192"/>
                  <a:gd name="connsiteY0" fmla="*/ 0 h 273048"/>
                  <a:gd name="connsiteX1" fmla="*/ 318192 w 318192"/>
                  <a:gd name="connsiteY1" fmla="*/ 57148 h 273048"/>
                  <a:gd name="connsiteX2" fmla="*/ 289616 w 318192"/>
                  <a:gd name="connsiteY2" fmla="*/ 127000 h 273048"/>
                  <a:gd name="connsiteX3" fmla="*/ 235640 w 318192"/>
                  <a:gd name="connsiteY3" fmla="*/ 130174 h 273048"/>
                  <a:gd name="connsiteX4" fmla="*/ 219768 w 318192"/>
                  <a:gd name="connsiteY4" fmla="*/ 190500 h 273048"/>
                  <a:gd name="connsiteX5" fmla="*/ 175316 w 318192"/>
                  <a:gd name="connsiteY5" fmla="*/ 250824 h 273048"/>
                  <a:gd name="connsiteX6" fmla="*/ 86368 w 318192"/>
                  <a:gd name="connsiteY6" fmla="*/ 268614 h 273048"/>
                  <a:gd name="connsiteX7" fmla="*/ 86416 w 318192"/>
                  <a:gd name="connsiteY7" fmla="*/ 266700 h 273048"/>
                  <a:gd name="connsiteX8" fmla="*/ 51492 w 318192"/>
                  <a:gd name="connsiteY8" fmla="*/ 273048 h 273048"/>
                  <a:gd name="connsiteX9" fmla="*/ 41968 w 318192"/>
                  <a:gd name="connsiteY9" fmla="*/ 209548 h 273048"/>
                  <a:gd name="connsiteX10" fmla="*/ 0 w 318192"/>
                  <a:gd name="connsiteY10" fmla="*/ 200222 h 273048"/>
                  <a:gd name="connsiteX11" fmla="*/ 57840 w 318192"/>
                  <a:gd name="connsiteY11" fmla="*/ 98424 h 273048"/>
                  <a:gd name="connsiteX12" fmla="*/ 146740 w 318192"/>
                  <a:gd name="connsiteY12" fmla="*/ 111124 h 273048"/>
                  <a:gd name="connsiteX13" fmla="*/ 181664 w 318192"/>
                  <a:gd name="connsiteY13" fmla="*/ 50800 h 273048"/>
                  <a:gd name="connsiteX14" fmla="*/ 229292 w 318192"/>
                  <a:gd name="connsiteY14" fmla="*/ 50800 h 273048"/>
                  <a:gd name="connsiteX15" fmla="*/ 299140 w 318192"/>
                  <a:gd name="connsiteY15" fmla="*/ 0 h 2730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318192" h="273048">
                    <a:moveTo>
                      <a:pt x="299140" y="0"/>
                    </a:moveTo>
                    <a:lnTo>
                      <a:pt x="318192" y="57148"/>
                    </a:lnTo>
                    <a:lnTo>
                      <a:pt x="289616" y="127000"/>
                    </a:lnTo>
                    <a:lnTo>
                      <a:pt x="235640" y="130174"/>
                    </a:lnTo>
                    <a:lnTo>
                      <a:pt x="219768" y="190500"/>
                    </a:lnTo>
                    <a:lnTo>
                      <a:pt x="175316" y="250824"/>
                    </a:lnTo>
                    <a:lnTo>
                      <a:pt x="86368" y="268614"/>
                    </a:lnTo>
                    <a:lnTo>
                      <a:pt x="86416" y="266700"/>
                    </a:lnTo>
                    <a:lnTo>
                      <a:pt x="51492" y="273048"/>
                    </a:lnTo>
                    <a:lnTo>
                      <a:pt x="41968" y="209548"/>
                    </a:lnTo>
                    <a:lnTo>
                      <a:pt x="0" y="200222"/>
                    </a:lnTo>
                    <a:lnTo>
                      <a:pt x="57840" y="98424"/>
                    </a:lnTo>
                    <a:lnTo>
                      <a:pt x="146740" y="111124"/>
                    </a:lnTo>
                    <a:lnTo>
                      <a:pt x="181664" y="50800"/>
                    </a:lnTo>
                    <a:lnTo>
                      <a:pt x="229292" y="50800"/>
                    </a:lnTo>
                    <a:lnTo>
                      <a:pt x="299140" y="0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6" name="フリーフォーム: 図形 655">
                <a:extLst>
                  <a:ext uri="{FF2B5EF4-FFF2-40B4-BE49-F238E27FC236}">
                    <a16:creationId xmlns:a16="http://schemas.microsoft.com/office/drawing/2014/main" id="{0E209590-DC14-463C-A5E4-D34E5BADB1B4}"/>
                  </a:ext>
                </a:extLst>
              </p:cNvPr>
              <p:cNvSpPr/>
              <p:nvPr/>
            </p:nvSpPr>
            <p:spPr>
              <a:xfrm>
                <a:off x="39735332" y="27155776"/>
                <a:ext cx="420548" cy="280804"/>
              </a:xfrm>
              <a:custGeom>
                <a:avLst/>
                <a:gdLst>
                  <a:gd name="connsiteX0" fmla="*/ 272844 w 420548"/>
                  <a:gd name="connsiteY0" fmla="*/ 0 h 280804"/>
                  <a:gd name="connsiteX1" fmla="*/ 326820 w 420548"/>
                  <a:gd name="connsiteY1" fmla="*/ 53974 h 280804"/>
                  <a:gd name="connsiteX2" fmla="*/ 381648 w 420548"/>
                  <a:gd name="connsiteY2" fmla="*/ 25116 h 280804"/>
                  <a:gd name="connsiteX3" fmla="*/ 420548 w 420548"/>
                  <a:gd name="connsiteY3" fmla="*/ 66448 h 280804"/>
                  <a:gd name="connsiteX4" fmla="*/ 358568 w 420548"/>
                  <a:gd name="connsiteY4" fmla="*/ 168274 h 280804"/>
                  <a:gd name="connsiteX5" fmla="*/ 266492 w 420548"/>
                  <a:gd name="connsiteY5" fmla="*/ 187324 h 280804"/>
                  <a:gd name="connsiteX6" fmla="*/ 174420 w 420548"/>
                  <a:gd name="connsiteY6" fmla="*/ 234948 h 280804"/>
                  <a:gd name="connsiteX7" fmla="*/ 145756 w 420548"/>
                  <a:gd name="connsiteY7" fmla="*/ 280804 h 280804"/>
                  <a:gd name="connsiteX8" fmla="*/ 27508 w 420548"/>
                  <a:gd name="connsiteY8" fmla="*/ 248286 h 280804"/>
                  <a:gd name="connsiteX9" fmla="*/ 6144 w 420548"/>
                  <a:gd name="connsiteY9" fmla="*/ 149224 h 280804"/>
                  <a:gd name="connsiteX10" fmla="*/ 0 w 420548"/>
                  <a:gd name="connsiteY10" fmla="*/ 148742 h 280804"/>
                  <a:gd name="connsiteX11" fmla="*/ 14660 w 420548"/>
                  <a:gd name="connsiteY11" fmla="*/ 128400 h 280804"/>
                  <a:gd name="connsiteX12" fmla="*/ 69644 w 420548"/>
                  <a:gd name="connsiteY12" fmla="*/ 130174 h 280804"/>
                  <a:gd name="connsiteX13" fmla="*/ 69060 w 420548"/>
                  <a:gd name="connsiteY13" fmla="*/ 125352 h 280804"/>
                  <a:gd name="connsiteX14" fmla="*/ 174420 w 420548"/>
                  <a:gd name="connsiteY14" fmla="*/ 95248 h 280804"/>
                  <a:gd name="connsiteX15" fmla="*/ 272844 w 420548"/>
                  <a:gd name="connsiteY15" fmla="*/ 0 h 2808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420548" h="280804">
                    <a:moveTo>
                      <a:pt x="272844" y="0"/>
                    </a:moveTo>
                    <a:lnTo>
                      <a:pt x="326820" y="53974"/>
                    </a:lnTo>
                    <a:lnTo>
                      <a:pt x="381648" y="25116"/>
                    </a:lnTo>
                    <a:lnTo>
                      <a:pt x="420548" y="66448"/>
                    </a:lnTo>
                    <a:lnTo>
                      <a:pt x="358568" y="168274"/>
                    </a:lnTo>
                    <a:lnTo>
                      <a:pt x="266492" y="187324"/>
                    </a:lnTo>
                    <a:lnTo>
                      <a:pt x="174420" y="234948"/>
                    </a:lnTo>
                    <a:lnTo>
                      <a:pt x="145756" y="280804"/>
                    </a:lnTo>
                    <a:lnTo>
                      <a:pt x="27508" y="248286"/>
                    </a:lnTo>
                    <a:lnTo>
                      <a:pt x="6144" y="149224"/>
                    </a:lnTo>
                    <a:lnTo>
                      <a:pt x="0" y="148742"/>
                    </a:lnTo>
                    <a:lnTo>
                      <a:pt x="14660" y="128400"/>
                    </a:lnTo>
                    <a:lnTo>
                      <a:pt x="69644" y="130174"/>
                    </a:lnTo>
                    <a:lnTo>
                      <a:pt x="69060" y="125352"/>
                    </a:lnTo>
                    <a:lnTo>
                      <a:pt x="174420" y="95248"/>
                    </a:lnTo>
                    <a:lnTo>
                      <a:pt x="272844" y="0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7" name="フリーフォーム: 図形 656">
                <a:extLst>
                  <a:ext uri="{FF2B5EF4-FFF2-40B4-BE49-F238E27FC236}">
                    <a16:creationId xmlns:a16="http://schemas.microsoft.com/office/drawing/2014/main" id="{601A5DF7-D15E-4AE9-B2FA-3BF5787054F7}"/>
                  </a:ext>
                </a:extLst>
              </p:cNvPr>
              <p:cNvSpPr/>
              <p:nvPr/>
            </p:nvSpPr>
            <p:spPr>
              <a:xfrm>
                <a:off x="40102876" y="27222224"/>
                <a:ext cx="271348" cy="212952"/>
              </a:xfrm>
              <a:custGeom>
                <a:avLst/>
                <a:gdLst>
                  <a:gd name="connsiteX0" fmla="*/ 53004 w 271348"/>
                  <a:gd name="connsiteY0" fmla="*/ 0 h 212952"/>
                  <a:gd name="connsiteX1" fmla="*/ 83100 w 271348"/>
                  <a:gd name="connsiteY1" fmla="*/ 31976 h 212952"/>
                  <a:gd name="connsiteX2" fmla="*/ 85612 w 271348"/>
                  <a:gd name="connsiteY2" fmla="*/ 25996 h 212952"/>
                  <a:gd name="connsiteX3" fmla="*/ 86276 w 271348"/>
                  <a:gd name="connsiteY3" fmla="*/ 28800 h 212952"/>
                  <a:gd name="connsiteX4" fmla="*/ 162476 w 271348"/>
                  <a:gd name="connsiteY4" fmla="*/ 16100 h 212952"/>
                  <a:gd name="connsiteX5" fmla="*/ 270424 w 271348"/>
                  <a:gd name="connsiteY5" fmla="*/ 120876 h 212952"/>
                  <a:gd name="connsiteX6" fmla="*/ 271348 w 271348"/>
                  <a:gd name="connsiteY6" fmla="*/ 120666 h 212952"/>
                  <a:gd name="connsiteX7" fmla="*/ 267248 w 271348"/>
                  <a:gd name="connsiteY7" fmla="*/ 124052 h 212952"/>
                  <a:gd name="connsiteX8" fmla="*/ 191048 w 271348"/>
                  <a:gd name="connsiteY8" fmla="*/ 162152 h 212952"/>
                  <a:gd name="connsiteX9" fmla="*/ 121200 w 271348"/>
                  <a:gd name="connsiteY9" fmla="*/ 212952 h 212952"/>
                  <a:gd name="connsiteX10" fmla="*/ 117572 w 271348"/>
                  <a:gd name="connsiteY10" fmla="*/ 212952 h 212952"/>
                  <a:gd name="connsiteX11" fmla="*/ 92624 w 271348"/>
                  <a:gd name="connsiteY11" fmla="*/ 197076 h 212952"/>
                  <a:gd name="connsiteX12" fmla="*/ 0 w 271348"/>
                  <a:gd name="connsiteY12" fmla="*/ 87082 h 212952"/>
                  <a:gd name="connsiteX13" fmla="*/ 53004 w 271348"/>
                  <a:gd name="connsiteY13" fmla="*/ 0 h 2129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71348" h="212952">
                    <a:moveTo>
                      <a:pt x="53004" y="0"/>
                    </a:moveTo>
                    <a:lnTo>
                      <a:pt x="83100" y="31976"/>
                    </a:lnTo>
                    <a:lnTo>
                      <a:pt x="85612" y="25996"/>
                    </a:lnTo>
                    <a:lnTo>
                      <a:pt x="86276" y="28800"/>
                    </a:lnTo>
                    <a:lnTo>
                      <a:pt x="162476" y="16100"/>
                    </a:lnTo>
                    <a:lnTo>
                      <a:pt x="270424" y="120876"/>
                    </a:lnTo>
                    <a:lnTo>
                      <a:pt x="271348" y="120666"/>
                    </a:lnTo>
                    <a:lnTo>
                      <a:pt x="267248" y="124052"/>
                    </a:lnTo>
                    <a:lnTo>
                      <a:pt x="191048" y="162152"/>
                    </a:lnTo>
                    <a:lnTo>
                      <a:pt x="121200" y="212952"/>
                    </a:lnTo>
                    <a:lnTo>
                      <a:pt x="117572" y="212952"/>
                    </a:lnTo>
                    <a:lnTo>
                      <a:pt x="92624" y="197076"/>
                    </a:lnTo>
                    <a:lnTo>
                      <a:pt x="0" y="87082"/>
                    </a:lnTo>
                    <a:lnTo>
                      <a:pt x="53004" y="0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8" name="フリーフォーム: 図形 657">
                <a:extLst>
                  <a:ext uri="{FF2B5EF4-FFF2-40B4-BE49-F238E27FC236}">
                    <a16:creationId xmlns:a16="http://schemas.microsoft.com/office/drawing/2014/main" id="{58D29161-F41E-438B-B830-2FA764431FE3}"/>
                  </a:ext>
                </a:extLst>
              </p:cNvPr>
              <p:cNvSpPr/>
              <p:nvPr/>
            </p:nvSpPr>
            <p:spPr>
              <a:xfrm>
                <a:off x="39874824" y="27309306"/>
                <a:ext cx="345624" cy="275292"/>
              </a:xfrm>
              <a:custGeom>
                <a:avLst/>
                <a:gdLst>
                  <a:gd name="connsiteX0" fmla="*/ 228052 w 345624"/>
                  <a:gd name="connsiteY0" fmla="*/ 0 h 275292"/>
                  <a:gd name="connsiteX1" fmla="*/ 320676 w 345624"/>
                  <a:gd name="connsiteY1" fmla="*/ 109994 h 275292"/>
                  <a:gd name="connsiteX2" fmla="*/ 345624 w 345624"/>
                  <a:gd name="connsiteY2" fmla="*/ 125870 h 275292"/>
                  <a:gd name="connsiteX3" fmla="*/ 301624 w 345624"/>
                  <a:gd name="connsiteY3" fmla="*/ 125870 h 275292"/>
                  <a:gd name="connsiteX4" fmla="*/ 266700 w 345624"/>
                  <a:gd name="connsiteY4" fmla="*/ 186194 h 275292"/>
                  <a:gd name="connsiteX5" fmla="*/ 177800 w 345624"/>
                  <a:gd name="connsiteY5" fmla="*/ 173494 h 275292"/>
                  <a:gd name="connsiteX6" fmla="*/ 119960 w 345624"/>
                  <a:gd name="connsiteY6" fmla="*/ 275292 h 275292"/>
                  <a:gd name="connsiteX7" fmla="*/ 104776 w 345624"/>
                  <a:gd name="connsiteY7" fmla="*/ 271918 h 275292"/>
                  <a:gd name="connsiteX8" fmla="*/ 0 w 345624"/>
                  <a:gd name="connsiteY8" fmla="*/ 173494 h 275292"/>
                  <a:gd name="connsiteX9" fmla="*/ 12700 w 345624"/>
                  <a:gd name="connsiteY9" fmla="*/ 129044 h 275292"/>
                  <a:gd name="connsiteX10" fmla="*/ 6264 w 345624"/>
                  <a:gd name="connsiteY10" fmla="*/ 127274 h 275292"/>
                  <a:gd name="connsiteX11" fmla="*/ 34928 w 345624"/>
                  <a:gd name="connsiteY11" fmla="*/ 81418 h 275292"/>
                  <a:gd name="connsiteX12" fmla="*/ 127000 w 345624"/>
                  <a:gd name="connsiteY12" fmla="*/ 33794 h 275292"/>
                  <a:gd name="connsiteX13" fmla="*/ 219076 w 345624"/>
                  <a:gd name="connsiteY13" fmla="*/ 14744 h 275292"/>
                  <a:gd name="connsiteX14" fmla="*/ 228052 w 345624"/>
                  <a:gd name="connsiteY14" fmla="*/ 0 h 2752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345624" h="275292">
                    <a:moveTo>
                      <a:pt x="228052" y="0"/>
                    </a:moveTo>
                    <a:lnTo>
                      <a:pt x="320676" y="109994"/>
                    </a:lnTo>
                    <a:lnTo>
                      <a:pt x="345624" y="125870"/>
                    </a:lnTo>
                    <a:lnTo>
                      <a:pt x="301624" y="125870"/>
                    </a:lnTo>
                    <a:lnTo>
                      <a:pt x="266700" y="186194"/>
                    </a:lnTo>
                    <a:lnTo>
                      <a:pt x="177800" y="173494"/>
                    </a:lnTo>
                    <a:lnTo>
                      <a:pt x="119960" y="275292"/>
                    </a:lnTo>
                    <a:lnTo>
                      <a:pt x="104776" y="271918"/>
                    </a:lnTo>
                    <a:lnTo>
                      <a:pt x="0" y="173494"/>
                    </a:lnTo>
                    <a:lnTo>
                      <a:pt x="12700" y="129044"/>
                    </a:lnTo>
                    <a:lnTo>
                      <a:pt x="6264" y="127274"/>
                    </a:lnTo>
                    <a:lnTo>
                      <a:pt x="34928" y="81418"/>
                    </a:lnTo>
                    <a:lnTo>
                      <a:pt x="127000" y="33794"/>
                    </a:lnTo>
                    <a:lnTo>
                      <a:pt x="219076" y="14744"/>
                    </a:lnTo>
                    <a:lnTo>
                      <a:pt x="228052" y="0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9" name="フリーフォーム: 図形 658">
                <a:extLst>
                  <a:ext uri="{FF2B5EF4-FFF2-40B4-BE49-F238E27FC236}">
                    <a16:creationId xmlns:a16="http://schemas.microsoft.com/office/drawing/2014/main" id="{A5DAAE42-3E6D-4D9E-AF82-70A72B931DFB}"/>
                  </a:ext>
                </a:extLst>
              </p:cNvPr>
              <p:cNvSpPr/>
              <p:nvPr/>
            </p:nvSpPr>
            <p:spPr>
              <a:xfrm>
                <a:off x="40529140" y="26977340"/>
                <a:ext cx="5480" cy="15754"/>
              </a:xfrm>
              <a:custGeom>
                <a:avLst/>
                <a:gdLst>
                  <a:gd name="connsiteX0" fmla="*/ 5480 w 5480"/>
                  <a:gd name="connsiteY0" fmla="*/ 0 h 15754"/>
                  <a:gd name="connsiteX1" fmla="*/ 0 w 5480"/>
                  <a:gd name="connsiteY1" fmla="*/ 15754 h 15754"/>
                  <a:gd name="connsiteX2" fmla="*/ 576 w 5480"/>
                  <a:gd name="connsiteY2" fmla="*/ 144 h 15754"/>
                  <a:gd name="connsiteX3" fmla="*/ 5480 w 5480"/>
                  <a:gd name="connsiteY3" fmla="*/ 0 h 157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480" h="15754">
                    <a:moveTo>
                      <a:pt x="5480" y="0"/>
                    </a:moveTo>
                    <a:lnTo>
                      <a:pt x="0" y="15754"/>
                    </a:lnTo>
                    <a:lnTo>
                      <a:pt x="576" y="144"/>
                    </a:lnTo>
                    <a:lnTo>
                      <a:pt x="5480" y="0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0" name="フリーフォーム: 図形 659">
                <a:extLst>
                  <a:ext uri="{FF2B5EF4-FFF2-40B4-BE49-F238E27FC236}">
                    <a16:creationId xmlns:a16="http://schemas.microsoft.com/office/drawing/2014/main" id="{21764E92-D8B1-4B1E-9618-2ABF52813BE9}"/>
                  </a:ext>
                </a:extLst>
              </p:cNvPr>
              <p:cNvSpPr/>
              <p:nvPr/>
            </p:nvSpPr>
            <p:spPr>
              <a:xfrm>
                <a:off x="40526856" y="26993094"/>
                <a:ext cx="2284" cy="9126"/>
              </a:xfrm>
              <a:custGeom>
                <a:avLst/>
                <a:gdLst>
                  <a:gd name="connsiteX0" fmla="*/ 2284 w 2284"/>
                  <a:gd name="connsiteY0" fmla="*/ 0 h 9126"/>
                  <a:gd name="connsiteX1" fmla="*/ 2020 w 2284"/>
                  <a:gd name="connsiteY1" fmla="*/ 7106 h 9126"/>
                  <a:gd name="connsiteX2" fmla="*/ 0 w 2284"/>
                  <a:gd name="connsiteY2" fmla="*/ 9126 h 9126"/>
                  <a:gd name="connsiteX3" fmla="*/ 2020 w 2284"/>
                  <a:gd name="connsiteY3" fmla="*/ 756 h 9126"/>
                  <a:gd name="connsiteX4" fmla="*/ 2284 w 2284"/>
                  <a:gd name="connsiteY4" fmla="*/ 0 h 91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84" h="9126">
                    <a:moveTo>
                      <a:pt x="2284" y="0"/>
                    </a:moveTo>
                    <a:lnTo>
                      <a:pt x="2020" y="7106"/>
                    </a:lnTo>
                    <a:lnTo>
                      <a:pt x="0" y="9126"/>
                    </a:lnTo>
                    <a:lnTo>
                      <a:pt x="2020" y="756"/>
                    </a:lnTo>
                    <a:lnTo>
                      <a:pt x="2284" y="0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506" name="フリーフォーム: 図形 505">
              <a:extLst>
                <a:ext uri="{FF2B5EF4-FFF2-40B4-BE49-F238E27FC236}">
                  <a16:creationId xmlns:a16="http://schemas.microsoft.com/office/drawing/2014/main" id="{124DA1E8-96DE-4B5E-8DE3-709C6152AC4C}"/>
                </a:ext>
              </a:extLst>
            </p:cNvPr>
            <p:cNvSpPr/>
            <p:nvPr/>
          </p:nvSpPr>
          <p:spPr>
            <a:xfrm>
              <a:off x="38338124" y="26228040"/>
              <a:ext cx="3629028" cy="1980248"/>
            </a:xfrm>
            <a:custGeom>
              <a:avLst/>
              <a:gdLst>
                <a:gd name="connsiteX0" fmla="*/ 1392556 w 3629028"/>
                <a:gd name="connsiteY0" fmla="*/ 0 h 1980248"/>
                <a:gd name="connsiteX1" fmla="*/ 1583056 w 3629028"/>
                <a:gd name="connsiteY1" fmla="*/ 99060 h 1980248"/>
                <a:gd name="connsiteX2" fmla="*/ 1659256 w 3629028"/>
                <a:gd name="connsiteY2" fmla="*/ 129540 h 1980248"/>
                <a:gd name="connsiteX3" fmla="*/ 1849756 w 3629028"/>
                <a:gd name="connsiteY3" fmla="*/ 152400 h 1980248"/>
                <a:gd name="connsiteX4" fmla="*/ 1956436 w 3629028"/>
                <a:gd name="connsiteY4" fmla="*/ 106680 h 1980248"/>
                <a:gd name="connsiteX5" fmla="*/ 2085976 w 3629028"/>
                <a:gd name="connsiteY5" fmla="*/ 190500 h 1980248"/>
                <a:gd name="connsiteX6" fmla="*/ 2276476 w 3629028"/>
                <a:gd name="connsiteY6" fmla="*/ 342900 h 1980248"/>
                <a:gd name="connsiteX7" fmla="*/ 2383156 w 3629028"/>
                <a:gd name="connsiteY7" fmla="*/ 342900 h 1980248"/>
                <a:gd name="connsiteX8" fmla="*/ 2413636 w 3629028"/>
                <a:gd name="connsiteY8" fmla="*/ 320040 h 1980248"/>
                <a:gd name="connsiteX9" fmla="*/ 2474596 w 3629028"/>
                <a:gd name="connsiteY9" fmla="*/ 327660 h 1980248"/>
                <a:gd name="connsiteX10" fmla="*/ 2680336 w 3629028"/>
                <a:gd name="connsiteY10" fmla="*/ 274320 h 1980248"/>
                <a:gd name="connsiteX11" fmla="*/ 2726056 w 3629028"/>
                <a:gd name="connsiteY11" fmla="*/ 289560 h 1980248"/>
                <a:gd name="connsiteX12" fmla="*/ 2794636 w 3629028"/>
                <a:gd name="connsiteY12" fmla="*/ 335280 h 1980248"/>
                <a:gd name="connsiteX13" fmla="*/ 2855596 w 3629028"/>
                <a:gd name="connsiteY13" fmla="*/ 312420 h 1980248"/>
                <a:gd name="connsiteX14" fmla="*/ 2903552 w 3629028"/>
                <a:gd name="connsiteY14" fmla="*/ 254368 h 1980248"/>
                <a:gd name="connsiteX15" fmla="*/ 2898776 w 3629028"/>
                <a:gd name="connsiteY15" fmla="*/ 251460 h 1980248"/>
                <a:gd name="connsiteX16" fmla="*/ 2986516 w 3629028"/>
                <a:gd name="connsiteY16" fmla="*/ 304866 h 1980248"/>
                <a:gd name="connsiteX17" fmla="*/ 2969896 w 3629028"/>
                <a:gd name="connsiteY17" fmla="*/ 312420 h 1980248"/>
                <a:gd name="connsiteX18" fmla="*/ 3038476 w 3629028"/>
                <a:gd name="connsiteY18" fmla="*/ 495300 h 1980248"/>
                <a:gd name="connsiteX19" fmla="*/ 3107056 w 3629028"/>
                <a:gd name="connsiteY19" fmla="*/ 632460 h 1980248"/>
                <a:gd name="connsiteX20" fmla="*/ 3107056 w 3629028"/>
                <a:gd name="connsiteY20" fmla="*/ 708660 h 1980248"/>
                <a:gd name="connsiteX21" fmla="*/ 3253268 w 3629028"/>
                <a:gd name="connsiteY21" fmla="*/ 752524 h 1980248"/>
                <a:gd name="connsiteX22" fmla="*/ 3314700 w 3629028"/>
                <a:gd name="connsiteY22" fmla="*/ 880110 h 1980248"/>
                <a:gd name="connsiteX23" fmla="*/ 3386140 w 3629028"/>
                <a:gd name="connsiteY23" fmla="*/ 918210 h 1980248"/>
                <a:gd name="connsiteX24" fmla="*/ 3381376 w 3629028"/>
                <a:gd name="connsiteY24" fmla="*/ 1099184 h 1980248"/>
                <a:gd name="connsiteX25" fmla="*/ 3467100 w 3629028"/>
                <a:gd name="connsiteY25" fmla="*/ 1284924 h 1980248"/>
                <a:gd name="connsiteX26" fmla="*/ 3538540 w 3629028"/>
                <a:gd name="connsiteY26" fmla="*/ 1342072 h 1980248"/>
                <a:gd name="connsiteX27" fmla="*/ 3629028 w 3629028"/>
                <a:gd name="connsiteY27" fmla="*/ 1508760 h 1980248"/>
                <a:gd name="connsiteX28" fmla="*/ 3600452 w 3629028"/>
                <a:gd name="connsiteY28" fmla="*/ 1889760 h 1980248"/>
                <a:gd name="connsiteX29" fmla="*/ 3500440 w 3629028"/>
                <a:gd name="connsiteY29" fmla="*/ 1827848 h 1980248"/>
                <a:gd name="connsiteX30" fmla="*/ 3414716 w 3629028"/>
                <a:gd name="connsiteY30" fmla="*/ 1827848 h 1980248"/>
                <a:gd name="connsiteX31" fmla="*/ 3395664 w 3629028"/>
                <a:gd name="connsiteY31" fmla="*/ 1780224 h 1980248"/>
                <a:gd name="connsiteX32" fmla="*/ 3300412 w 3629028"/>
                <a:gd name="connsiteY32" fmla="*/ 1794510 h 1980248"/>
                <a:gd name="connsiteX33" fmla="*/ 3233740 w 3629028"/>
                <a:gd name="connsiteY33" fmla="*/ 1746884 h 1980248"/>
                <a:gd name="connsiteX34" fmla="*/ 3186116 w 3629028"/>
                <a:gd name="connsiteY34" fmla="*/ 1770698 h 1980248"/>
                <a:gd name="connsiteX35" fmla="*/ 3205164 w 3629028"/>
                <a:gd name="connsiteY35" fmla="*/ 1846898 h 1980248"/>
                <a:gd name="connsiteX36" fmla="*/ 3157540 w 3629028"/>
                <a:gd name="connsiteY36" fmla="*/ 1870710 h 1980248"/>
                <a:gd name="connsiteX37" fmla="*/ 3024188 w 3629028"/>
                <a:gd name="connsiteY37" fmla="*/ 1818324 h 1980248"/>
                <a:gd name="connsiteX38" fmla="*/ 2857500 w 3629028"/>
                <a:gd name="connsiteY38" fmla="*/ 1818324 h 1980248"/>
                <a:gd name="connsiteX39" fmla="*/ 2795588 w 3629028"/>
                <a:gd name="connsiteY39" fmla="*/ 1870710 h 1980248"/>
                <a:gd name="connsiteX40" fmla="*/ 2781300 w 3629028"/>
                <a:gd name="connsiteY40" fmla="*/ 1927860 h 1980248"/>
                <a:gd name="connsiteX41" fmla="*/ 2728916 w 3629028"/>
                <a:gd name="connsiteY41" fmla="*/ 1923098 h 1980248"/>
                <a:gd name="connsiteX42" fmla="*/ 2690812 w 3629028"/>
                <a:gd name="connsiteY42" fmla="*/ 1894524 h 1980248"/>
                <a:gd name="connsiteX43" fmla="*/ 2576516 w 3629028"/>
                <a:gd name="connsiteY43" fmla="*/ 1980248 h 1980248"/>
                <a:gd name="connsiteX44" fmla="*/ 2533652 w 3629028"/>
                <a:gd name="connsiteY44" fmla="*/ 1908810 h 1980248"/>
                <a:gd name="connsiteX45" fmla="*/ 2524124 w 3629028"/>
                <a:gd name="connsiteY45" fmla="*/ 1799272 h 1980248"/>
                <a:gd name="connsiteX46" fmla="*/ 2443164 w 3629028"/>
                <a:gd name="connsiteY46" fmla="*/ 1870710 h 1980248"/>
                <a:gd name="connsiteX47" fmla="*/ 2200276 w 3629028"/>
                <a:gd name="connsiteY47" fmla="*/ 1932624 h 1980248"/>
                <a:gd name="connsiteX48" fmla="*/ 2114552 w 3629028"/>
                <a:gd name="connsiteY48" fmla="*/ 1923098 h 1980248"/>
                <a:gd name="connsiteX49" fmla="*/ 2066924 w 3629028"/>
                <a:gd name="connsiteY49" fmla="*/ 1942148 h 1980248"/>
                <a:gd name="connsiteX50" fmla="*/ 1985964 w 3629028"/>
                <a:gd name="connsiteY50" fmla="*/ 1842136 h 1980248"/>
                <a:gd name="connsiteX51" fmla="*/ 1885952 w 3629028"/>
                <a:gd name="connsiteY51" fmla="*/ 1837372 h 1980248"/>
                <a:gd name="connsiteX52" fmla="*/ 1833564 w 3629028"/>
                <a:gd name="connsiteY52" fmla="*/ 1775460 h 1980248"/>
                <a:gd name="connsiteX53" fmla="*/ 1828800 w 3629028"/>
                <a:gd name="connsiteY53" fmla="*/ 1737360 h 1980248"/>
                <a:gd name="connsiteX54" fmla="*/ 1743076 w 3629028"/>
                <a:gd name="connsiteY54" fmla="*/ 1656398 h 1980248"/>
                <a:gd name="connsiteX55" fmla="*/ 1647828 w 3629028"/>
                <a:gd name="connsiteY55" fmla="*/ 1680210 h 1980248"/>
                <a:gd name="connsiteX56" fmla="*/ 1533524 w 3629028"/>
                <a:gd name="connsiteY56" fmla="*/ 1646872 h 1980248"/>
                <a:gd name="connsiteX57" fmla="*/ 1452564 w 3629028"/>
                <a:gd name="connsiteY57" fmla="*/ 1651636 h 1980248"/>
                <a:gd name="connsiteX58" fmla="*/ 1309688 w 3629028"/>
                <a:gd name="connsiteY58" fmla="*/ 1570672 h 1980248"/>
                <a:gd name="connsiteX59" fmla="*/ 1219200 w 3629028"/>
                <a:gd name="connsiteY59" fmla="*/ 1570672 h 1980248"/>
                <a:gd name="connsiteX60" fmla="*/ 1162052 w 3629028"/>
                <a:gd name="connsiteY60" fmla="*/ 1527810 h 1980248"/>
                <a:gd name="connsiteX61" fmla="*/ 1090612 w 3629028"/>
                <a:gd name="connsiteY61" fmla="*/ 1556384 h 1980248"/>
                <a:gd name="connsiteX62" fmla="*/ 976316 w 3629028"/>
                <a:gd name="connsiteY62" fmla="*/ 1446848 h 1980248"/>
                <a:gd name="connsiteX63" fmla="*/ 919164 w 3629028"/>
                <a:gd name="connsiteY63" fmla="*/ 1456372 h 1980248"/>
                <a:gd name="connsiteX64" fmla="*/ 904876 w 3629028"/>
                <a:gd name="connsiteY64" fmla="*/ 1489710 h 1980248"/>
                <a:gd name="connsiteX65" fmla="*/ 795340 w 3629028"/>
                <a:gd name="connsiteY65" fmla="*/ 1489710 h 1980248"/>
                <a:gd name="connsiteX66" fmla="*/ 704852 w 3629028"/>
                <a:gd name="connsiteY66" fmla="*/ 1575436 h 1980248"/>
                <a:gd name="connsiteX67" fmla="*/ 704852 w 3629028"/>
                <a:gd name="connsiteY67" fmla="*/ 1613536 h 1980248"/>
                <a:gd name="connsiteX68" fmla="*/ 666752 w 3629028"/>
                <a:gd name="connsiteY68" fmla="*/ 1627824 h 1980248"/>
                <a:gd name="connsiteX69" fmla="*/ 628652 w 3629028"/>
                <a:gd name="connsiteY69" fmla="*/ 1604010 h 1980248"/>
                <a:gd name="connsiteX70" fmla="*/ 561976 w 3629028"/>
                <a:gd name="connsiteY70" fmla="*/ 1656398 h 1980248"/>
                <a:gd name="connsiteX71" fmla="*/ 433388 w 3629028"/>
                <a:gd name="connsiteY71" fmla="*/ 1565910 h 1980248"/>
                <a:gd name="connsiteX72" fmla="*/ 319088 w 3629028"/>
                <a:gd name="connsiteY72" fmla="*/ 1565910 h 1980248"/>
                <a:gd name="connsiteX73" fmla="*/ 252412 w 3629028"/>
                <a:gd name="connsiteY73" fmla="*/ 1527810 h 1980248"/>
                <a:gd name="connsiteX74" fmla="*/ 247652 w 3629028"/>
                <a:gd name="connsiteY74" fmla="*/ 1480184 h 1980248"/>
                <a:gd name="connsiteX75" fmla="*/ 214316 w 3629028"/>
                <a:gd name="connsiteY75" fmla="*/ 1437324 h 1980248"/>
                <a:gd name="connsiteX76" fmla="*/ 66676 w 3629028"/>
                <a:gd name="connsiteY76" fmla="*/ 1418272 h 1980248"/>
                <a:gd name="connsiteX77" fmla="*/ 57556 w 3629028"/>
                <a:gd name="connsiteY77" fmla="*/ 1412376 h 1980248"/>
                <a:gd name="connsiteX78" fmla="*/ 104776 w 3629028"/>
                <a:gd name="connsiteY78" fmla="*/ 1280160 h 1980248"/>
                <a:gd name="connsiteX79" fmla="*/ 57152 w 3629028"/>
                <a:gd name="connsiteY79" fmla="*/ 1242060 h 1980248"/>
                <a:gd name="connsiteX80" fmla="*/ 0 w 3629028"/>
                <a:gd name="connsiteY80" fmla="*/ 1194436 h 1980248"/>
                <a:gd name="connsiteX81" fmla="*/ 0 w 3629028"/>
                <a:gd name="connsiteY81" fmla="*/ 1115948 h 1980248"/>
                <a:gd name="connsiteX82" fmla="*/ 5716 w 3629028"/>
                <a:gd name="connsiteY82" fmla="*/ 1120140 h 1980248"/>
                <a:gd name="connsiteX83" fmla="*/ 97156 w 3629028"/>
                <a:gd name="connsiteY83" fmla="*/ 1043940 h 1980248"/>
                <a:gd name="connsiteX84" fmla="*/ 127636 w 3629028"/>
                <a:gd name="connsiteY84" fmla="*/ 937260 h 1980248"/>
                <a:gd name="connsiteX85" fmla="*/ 173356 w 3629028"/>
                <a:gd name="connsiteY85" fmla="*/ 899160 h 1980248"/>
                <a:gd name="connsiteX86" fmla="*/ 234316 w 3629028"/>
                <a:gd name="connsiteY86" fmla="*/ 922020 h 1980248"/>
                <a:gd name="connsiteX87" fmla="*/ 356236 w 3629028"/>
                <a:gd name="connsiteY87" fmla="*/ 922020 h 1980248"/>
                <a:gd name="connsiteX88" fmla="*/ 371476 w 3629028"/>
                <a:gd name="connsiteY88" fmla="*/ 845820 h 1980248"/>
                <a:gd name="connsiteX89" fmla="*/ 440056 w 3629028"/>
                <a:gd name="connsiteY89" fmla="*/ 777240 h 1980248"/>
                <a:gd name="connsiteX90" fmla="*/ 600076 w 3629028"/>
                <a:gd name="connsiteY90" fmla="*/ 708660 h 1980248"/>
                <a:gd name="connsiteX91" fmla="*/ 676276 w 3629028"/>
                <a:gd name="connsiteY91" fmla="*/ 731520 h 1980248"/>
                <a:gd name="connsiteX92" fmla="*/ 737236 w 3629028"/>
                <a:gd name="connsiteY92" fmla="*/ 662940 h 1980248"/>
                <a:gd name="connsiteX93" fmla="*/ 760096 w 3629028"/>
                <a:gd name="connsiteY93" fmla="*/ 586740 h 1980248"/>
                <a:gd name="connsiteX94" fmla="*/ 813436 w 3629028"/>
                <a:gd name="connsiteY94" fmla="*/ 609600 h 1980248"/>
                <a:gd name="connsiteX95" fmla="*/ 935356 w 3629028"/>
                <a:gd name="connsiteY95" fmla="*/ 556260 h 1980248"/>
                <a:gd name="connsiteX96" fmla="*/ 1003936 w 3629028"/>
                <a:gd name="connsiteY96" fmla="*/ 556260 h 1980248"/>
                <a:gd name="connsiteX97" fmla="*/ 1011556 w 3629028"/>
                <a:gd name="connsiteY97" fmla="*/ 495300 h 1980248"/>
                <a:gd name="connsiteX98" fmla="*/ 1057276 w 3629028"/>
                <a:gd name="connsiteY98" fmla="*/ 495300 h 1980248"/>
                <a:gd name="connsiteX99" fmla="*/ 1057276 w 3629028"/>
                <a:gd name="connsiteY99" fmla="*/ 342900 h 1980248"/>
                <a:gd name="connsiteX100" fmla="*/ 1270636 w 3629028"/>
                <a:gd name="connsiteY100" fmla="*/ 7620 h 19802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</a:cxnLst>
              <a:rect l="l" t="t" r="r" b="b"/>
              <a:pathLst>
                <a:path w="3629028" h="1980248">
                  <a:moveTo>
                    <a:pt x="1392556" y="0"/>
                  </a:moveTo>
                  <a:lnTo>
                    <a:pt x="1583056" y="99060"/>
                  </a:lnTo>
                  <a:lnTo>
                    <a:pt x="1659256" y="129540"/>
                  </a:lnTo>
                  <a:lnTo>
                    <a:pt x="1849756" y="152400"/>
                  </a:lnTo>
                  <a:lnTo>
                    <a:pt x="1956436" y="106680"/>
                  </a:lnTo>
                  <a:lnTo>
                    <a:pt x="2085976" y="190500"/>
                  </a:lnTo>
                  <a:lnTo>
                    <a:pt x="2276476" y="342900"/>
                  </a:lnTo>
                  <a:lnTo>
                    <a:pt x="2383156" y="342900"/>
                  </a:lnTo>
                  <a:lnTo>
                    <a:pt x="2413636" y="320040"/>
                  </a:lnTo>
                  <a:lnTo>
                    <a:pt x="2474596" y="327660"/>
                  </a:lnTo>
                  <a:lnTo>
                    <a:pt x="2680336" y="274320"/>
                  </a:lnTo>
                  <a:lnTo>
                    <a:pt x="2726056" y="289560"/>
                  </a:lnTo>
                  <a:lnTo>
                    <a:pt x="2794636" y="335280"/>
                  </a:lnTo>
                  <a:lnTo>
                    <a:pt x="2855596" y="312420"/>
                  </a:lnTo>
                  <a:lnTo>
                    <a:pt x="2903552" y="254368"/>
                  </a:lnTo>
                  <a:lnTo>
                    <a:pt x="2898776" y="251460"/>
                  </a:lnTo>
                  <a:lnTo>
                    <a:pt x="2986516" y="304866"/>
                  </a:lnTo>
                  <a:lnTo>
                    <a:pt x="2969896" y="312420"/>
                  </a:lnTo>
                  <a:lnTo>
                    <a:pt x="3038476" y="495300"/>
                  </a:lnTo>
                  <a:lnTo>
                    <a:pt x="3107056" y="632460"/>
                  </a:lnTo>
                  <a:lnTo>
                    <a:pt x="3107056" y="708660"/>
                  </a:lnTo>
                  <a:lnTo>
                    <a:pt x="3253268" y="752524"/>
                  </a:lnTo>
                  <a:lnTo>
                    <a:pt x="3314700" y="880110"/>
                  </a:lnTo>
                  <a:lnTo>
                    <a:pt x="3386140" y="918210"/>
                  </a:lnTo>
                  <a:lnTo>
                    <a:pt x="3381376" y="1099184"/>
                  </a:lnTo>
                  <a:lnTo>
                    <a:pt x="3467100" y="1284924"/>
                  </a:lnTo>
                  <a:lnTo>
                    <a:pt x="3538540" y="1342072"/>
                  </a:lnTo>
                  <a:lnTo>
                    <a:pt x="3629028" y="1508760"/>
                  </a:lnTo>
                  <a:lnTo>
                    <a:pt x="3600452" y="1889760"/>
                  </a:lnTo>
                  <a:lnTo>
                    <a:pt x="3500440" y="1827848"/>
                  </a:lnTo>
                  <a:lnTo>
                    <a:pt x="3414716" y="1827848"/>
                  </a:lnTo>
                  <a:lnTo>
                    <a:pt x="3395664" y="1780224"/>
                  </a:lnTo>
                  <a:lnTo>
                    <a:pt x="3300412" y="1794510"/>
                  </a:lnTo>
                  <a:lnTo>
                    <a:pt x="3233740" y="1746884"/>
                  </a:lnTo>
                  <a:lnTo>
                    <a:pt x="3186116" y="1770698"/>
                  </a:lnTo>
                  <a:lnTo>
                    <a:pt x="3205164" y="1846898"/>
                  </a:lnTo>
                  <a:lnTo>
                    <a:pt x="3157540" y="1870710"/>
                  </a:lnTo>
                  <a:lnTo>
                    <a:pt x="3024188" y="1818324"/>
                  </a:lnTo>
                  <a:lnTo>
                    <a:pt x="2857500" y="1818324"/>
                  </a:lnTo>
                  <a:lnTo>
                    <a:pt x="2795588" y="1870710"/>
                  </a:lnTo>
                  <a:lnTo>
                    <a:pt x="2781300" y="1927860"/>
                  </a:lnTo>
                  <a:lnTo>
                    <a:pt x="2728916" y="1923098"/>
                  </a:lnTo>
                  <a:lnTo>
                    <a:pt x="2690812" y="1894524"/>
                  </a:lnTo>
                  <a:lnTo>
                    <a:pt x="2576516" y="1980248"/>
                  </a:lnTo>
                  <a:lnTo>
                    <a:pt x="2533652" y="1908810"/>
                  </a:lnTo>
                  <a:lnTo>
                    <a:pt x="2524124" y="1799272"/>
                  </a:lnTo>
                  <a:lnTo>
                    <a:pt x="2443164" y="1870710"/>
                  </a:lnTo>
                  <a:lnTo>
                    <a:pt x="2200276" y="1932624"/>
                  </a:lnTo>
                  <a:lnTo>
                    <a:pt x="2114552" y="1923098"/>
                  </a:lnTo>
                  <a:lnTo>
                    <a:pt x="2066924" y="1942148"/>
                  </a:lnTo>
                  <a:lnTo>
                    <a:pt x="1985964" y="1842136"/>
                  </a:lnTo>
                  <a:lnTo>
                    <a:pt x="1885952" y="1837372"/>
                  </a:lnTo>
                  <a:lnTo>
                    <a:pt x="1833564" y="1775460"/>
                  </a:lnTo>
                  <a:lnTo>
                    <a:pt x="1828800" y="1737360"/>
                  </a:lnTo>
                  <a:lnTo>
                    <a:pt x="1743076" y="1656398"/>
                  </a:lnTo>
                  <a:lnTo>
                    <a:pt x="1647828" y="1680210"/>
                  </a:lnTo>
                  <a:lnTo>
                    <a:pt x="1533524" y="1646872"/>
                  </a:lnTo>
                  <a:lnTo>
                    <a:pt x="1452564" y="1651636"/>
                  </a:lnTo>
                  <a:lnTo>
                    <a:pt x="1309688" y="1570672"/>
                  </a:lnTo>
                  <a:lnTo>
                    <a:pt x="1219200" y="1570672"/>
                  </a:lnTo>
                  <a:lnTo>
                    <a:pt x="1162052" y="1527810"/>
                  </a:lnTo>
                  <a:lnTo>
                    <a:pt x="1090612" y="1556384"/>
                  </a:lnTo>
                  <a:lnTo>
                    <a:pt x="976316" y="1446848"/>
                  </a:lnTo>
                  <a:lnTo>
                    <a:pt x="919164" y="1456372"/>
                  </a:lnTo>
                  <a:lnTo>
                    <a:pt x="904876" y="1489710"/>
                  </a:lnTo>
                  <a:lnTo>
                    <a:pt x="795340" y="1489710"/>
                  </a:lnTo>
                  <a:lnTo>
                    <a:pt x="704852" y="1575436"/>
                  </a:lnTo>
                  <a:lnTo>
                    <a:pt x="704852" y="1613536"/>
                  </a:lnTo>
                  <a:lnTo>
                    <a:pt x="666752" y="1627824"/>
                  </a:lnTo>
                  <a:lnTo>
                    <a:pt x="628652" y="1604010"/>
                  </a:lnTo>
                  <a:lnTo>
                    <a:pt x="561976" y="1656398"/>
                  </a:lnTo>
                  <a:lnTo>
                    <a:pt x="433388" y="1565910"/>
                  </a:lnTo>
                  <a:lnTo>
                    <a:pt x="319088" y="1565910"/>
                  </a:lnTo>
                  <a:lnTo>
                    <a:pt x="252412" y="1527810"/>
                  </a:lnTo>
                  <a:lnTo>
                    <a:pt x="247652" y="1480184"/>
                  </a:lnTo>
                  <a:lnTo>
                    <a:pt x="214316" y="1437324"/>
                  </a:lnTo>
                  <a:lnTo>
                    <a:pt x="66676" y="1418272"/>
                  </a:lnTo>
                  <a:lnTo>
                    <a:pt x="57556" y="1412376"/>
                  </a:lnTo>
                  <a:lnTo>
                    <a:pt x="104776" y="1280160"/>
                  </a:lnTo>
                  <a:lnTo>
                    <a:pt x="57152" y="1242060"/>
                  </a:lnTo>
                  <a:lnTo>
                    <a:pt x="0" y="1194436"/>
                  </a:lnTo>
                  <a:lnTo>
                    <a:pt x="0" y="1115948"/>
                  </a:lnTo>
                  <a:lnTo>
                    <a:pt x="5716" y="1120140"/>
                  </a:lnTo>
                  <a:lnTo>
                    <a:pt x="97156" y="1043940"/>
                  </a:lnTo>
                  <a:lnTo>
                    <a:pt x="127636" y="937260"/>
                  </a:lnTo>
                  <a:lnTo>
                    <a:pt x="173356" y="899160"/>
                  </a:lnTo>
                  <a:lnTo>
                    <a:pt x="234316" y="922020"/>
                  </a:lnTo>
                  <a:lnTo>
                    <a:pt x="356236" y="922020"/>
                  </a:lnTo>
                  <a:lnTo>
                    <a:pt x="371476" y="845820"/>
                  </a:lnTo>
                  <a:lnTo>
                    <a:pt x="440056" y="777240"/>
                  </a:lnTo>
                  <a:lnTo>
                    <a:pt x="600076" y="708660"/>
                  </a:lnTo>
                  <a:lnTo>
                    <a:pt x="676276" y="731520"/>
                  </a:lnTo>
                  <a:lnTo>
                    <a:pt x="737236" y="662940"/>
                  </a:lnTo>
                  <a:lnTo>
                    <a:pt x="760096" y="586740"/>
                  </a:lnTo>
                  <a:lnTo>
                    <a:pt x="813436" y="609600"/>
                  </a:lnTo>
                  <a:lnTo>
                    <a:pt x="935356" y="556260"/>
                  </a:lnTo>
                  <a:lnTo>
                    <a:pt x="1003936" y="556260"/>
                  </a:lnTo>
                  <a:lnTo>
                    <a:pt x="1011556" y="495300"/>
                  </a:lnTo>
                  <a:lnTo>
                    <a:pt x="1057276" y="495300"/>
                  </a:lnTo>
                  <a:lnTo>
                    <a:pt x="1057276" y="342900"/>
                  </a:lnTo>
                  <a:lnTo>
                    <a:pt x="1270636" y="7620"/>
                  </a:lnTo>
                  <a:close/>
                </a:path>
              </a:pathLst>
            </a:custGeom>
            <a:noFill/>
            <a:ln w="38100"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507" name="グループ化 506">
              <a:extLst>
                <a:ext uri="{FF2B5EF4-FFF2-40B4-BE49-F238E27FC236}">
                  <a16:creationId xmlns:a16="http://schemas.microsoft.com/office/drawing/2014/main" id="{990AC25A-FB2F-4963-BE1C-3D1247ABC76A}"/>
                </a:ext>
              </a:extLst>
            </p:cNvPr>
            <p:cNvGrpSpPr/>
            <p:nvPr/>
          </p:nvGrpSpPr>
          <p:grpSpPr>
            <a:xfrm>
              <a:off x="38687583" y="26256283"/>
              <a:ext cx="3471053" cy="1954726"/>
              <a:chOff x="38687583" y="26256283"/>
              <a:chExt cx="3471053" cy="1954726"/>
            </a:xfrm>
          </p:grpSpPr>
          <p:grpSp>
            <p:nvGrpSpPr>
              <p:cNvPr id="509" name="グループ化 508">
                <a:extLst>
                  <a:ext uri="{FF2B5EF4-FFF2-40B4-BE49-F238E27FC236}">
                    <a16:creationId xmlns:a16="http://schemas.microsoft.com/office/drawing/2014/main" id="{CC7930A0-A97F-4BE8-BCA0-48F3B40A7585}"/>
                  </a:ext>
                </a:extLst>
              </p:cNvPr>
              <p:cNvGrpSpPr/>
              <p:nvPr/>
            </p:nvGrpSpPr>
            <p:grpSpPr>
              <a:xfrm>
                <a:off x="40897519" y="27300902"/>
                <a:ext cx="631824" cy="623222"/>
                <a:chOff x="44650088" y="27300902"/>
                <a:chExt cx="631824" cy="623222"/>
              </a:xfrm>
            </p:grpSpPr>
            <p:grpSp>
              <p:nvGrpSpPr>
                <p:cNvPr id="584" name="グループ化 583">
                  <a:extLst>
                    <a:ext uri="{FF2B5EF4-FFF2-40B4-BE49-F238E27FC236}">
                      <a16:creationId xmlns:a16="http://schemas.microsoft.com/office/drawing/2014/main" id="{51C21ABA-ED7B-4F12-B499-2A610841CD4D}"/>
                    </a:ext>
                  </a:extLst>
                </p:cNvPr>
                <p:cNvGrpSpPr/>
                <p:nvPr/>
              </p:nvGrpSpPr>
              <p:grpSpPr>
                <a:xfrm>
                  <a:off x="44650088" y="27300902"/>
                  <a:ext cx="631824" cy="623222"/>
                  <a:chOff x="44650088" y="27300902"/>
                  <a:chExt cx="631824" cy="623222"/>
                </a:xfrm>
              </p:grpSpPr>
              <p:sp>
                <p:nvSpPr>
                  <p:cNvPr id="586" name="フリーフォーム: 図形 585">
                    <a:extLst>
                      <a:ext uri="{FF2B5EF4-FFF2-40B4-BE49-F238E27FC236}">
                        <a16:creationId xmlns:a16="http://schemas.microsoft.com/office/drawing/2014/main" id="{D4EBB9E6-AC60-44DC-9F63-80261F64017F}"/>
                      </a:ext>
                    </a:extLst>
                  </p:cNvPr>
                  <p:cNvSpPr/>
                  <p:nvPr/>
                </p:nvSpPr>
                <p:spPr>
                  <a:xfrm>
                    <a:off x="45053248" y="27300902"/>
                    <a:ext cx="227608" cy="335886"/>
                  </a:xfrm>
                  <a:custGeom>
                    <a:avLst/>
                    <a:gdLst>
                      <a:gd name="connsiteX0" fmla="*/ 132624 w 227608"/>
                      <a:gd name="connsiteY0" fmla="*/ 0 h 335886"/>
                      <a:gd name="connsiteX1" fmla="*/ 130240 w 227608"/>
                      <a:gd name="connsiteY1" fmla="*/ 83474 h 335886"/>
                      <a:gd name="connsiteX2" fmla="*/ 106752 w 227608"/>
                      <a:gd name="connsiteY2" fmla="*/ 124574 h 335886"/>
                      <a:gd name="connsiteX3" fmla="*/ 104840 w 227608"/>
                      <a:gd name="connsiteY3" fmla="*/ 127922 h 335886"/>
                      <a:gd name="connsiteX4" fmla="*/ 152464 w 227608"/>
                      <a:gd name="connsiteY4" fmla="*/ 134274 h 335886"/>
                      <a:gd name="connsiteX5" fmla="*/ 227608 w 227608"/>
                      <a:gd name="connsiteY5" fmla="*/ 203850 h 335886"/>
                      <a:gd name="connsiteX6" fmla="*/ 212792 w 227608"/>
                      <a:gd name="connsiteY6" fmla="*/ 305722 h 335886"/>
                      <a:gd name="connsiteX7" fmla="*/ 216592 w 227608"/>
                      <a:gd name="connsiteY7" fmla="*/ 314080 h 335886"/>
                      <a:gd name="connsiteX8" fmla="*/ 180976 w 227608"/>
                      <a:gd name="connsiteY8" fmla="*/ 335886 h 335886"/>
                      <a:gd name="connsiteX9" fmla="*/ 138116 w 227608"/>
                      <a:gd name="connsiteY9" fmla="*/ 333504 h 335886"/>
                      <a:gd name="connsiteX10" fmla="*/ 42864 w 227608"/>
                      <a:gd name="connsiteY10" fmla="*/ 250162 h 335886"/>
                      <a:gd name="connsiteX11" fmla="*/ 0 w 227608"/>
                      <a:gd name="connsiteY11" fmla="*/ 152530 h 335886"/>
                      <a:gd name="connsiteX12" fmla="*/ 2164 w 227608"/>
                      <a:gd name="connsiteY12" fmla="*/ 92998 h 335886"/>
                      <a:gd name="connsiteX13" fmla="*/ 30648 w 227608"/>
                      <a:gd name="connsiteY13" fmla="*/ 92998 h 335886"/>
                      <a:gd name="connsiteX14" fmla="*/ 33904 w 227608"/>
                      <a:gd name="connsiteY14" fmla="*/ 238 h 335886"/>
                      <a:gd name="connsiteX15" fmla="*/ 85792 w 227608"/>
                      <a:gd name="connsiteY15" fmla="*/ 16798 h 335886"/>
                      <a:gd name="connsiteX16" fmla="*/ 85216 w 227608"/>
                      <a:gd name="connsiteY16" fmla="*/ 9314 h 335886"/>
                      <a:gd name="connsiteX17" fmla="*/ 132624 w 227608"/>
                      <a:gd name="connsiteY17" fmla="*/ 0 h 33588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</a:cxnLst>
                    <a:rect l="l" t="t" r="r" b="b"/>
                    <a:pathLst>
                      <a:path w="227608" h="335886">
                        <a:moveTo>
                          <a:pt x="132624" y="0"/>
                        </a:moveTo>
                        <a:lnTo>
                          <a:pt x="130240" y="83474"/>
                        </a:lnTo>
                        <a:lnTo>
                          <a:pt x="106752" y="124574"/>
                        </a:lnTo>
                        <a:lnTo>
                          <a:pt x="104840" y="127922"/>
                        </a:lnTo>
                        <a:lnTo>
                          <a:pt x="152464" y="134274"/>
                        </a:lnTo>
                        <a:lnTo>
                          <a:pt x="227608" y="203850"/>
                        </a:lnTo>
                        <a:lnTo>
                          <a:pt x="212792" y="305722"/>
                        </a:lnTo>
                        <a:lnTo>
                          <a:pt x="216592" y="314080"/>
                        </a:lnTo>
                        <a:lnTo>
                          <a:pt x="180976" y="335886"/>
                        </a:lnTo>
                        <a:lnTo>
                          <a:pt x="138116" y="333504"/>
                        </a:lnTo>
                        <a:lnTo>
                          <a:pt x="42864" y="250162"/>
                        </a:lnTo>
                        <a:lnTo>
                          <a:pt x="0" y="152530"/>
                        </a:lnTo>
                        <a:lnTo>
                          <a:pt x="2164" y="92998"/>
                        </a:lnTo>
                        <a:lnTo>
                          <a:pt x="30648" y="92998"/>
                        </a:lnTo>
                        <a:lnTo>
                          <a:pt x="33904" y="238"/>
                        </a:lnTo>
                        <a:lnTo>
                          <a:pt x="85792" y="16798"/>
                        </a:lnTo>
                        <a:lnTo>
                          <a:pt x="85216" y="9314"/>
                        </a:lnTo>
                        <a:lnTo>
                          <a:pt x="132624" y="0"/>
                        </a:lnTo>
                        <a:close/>
                      </a:path>
                    </a:pathLst>
                  </a:custGeom>
                  <a:solidFill>
                    <a:schemeClr val="accent4">
                      <a:lumMod val="20000"/>
                      <a:lumOff val="80000"/>
                    </a:schemeClr>
                  </a:solidFill>
                  <a:ln w="3175">
                    <a:solidFill>
                      <a:schemeClr val="bg1">
                        <a:lumMod val="75000"/>
                      </a:schemeClr>
                    </a:solidFill>
                    <a:prstDash val="dash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87" name="フリーフォーム: 図形 586">
                    <a:extLst>
                      <a:ext uri="{FF2B5EF4-FFF2-40B4-BE49-F238E27FC236}">
                        <a16:creationId xmlns:a16="http://schemas.microsoft.com/office/drawing/2014/main" id="{8C981327-8ADE-473C-83A2-0220168E8E8E}"/>
                      </a:ext>
                    </a:extLst>
                  </p:cNvPr>
                  <p:cNvSpPr/>
                  <p:nvPr/>
                </p:nvSpPr>
                <p:spPr>
                  <a:xfrm>
                    <a:off x="44861136" y="27605838"/>
                    <a:ext cx="129996" cy="224696"/>
                  </a:xfrm>
                  <a:custGeom>
                    <a:avLst/>
                    <a:gdLst>
                      <a:gd name="connsiteX0" fmla="*/ 99200 w 129996"/>
                      <a:gd name="connsiteY0" fmla="*/ 0 h 224696"/>
                      <a:gd name="connsiteX1" fmla="*/ 115912 w 129996"/>
                      <a:gd name="connsiteY1" fmla="*/ 92862 h 224696"/>
                      <a:gd name="connsiteX2" fmla="*/ 106388 w 129996"/>
                      <a:gd name="connsiteY2" fmla="*/ 142868 h 224696"/>
                      <a:gd name="connsiteX3" fmla="*/ 129996 w 129996"/>
                      <a:gd name="connsiteY3" fmla="*/ 219986 h 224696"/>
                      <a:gd name="connsiteX4" fmla="*/ 92316 w 129996"/>
                      <a:gd name="connsiteY4" fmla="*/ 224696 h 224696"/>
                      <a:gd name="connsiteX5" fmla="*/ 11140 w 129996"/>
                      <a:gd name="connsiteY5" fmla="*/ 150012 h 224696"/>
                      <a:gd name="connsiteX6" fmla="*/ 0 w 129996"/>
                      <a:gd name="connsiteY6" fmla="*/ 49744 h 224696"/>
                      <a:gd name="connsiteX7" fmla="*/ 42096 w 129996"/>
                      <a:gd name="connsiteY7" fmla="*/ 35712 h 224696"/>
                      <a:gd name="connsiteX8" fmla="*/ 70672 w 129996"/>
                      <a:gd name="connsiteY8" fmla="*/ 4756 h 224696"/>
                      <a:gd name="connsiteX9" fmla="*/ 99200 w 129996"/>
                      <a:gd name="connsiteY9" fmla="*/ 0 h 22469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129996" h="224696">
                        <a:moveTo>
                          <a:pt x="99200" y="0"/>
                        </a:moveTo>
                        <a:lnTo>
                          <a:pt x="115912" y="92862"/>
                        </a:lnTo>
                        <a:lnTo>
                          <a:pt x="106388" y="142868"/>
                        </a:lnTo>
                        <a:lnTo>
                          <a:pt x="129996" y="219986"/>
                        </a:lnTo>
                        <a:lnTo>
                          <a:pt x="92316" y="224696"/>
                        </a:lnTo>
                        <a:lnTo>
                          <a:pt x="11140" y="150012"/>
                        </a:lnTo>
                        <a:lnTo>
                          <a:pt x="0" y="49744"/>
                        </a:lnTo>
                        <a:lnTo>
                          <a:pt x="42096" y="35712"/>
                        </a:lnTo>
                        <a:lnTo>
                          <a:pt x="70672" y="4756"/>
                        </a:lnTo>
                        <a:lnTo>
                          <a:pt x="99200" y="0"/>
                        </a:lnTo>
                        <a:close/>
                      </a:path>
                    </a:pathLst>
                  </a:custGeom>
                  <a:solidFill>
                    <a:schemeClr val="accent4">
                      <a:lumMod val="20000"/>
                      <a:lumOff val="80000"/>
                    </a:schemeClr>
                  </a:solidFill>
                  <a:ln w="3175">
                    <a:solidFill>
                      <a:schemeClr val="bg1">
                        <a:lumMod val="75000"/>
                      </a:schemeClr>
                    </a:solidFill>
                    <a:prstDash val="dash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88" name="フリーフォーム: 図形 587">
                    <a:extLst>
                      <a:ext uri="{FF2B5EF4-FFF2-40B4-BE49-F238E27FC236}">
                        <a16:creationId xmlns:a16="http://schemas.microsoft.com/office/drawing/2014/main" id="{5575A991-0367-4EC1-B492-74FABE13F3FE}"/>
                      </a:ext>
                    </a:extLst>
                  </p:cNvPr>
                  <p:cNvSpPr/>
                  <p:nvPr/>
                </p:nvSpPr>
                <p:spPr>
                  <a:xfrm>
                    <a:off x="44853224" y="27579638"/>
                    <a:ext cx="107112" cy="75944"/>
                  </a:xfrm>
                  <a:custGeom>
                    <a:avLst/>
                    <a:gdLst>
                      <a:gd name="connsiteX0" fmla="*/ 102396 w 107112"/>
                      <a:gd name="connsiteY0" fmla="*/ 0 h 75944"/>
                      <a:gd name="connsiteX1" fmla="*/ 107112 w 107112"/>
                      <a:gd name="connsiteY1" fmla="*/ 26200 h 75944"/>
                      <a:gd name="connsiteX2" fmla="*/ 78584 w 107112"/>
                      <a:gd name="connsiteY2" fmla="*/ 30956 h 75944"/>
                      <a:gd name="connsiteX3" fmla="*/ 50008 w 107112"/>
                      <a:gd name="connsiteY3" fmla="*/ 61912 h 75944"/>
                      <a:gd name="connsiteX4" fmla="*/ 7912 w 107112"/>
                      <a:gd name="connsiteY4" fmla="*/ 75944 h 75944"/>
                      <a:gd name="connsiteX5" fmla="*/ 0 w 107112"/>
                      <a:gd name="connsiteY5" fmla="*/ 4762 h 75944"/>
                      <a:gd name="connsiteX6" fmla="*/ 102396 w 107112"/>
                      <a:gd name="connsiteY6" fmla="*/ 0 h 7594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07112" h="75944">
                        <a:moveTo>
                          <a:pt x="102396" y="0"/>
                        </a:moveTo>
                        <a:lnTo>
                          <a:pt x="107112" y="26200"/>
                        </a:lnTo>
                        <a:lnTo>
                          <a:pt x="78584" y="30956"/>
                        </a:lnTo>
                        <a:lnTo>
                          <a:pt x="50008" y="61912"/>
                        </a:lnTo>
                        <a:lnTo>
                          <a:pt x="7912" y="75944"/>
                        </a:lnTo>
                        <a:lnTo>
                          <a:pt x="0" y="4762"/>
                        </a:lnTo>
                        <a:lnTo>
                          <a:pt x="102396" y="0"/>
                        </a:lnTo>
                        <a:close/>
                      </a:path>
                    </a:pathLst>
                  </a:custGeom>
                  <a:solidFill>
                    <a:schemeClr val="accent4">
                      <a:lumMod val="20000"/>
                      <a:lumOff val="80000"/>
                    </a:schemeClr>
                  </a:solidFill>
                  <a:ln w="3175">
                    <a:solidFill>
                      <a:schemeClr val="bg1">
                        <a:lumMod val="75000"/>
                      </a:schemeClr>
                    </a:solidFill>
                    <a:prstDash val="dash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89" name="フリーフォーム: 図形 588">
                    <a:extLst>
                      <a:ext uri="{FF2B5EF4-FFF2-40B4-BE49-F238E27FC236}">
                        <a16:creationId xmlns:a16="http://schemas.microsoft.com/office/drawing/2014/main" id="{BFA473F7-2FD5-478A-8971-4840EEC98913}"/>
                      </a:ext>
                    </a:extLst>
                  </p:cNvPr>
                  <p:cNvSpPr/>
                  <p:nvPr/>
                </p:nvSpPr>
                <p:spPr>
                  <a:xfrm>
                    <a:off x="44960336" y="27601068"/>
                    <a:ext cx="135776" cy="224756"/>
                  </a:xfrm>
                  <a:custGeom>
                    <a:avLst/>
                    <a:gdLst>
                      <a:gd name="connsiteX0" fmla="*/ 28620 w 135776"/>
                      <a:gd name="connsiteY0" fmla="*/ 0 h 224756"/>
                      <a:gd name="connsiteX1" fmla="*/ 131016 w 135776"/>
                      <a:gd name="connsiteY1" fmla="*/ 14288 h 224756"/>
                      <a:gd name="connsiteX2" fmla="*/ 135776 w 135776"/>
                      <a:gd name="connsiteY2" fmla="*/ 61912 h 224756"/>
                      <a:gd name="connsiteX3" fmla="*/ 107200 w 135776"/>
                      <a:gd name="connsiteY3" fmla="*/ 83344 h 224756"/>
                      <a:gd name="connsiteX4" fmla="*/ 107200 w 135776"/>
                      <a:gd name="connsiteY4" fmla="*/ 171452 h 224756"/>
                      <a:gd name="connsiteX5" fmla="*/ 38144 w 135776"/>
                      <a:gd name="connsiteY5" fmla="*/ 223838 h 224756"/>
                      <a:gd name="connsiteX6" fmla="*/ 30796 w 135776"/>
                      <a:gd name="connsiteY6" fmla="*/ 224756 h 224756"/>
                      <a:gd name="connsiteX7" fmla="*/ 7188 w 135776"/>
                      <a:gd name="connsiteY7" fmla="*/ 147638 h 224756"/>
                      <a:gd name="connsiteX8" fmla="*/ 16712 w 135776"/>
                      <a:gd name="connsiteY8" fmla="*/ 97632 h 224756"/>
                      <a:gd name="connsiteX9" fmla="*/ 0 w 135776"/>
                      <a:gd name="connsiteY9" fmla="*/ 4770 h 224756"/>
                      <a:gd name="connsiteX10" fmla="*/ 28620 w 135776"/>
                      <a:gd name="connsiteY10" fmla="*/ 0 h 22475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35776" h="224756">
                        <a:moveTo>
                          <a:pt x="28620" y="0"/>
                        </a:moveTo>
                        <a:lnTo>
                          <a:pt x="131016" y="14288"/>
                        </a:lnTo>
                        <a:lnTo>
                          <a:pt x="135776" y="61912"/>
                        </a:lnTo>
                        <a:lnTo>
                          <a:pt x="107200" y="83344"/>
                        </a:lnTo>
                        <a:lnTo>
                          <a:pt x="107200" y="171452"/>
                        </a:lnTo>
                        <a:lnTo>
                          <a:pt x="38144" y="223838"/>
                        </a:lnTo>
                        <a:lnTo>
                          <a:pt x="30796" y="224756"/>
                        </a:lnTo>
                        <a:lnTo>
                          <a:pt x="7188" y="147638"/>
                        </a:lnTo>
                        <a:lnTo>
                          <a:pt x="16712" y="97632"/>
                        </a:lnTo>
                        <a:lnTo>
                          <a:pt x="0" y="4770"/>
                        </a:lnTo>
                        <a:lnTo>
                          <a:pt x="28620" y="0"/>
                        </a:lnTo>
                        <a:close/>
                      </a:path>
                    </a:pathLst>
                  </a:custGeom>
                  <a:solidFill>
                    <a:schemeClr val="accent4">
                      <a:lumMod val="20000"/>
                      <a:lumOff val="80000"/>
                    </a:schemeClr>
                  </a:solidFill>
                  <a:ln w="3175">
                    <a:solidFill>
                      <a:schemeClr val="bg1">
                        <a:lumMod val="75000"/>
                      </a:schemeClr>
                    </a:solidFill>
                    <a:prstDash val="dash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90" name="フリーフォーム: 図形 589">
                    <a:extLst>
                      <a:ext uri="{FF2B5EF4-FFF2-40B4-BE49-F238E27FC236}">
                        <a16:creationId xmlns:a16="http://schemas.microsoft.com/office/drawing/2014/main" id="{0AE1152C-8887-4D63-A826-40F4114FAB4A}"/>
                      </a:ext>
                    </a:extLst>
                  </p:cNvPr>
                  <p:cNvSpPr/>
                  <p:nvPr/>
                </p:nvSpPr>
                <p:spPr>
                  <a:xfrm>
                    <a:off x="44727936" y="27655582"/>
                    <a:ext cx="225516" cy="240040"/>
                  </a:xfrm>
                  <a:custGeom>
                    <a:avLst/>
                    <a:gdLst>
                      <a:gd name="connsiteX0" fmla="*/ 133200 w 225516"/>
                      <a:gd name="connsiteY0" fmla="*/ 0 h 240040"/>
                      <a:gd name="connsiteX1" fmla="*/ 144340 w 225516"/>
                      <a:gd name="connsiteY1" fmla="*/ 100268 h 240040"/>
                      <a:gd name="connsiteX2" fmla="*/ 225516 w 225516"/>
                      <a:gd name="connsiteY2" fmla="*/ 174952 h 240040"/>
                      <a:gd name="connsiteX3" fmla="*/ 213396 w 225516"/>
                      <a:gd name="connsiteY3" fmla="*/ 176468 h 240040"/>
                      <a:gd name="connsiteX4" fmla="*/ 158628 w 225516"/>
                      <a:gd name="connsiteY4" fmla="*/ 224094 h 240040"/>
                      <a:gd name="connsiteX5" fmla="*/ 88712 w 225516"/>
                      <a:gd name="connsiteY5" fmla="*/ 240040 h 240040"/>
                      <a:gd name="connsiteX6" fmla="*/ 20576 w 225516"/>
                      <a:gd name="connsiteY6" fmla="*/ 154242 h 240040"/>
                      <a:gd name="connsiteX7" fmla="*/ 0 w 225516"/>
                      <a:gd name="connsiteY7" fmla="*/ 135038 h 240040"/>
                      <a:gd name="connsiteX8" fmla="*/ 8608 w 225516"/>
                      <a:gd name="connsiteY8" fmla="*/ 45498 h 240040"/>
                      <a:gd name="connsiteX9" fmla="*/ 41944 w 225516"/>
                      <a:gd name="connsiteY9" fmla="*/ 7398 h 240040"/>
                      <a:gd name="connsiteX10" fmla="*/ 60996 w 225516"/>
                      <a:gd name="connsiteY10" fmla="*/ 24068 h 240040"/>
                      <a:gd name="connsiteX11" fmla="*/ 133200 w 225516"/>
                      <a:gd name="connsiteY11" fmla="*/ 0 h 24004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225516" h="240040">
                        <a:moveTo>
                          <a:pt x="133200" y="0"/>
                        </a:moveTo>
                        <a:lnTo>
                          <a:pt x="144340" y="100268"/>
                        </a:lnTo>
                        <a:lnTo>
                          <a:pt x="225516" y="174952"/>
                        </a:lnTo>
                        <a:lnTo>
                          <a:pt x="213396" y="176468"/>
                        </a:lnTo>
                        <a:lnTo>
                          <a:pt x="158628" y="224094"/>
                        </a:lnTo>
                        <a:lnTo>
                          <a:pt x="88712" y="240040"/>
                        </a:lnTo>
                        <a:lnTo>
                          <a:pt x="20576" y="154242"/>
                        </a:lnTo>
                        <a:lnTo>
                          <a:pt x="0" y="135038"/>
                        </a:lnTo>
                        <a:lnTo>
                          <a:pt x="8608" y="45498"/>
                        </a:lnTo>
                        <a:lnTo>
                          <a:pt x="41944" y="7398"/>
                        </a:lnTo>
                        <a:lnTo>
                          <a:pt x="60996" y="24068"/>
                        </a:lnTo>
                        <a:lnTo>
                          <a:pt x="133200" y="0"/>
                        </a:lnTo>
                        <a:close/>
                      </a:path>
                    </a:pathLst>
                  </a:custGeom>
                  <a:solidFill>
                    <a:schemeClr val="accent4">
                      <a:lumMod val="20000"/>
                      <a:lumOff val="80000"/>
                    </a:schemeClr>
                  </a:solidFill>
                  <a:ln w="3175">
                    <a:solidFill>
                      <a:schemeClr val="bg1">
                        <a:lumMod val="75000"/>
                      </a:schemeClr>
                    </a:solidFill>
                    <a:prstDash val="dash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91" name="フリーフォーム: 図形 590">
                    <a:extLst>
                      <a:ext uri="{FF2B5EF4-FFF2-40B4-BE49-F238E27FC236}">
                        <a16:creationId xmlns:a16="http://schemas.microsoft.com/office/drawing/2014/main" id="{B32DD5D4-45A9-4584-A664-31413EA87DA6}"/>
                      </a:ext>
                    </a:extLst>
                  </p:cNvPr>
                  <p:cNvSpPr/>
                  <p:nvPr/>
                </p:nvSpPr>
                <p:spPr>
                  <a:xfrm>
                    <a:off x="44953452" y="27825824"/>
                    <a:ext cx="49792" cy="39564"/>
                  </a:xfrm>
                  <a:custGeom>
                    <a:avLst/>
                    <a:gdLst>
                      <a:gd name="connsiteX0" fmla="*/ 37680 w 49792"/>
                      <a:gd name="connsiteY0" fmla="*/ 0 h 39564"/>
                      <a:gd name="connsiteX1" fmla="*/ 49792 w 49792"/>
                      <a:gd name="connsiteY1" fmla="*/ 39564 h 39564"/>
                      <a:gd name="connsiteX2" fmla="*/ 37884 w 49792"/>
                      <a:gd name="connsiteY2" fmla="*/ 39564 h 39564"/>
                      <a:gd name="connsiteX3" fmla="*/ 0 w 49792"/>
                      <a:gd name="connsiteY3" fmla="*/ 4710 h 39564"/>
                      <a:gd name="connsiteX4" fmla="*/ 37680 w 49792"/>
                      <a:gd name="connsiteY4" fmla="*/ 0 h 395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9792" h="39564">
                        <a:moveTo>
                          <a:pt x="37680" y="0"/>
                        </a:moveTo>
                        <a:lnTo>
                          <a:pt x="49792" y="39564"/>
                        </a:lnTo>
                        <a:lnTo>
                          <a:pt x="37884" y="39564"/>
                        </a:lnTo>
                        <a:lnTo>
                          <a:pt x="0" y="4710"/>
                        </a:lnTo>
                        <a:lnTo>
                          <a:pt x="37680" y="0"/>
                        </a:lnTo>
                        <a:close/>
                      </a:path>
                    </a:pathLst>
                  </a:custGeom>
                  <a:solidFill>
                    <a:schemeClr val="accent4">
                      <a:lumMod val="20000"/>
                      <a:lumOff val="80000"/>
                    </a:schemeClr>
                  </a:solidFill>
                  <a:ln w="3175">
                    <a:solidFill>
                      <a:schemeClr val="bg1">
                        <a:lumMod val="75000"/>
                      </a:schemeClr>
                    </a:solidFill>
                    <a:prstDash val="dash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92" name="フリーフォーム: 図形 591">
                    <a:extLst>
                      <a:ext uri="{FF2B5EF4-FFF2-40B4-BE49-F238E27FC236}">
                        <a16:creationId xmlns:a16="http://schemas.microsoft.com/office/drawing/2014/main" id="{687218BD-3771-4C6C-B96F-EB0447802013}"/>
                      </a:ext>
                    </a:extLst>
                  </p:cNvPr>
                  <p:cNvSpPr/>
                  <p:nvPr/>
                </p:nvSpPr>
                <p:spPr>
                  <a:xfrm>
                    <a:off x="44851272" y="27521366"/>
                    <a:ext cx="137684" cy="136470"/>
                  </a:xfrm>
                  <a:custGeom>
                    <a:avLst/>
                    <a:gdLst>
                      <a:gd name="connsiteX0" fmla="*/ 111772 w 137684"/>
                      <a:gd name="connsiteY0" fmla="*/ 0 h 136470"/>
                      <a:gd name="connsiteX1" fmla="*/ 121016 w 137684"/>
                      <a:gd name="connsiteY1" fmla="*/ 41602 h 136470"/>
                      <a:gd name="connsiteX2" fmla="*/ 137684 w 137684"/>
                      <a:gd name="connsiteY2" fmla="*/ 65414 h 136470"/>
                      <a:gd name="connsiteX3" fmla="*/ 134872 w 137684"/>
                      <a:gd name="connsiteY3" fmla="*/ 80170 h 136470"/>
                      <a:gd name="connsiteX4" fmla="*/ 80536 w 137684"/>
                      <a:gd name="connsiteY4" fmla="*/ 89228 h 136470"/>
                      <a:gd name="connsiteX5" fmla="*/ 51960 w 137684"/>
                      <a:gd name="connsiteY5" fmla="*/ 120184 h 136470"/>
                      <a:gd name="connsiteX6" fmla="*/ 3100 w 137684"/>
                      <a:gd name="connsiteY6" fmla="*/ 136470 h 136470"/>
                      <a:gd name="connsiteX7" fmla="*/ 6716 w 137684"/>
                      <a:gd name="connsiteY7" fmla="*/ 67798 h 136470"/>
                      <a:gd name="connsiteX8" fmla="*/ 0 w 137684"/>
                      <a:gd name="connsiteY8" fmla="*/ 38694 h 136470"/>
                      <a:gd name="connsiteX9" fmla="*/ 30528 w 137684"/>
                      <a:gd name="connsiteY9" fmla="*/ 41602 h 136470"/>
                      <a:gd name="connsiteX10" fmla="*/ 42432 w 137684"/>
                      <a:gd name="connsiteY10" fmla="*/ 15410 h 136470"/>
                      <a:gd name="connsiteX11" fmla="*/ 111772 w 137684"/>
                      <a:gd name="connsiteY11" fmla="*/ 0 h 1364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37684" h="136470">
                        <a:moveTo>
                          <a:pt x="111772" y="0"/>
                        </a:moveTo>
                        <a:lnTo>
                          <a:pt x="121016" y="41602"/>
                        </a:lnTo>
                        <a:lnTo>
                          <a:pt x="137684" y="65414"/>
                        </a:lnTo>
                        <a:lnTo>
                          <a:pt x="134872" y="80170"/>
                        </a:lnTo>
                        <a:lnTo>
                          <a:pt x="80536" y="89228"/>
                        </a:lnTo>
                        <a:lnTo>
                          <a:pt x="51960" y="120184"/>
                        </a:lnTo>
                        <a:lnTo>
                          <a:pt x="3100" y="136470"/>
                        </a:lnTo>
                        <a:lnTo>
                          <a:pt x="6716" y="67798"/>
                        </a:lnTo>
                        <a:lnTo>
                          <a:pt x="0" y="38694"/>
                        </a:lnTo>
                        <a:lnTo>
                          <a:pt x="30528" y="41602"/>
                        </a:lnTo>
                        <a:lnTo>
                          <a:pt x="42432" y="15410"/>
                        </a:lnTo>
                        <a:lnTo>
                          <a:pt x="111772" y="0"/>
                        </a:lnTo>
                        <a:close/>
                      </a:path>
                    </a:pathLst>
                  </a:custGeom>
                  <a:solidFill>
                    <a:schemeClr val="accent4">
                      <a:lumMod val="20000"/>
                      <a:lumOff val="80000"/>
                    </a:schemeClr>
                  </a:solidFill>
                  <a:ln w="3175">
                    <a:solidFill>
                      <a:schemeClr val="bg1">
                        <a:lumMod val="75000"/>
                      </a:schemeClr>
                    </a:solidFill>
                    <a:prstDash val="dash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93" name="フリーフォーム: 図形 592">
                    <a:extLst>
                      <a:ext uri="{FF2B5EF4-FFF2-40B4-BE49-F238E27FC236}">
                        <a16:creationId xmlns:a16="http://schemas.microsoft.com/office/drawing/2014/main" id="{153B8F4B-88BD-4902-99FC-316092F9B840}"/>
                      </a:ext>
                    </a:extLst>
                  </p:cNvPr>
                  <p:cNvSpPr/>
                  <p:nvPr/>
                </p:nvSpPr>
                <p:spPr>
                  <a:xfrm>
                    <a:off x="44948132" y="27393900"/>
                    <a:ext cx="154952" cy="220568"/>
                  </a:xfrm>
                  <a:custGeom>
                    <a:avLst/>
                    <a:gdLst>
                      <a:gd name="connsiteX0" fmla="*/ 38508 w 154952"/>
                      <a:gd name="connsiteY0" fmla="*/ 0 h 220568"/>
                      <a:gd name="connsiteX1" fmla="*/ 107280 w 154952"/>
                      <a:gd name="connsiteY1" fmla="*/ 0 h 220568"/>
                      <a:gd name="connsiteX2" fmla="*/ 105116 w 154952"/>
                      <a:gd name="connsiteY2" fmla="*/ 59532 h 220568"/>
                      <a:gd name="connsiteX3" fmla="*/ 147980 w 154952"/>
                      <a:gd name="connsiteY3" fmla="*/ 157164 h 220568"/>
                      <a:gd name="connsiteX4" fmla="*/ 154952 w 154952"/>
                      <a:gd name="connsiteY4" fmla="*/ 163264 h 220568"/>
                      <a:gd name="connsiteX5" fmla="*/ 136856 w 154952"/>
                      <a:gd name="connsiteY5" fmla="*/ 220568 h 220568"/>
                      <a:gd name="connsiteX6" fmla="*/ 40824 w 154952"/>
                      <a:gd name="connsiteY6" fmla="*/ 207168 h 220568"/>
                      <a:gd name="connsiteX7" fmla="*/ 38012 w 154952"/>
                      <a:gd name="connsiteY7" fmla="*/ 207636 h 220568"/>
                      <a:gd name="connsiteX8" fmla="*/ 40824 w 154952"/>
                      <a:gd name="connsiteY8" fmla="*/ 192880 h 220568"/>
                      <a:gd name="connsiteX9" fmla="*/ 24156 w 154952"/>
                      <a:gd name="connsiteY9" fmla="*/ 169068 h 220568"/>
                      <a:gd name="connsiteX10" fmla="*/ 14912 w 154952"/>
                      <a:gd name="connsiteY10" fmla="*/ 127466 h 220568"/>
                      <a:gd name="connsiteX11" fmla="*/ 31300 w 154952"/>
                      <a:gd name="connsiteY11" fmla="*/ 123824 h 220568"/>
                      <a:gd name="connsiteX12" fmla="*/ 0 w 154952"/>
                      <a:gd name="connsiteY12" fmla="*/ 35942 h 220568"/>
                      <a:gd name="connsiteX13" fmla="*/ 38508 w 154952"/>
                      <a:gd name="connsiteY13" fmla="*/ 0 h 22056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154952" h="220568">
                        <a:moveTo>
                          <a:pt x="38508" y="0"/>
                        </a:moveTo>
                        <a:lnTo>
                          <a:pt x="107280" y="0"/>
                        </a:lnTo>
                        <a:lnTo>
                          <a:pt x="105116" y="59532"/>
                        </a:lnTo>
                        <a:lnTo>
                          <a:pt x="147980" y="157164"/>
                        </a:lnTo>
                        <a:lnTo>
                          <a:pt x="154952" y="163264"/>
                        </a:lnTo>
                        <a:lnTo>
                          <a:pt x="136856" y="220568"/>
                        </a:lnTo>
                        <a:lnTo>
                          <a:pt x="40824" y="207168"/>
                        </a:lnTo>
                        <a:lnTo>
                          <a:pt x="38012" y="207636"/>
                        </a:lnTo>
                        <a:lnTo>
                          <a:pt x="40824" y="192880"/>
                        </a:lnTo>
                        <a:lnTo>
                          <a:pt x="24156" y="169068"/>
                        </a:lnTo>
                        <a:lnTo>
                          <a:pt x="14912" y="127466"/>
                        </a:lnTo>
                        <a:lnTo>
                          <a:pt x="31300" y="123824"/>
                        </a:lnTo>
                        <a:lnTo>
                          <a:pt x="0" y="35942"/>
                        </a:lnTo>
                        <a:lnTo>
                          <a:pt x="38508" y="0"/>
                        </a:lnTo>
                        <a:close/>
                      </a:path>
                    </a:pathLst>
                  </a:custGeom>
                  <a:solidFill>
                    <a:schemeClr val="accent4">
                      <a:lumMod val="20000"/>
                      <a:lumOff val="80000"/>
                    </a:schemeClr>
                  </a:solidFill>
                  <a:ln w="3175">
                    <a:solidFill>
                      <a:schemeClr val="bg1">
                        <a:lumMod val="75000"/>
                      </a:schemeClr>
                    </a:solidFill>
                    <a:prstDash val="dash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94" name="フリーフォーム: 図形 593">
                    <a:extLst>
                      <a:ext uri="{FF2B5EF4-FFF2-40B4-BE49-F238E27FC236}">
                        <a16:creationId xmlns:a16="http://schemas.microsoft.com/office/drawing/2014/main" id="{40A36A47-2C8D-461A-AB06-4A7F8694F291}"/>
                      </a:ext>
                    </a:extLst>
                  </p:cNvPr>
                  <p:cNvSpPr/>
                  <p:nvPr/>
                </p:nvSpPr>
                <p:spPr>
                  <a:xfrm>
                    <a:off x="44816648" y="27770782"/>
                    <a:ext cx="295520" cy="153342"/>
                  </a:xfrm>
                  <a:custGeom>
                    <a:avLst/>
                    <a:gdLst>
                      <a:gd name="connsiteX0" fmla="*/ 250888 w 295520"/>
                      <a:gd name="connsiteY0" fmla="*/ 0 h 153342"/>
                      <a:gd name="connsiteX1" fmla="*/ 258032 w 295520"/>
                      <a:gd name="connsiteY1" fmla="*/ 35074 h 153342"/>
                      <a:gd name="connsiteX2" fmla="*/ 295520 w 295520"/>
                      <a:gd name="connsiteY2" fmla="*/ 66564 h 153342"/>
                      <a:gd name="connsiteX3" fmla="*/ 258888 w 295520"/>
                      <a:gd name="connsiteY3" fmla="*/ 93018 h 153342"/>
                      <a:gd name="connsiteX4" fmla="*/ 223968 w 295520"/>
                      <a:gd name="connsiteY4" fmla="*/ 89842 h 153342"/>
                      <a:gd name="connsiteX5" fmla="*/ 220792 w 295520"/>
                      <a:gd name="connsiteY5" fmla="*/ 150168 h 153342"/>
                      <a:gd name="connsiteX6" fmla="*/ 173168 w 295520"/>
                      <a:gd name="connsiteY6" fmla="*/ 153342 h 153342"/>
                      <a:gd name="connsiteX7" fmla="*/ 131888 w 295520"/>
                      <a:gd name="connsiteY7" fmla="*/ 134294 h 153342"/>
                      <a:gd name="connsiteX8" fmla="*/ 106488 w 295520"/>
                      <a:gd name="connsiteY8" fmla="*/ 153342 h 153342"/>
                      <a:gd name="connsiteX9" fmla="*/ 17592 w 295520"/>
                      <a:gd name="connsiteY9" fmla="*/ 146994 h 153342"/>
                      <a:gd name="connsiteX10" fmla="*/ 0 w 295520"/>
                      <a:gd name="connsiteY10" fmla="*/ 124840 h 153342"/>
                      <a:gd name="connsiteX11" fmla="*/ 69916 w 295520"/>
                      <a:gd name="connsiteY11" fmla="*/ 108894 h 153342"/>
                      <a:gd name="connsiteX12" fmla="*/ 124684 w 295520"/>
                      <a:gd name="connsiteY12" fmla="*/ 61268 h 153342"/>
                      <a:gd name="connsiteX13" fmla="*/ 181832 w 295520"/>
                      <a:gd name="connsiteY13" fmla="*/ 54124 h 153342"/>
                      <a:gd name="connsiteX14" fmla="*/ 250888 w 295520"/>
                      <a:gd name="connsiteY14" fmla="*/ 1738 h 153342"/>
                      <a:gd name="connsiteX15" fmla="*/ 250888 w 295520"/>
                      <a:gd name="connsiteY15" fmla="*/ 0 h 1533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</a:cxnLst>
                    <a:rect l="l" t="t" r="r" b="b"/>
                    <a:pathLst>
                      <a:path w="295520" h="153342">
                        <a:moveTo>
                          <a:pt x="250888" y="0"/>
                        </a:moveTo>
                        <a:lnTo>
                          <a:pt x="258032" y="35074"/>
                        </a:lnTo>
                        <a:lnTo>
                          <a:pt x="295520" y="66564"/>
                        </a:lnTo>
                        <a:lnTo>
                          <a:pt x="258888" y="93018"/>
                        </a:lnTo>
                        <a:lnTo>
                          <a:pt x="223968" y="89842"/>
                        </a:lnTo>
                        <a:lnTo>
                          <a:pt x="220792" y="150168"/>
                        </a:lnTo>
                        <a:lnTo>
                          <a:pt x="173168" y="153342"/>
                        </a:lnTo>
                        <a:lnTo>
                          <a:pt x="131888" y="134294"/>
                        </a:lnTo>
                        <a:lnTo>
                          <a:pt x="106488" y="153342"/>
                        </a:lnTo>
                        <a:lnTo>
                          <a:pt x="17592" y="146994"/>
                        </a:lnTo>
                        <a:lnTo>
                          <a:pt x="0" y="124840"/>
                        </a:lnTo>
                        <a:lnTo>
                          <a:pt x="69916" y="108894"/>
                        </a:lnTo>
                        <a:lnTo>
                          <a:pt x="124684" y="61268"/>
                        </a:lnTo>
                        <a:lnTo>
                          <a:pt x="181832" y="54124"/>
                        </a:lnTo>
                        <a:lnTo>
                          <a:pt x="250888" y="1738"/>
                        </a:lnTo>
                        <a:lnTo>
                          <a:pt x="250888" y="0"/>
                        </a:lnTo>
                        <a:close/>
                      </a:path>
                    </a:pathLst>
                  </a:custGeom>
                  <a:solidFill>
                    <a:schemeClr val="accent4">
                      <a:lumMod val="20000"/>
                      <a:lumOff val="80000"/>
                    </a:schemeClr>
                  </a:solidFill>
                  <a:ln w="3175">
                    <a:solidFill>
                      <a:schemeClr val="bg1">
                        <a:lumMod val="75000"/>
                      </a:schemeClr>
                    </a:solidFill>
                    <a:prstDash val="dash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95" name="フリーフォーム: 図形 594">
                    <a:extLst>
                      <a:ext uri="{FF2B5EF4-FFF2-40B4-BE49-F238E27FC236}">
                        <a16:creationId xmlns:a16="http://schemas.microsoft.com/office/drawing/2014/main" id="{327A53E1-A650-49CC-B188-A641057609C0}"/>
                      </a:ext>
                    </a:extLst>
                  </p:cNvPr>
                  <p:cNvSpPr/>
                  <p:nvPr/>
                </p:nvSpPr>
                <p:spPr>
                  <a:xfrm>
                    <a:off x="45067536" y="27557164"/>
                    <a:ext cx="214376" cy="280182"/>
                  </a:xfrm>
                  <a:custGeom>
                    <a:avLst/>
                    <a:gdLst>
                      <a:gd name="connsiteX0" fmla="*/ 35548 w 214376"/>
                      <a:gd name="connsiteY0" fmla="*/ 0 h 280182"/>
                      <a:gd name="connsiteX1" fmla="*/ 123828 w 214376"/>
                      <a:gd name="connsiteY1" fmla="*/ 77242 h 280182"/>
                      <a:gd name="connsiteX2" fmla="*/ 166688 w 214376"/>
                      <a:gd name="connsiteY2" fmla="*/ 79624 h 280182"/>
                      <a:gd name="connsiteX3" fmla="*/ 202304 w 214376"/>
                      <a:gd name="connsiteY3" fmla="*/ 57818 h 280182"/>
                      <a:gd name="connsiteX4" fmla="*/ 214376 w 214376"/>
                      <a:gd name="connsiteY4" fmla="*/ 84386 h 280182"/>
                      <a:gd name="connsiteX5" fmla="*/ 201680 w 214376"/>
                      <a:gd name="connsiteY5" fmla="*/ 138360 h 280182"/>
                      <a:gd name="connsiteX6" fmla="*/ 205424 w 214376"/>
                      <a:gd name="connsiteY6" fmla="*/ 144544 h 280182"/>
                      <a:gd name="connsiteX7" fmla="*/ 182624 w 214376"/>
                      <a:gd name="connsiteY7" fmla="*/ 185986 h 280182"/>
                      <a:gd name="connsiteX8" fmla="*/ 157224 w 214376"/>
                      <a:gd name="connsiteY8" fmla="*/ 176460 h 280182"/>
                      <a:gd name="connsiteX9" fmla="*/ 87376 w 214376"/>
                      <a:gd name="connsiteY9" fmla="*/ 192336 h 280182"/>
                      <a:gd name="connsiteX10" fmla="*/ 65152 w 214376"/>
                      <a:gd name="connsiteY10" fmla="*/ 265360 h 280182"/>
                      <a:gd name="connsiteX11" fmla="*/ 44632 w 214376"/>
                      <a:gd name="connsiteY11" fmla="*/ 280182 h 280182"/>
                      <a:gd name="connsiteX12" fmla="*/ 7144 w 214376"/>
                      <a:gd name="connsiteY12" fmla="*/ 248692 h 280182"/>
                      <a:gd name="connsiteX13" fmla="*/ 0 w 214376"/>
                      <a:gd name="connsiteY13" fmla="*/ 213618 h 280182"/>
                      <a:gd name="connsiteX14" fmla="*/ 0 w 214376"/>
                      <a:gd name="connsiteY14" fmla="*/ 127248 h 280182"/>
                      <a:gd name="connsiteX15" fmla="*/ 28576 w 214376"/>
                      <a:gd name="connsiteY15" fmla="*/ 105816 h 280182"/>
                      <a:gd name="connsiteX16" fmla="*/ 23816 w 214376"/>
                      <a:gd name="connsiteY16" fmla="*/ 58192 h 280182"/>
                      <a:gd name="connsiteX17" fmla="*/ 17452 w 214376"/>
                      <a:gd name="connsiteY17" fmla="*/ 57304 h 280182"/>
                      <a:gd name="connsiteX18" fmla="*/ 35548 w 214376"/>
                      <a:gd name="connsiteY18" fmla="*/ 0 h 28018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</a:cxnLst>
                    <a:rect l="l" t="t" r="r" b="b"/>
                    <a:pathLst>
                      <a:path w="214376" h="280182">
                        <a:moveTo>
                          <a:pt x="35548" y="0"/>
                        </a:moveTo>
                        <a:lnTo>
                          <a:pt x="123828" y="77242"/>
                        </a:lnTo>
                        <a:lnTo>
                          <a:pt x="166688" y="79624"/>
                        </a:lnTo>
                        <a:lnTo>
                          <a:pt x="202304" y="57818"/>
                        </a:lnTo>
                        <a:lnTo>
                          <a:pt x="214376" y="84386"/>
                        </a:lnTo>
                        <a:lnTo>
                          <a:pt x="201680" y="138360"/>
                        </a:lnTo>
                        <a:lnTo>
                          <a:pt x="205424" y="144544"/>
                        </a:lnTo>
                        <a:lnTo>
                          <a:pt x="182624" y="185986"/>
                        </a:lnTo>
                        <a:lnTo>
                          <a:pt x="157224" y="176460"/>
                        </a:lnTo>
                        <a:lnTo>
                          <a:pt x="87376" y="192336"/>
                        </a:lnTo>
                        <a:lnTo>
                          <a:pt x="65152" y="265360"/>
                        </a:lnTo>
                        <a:lnTo>
                          <a:pt x="44632" y="280182"/>
                        </a:lnTo>
                        <a:lnTo>
                          <a:pt x="7144" y="248692"/>
                        </a:lnTo>
                        <a:lnTo>
                          <a:pt x="0" y="213618"/>
                        </a:lnTo>
                        <a:lnTo>
                          <a:pt x="0" y="127248"/>
                        </a:lnTo>
                        <a:lnTo>
                          <a:pt x="28576" y="105816"/>
                        </a:lnTo>
                        <a:lnTo>
                          <a:pt x="23816" y="58192"/>
                        </a:lnTo>
                        <a:lnTo>
                          <a:pt x="17452" y="57304"/>
                        </a:lnTo>
                        <a:lnTo>
                          <a:pt x="35548" y="0"/>
                        </a:lnTo>
                        <a:close/>
                      </a:path>
                    </a:pathLst>
                  </a:custGeom>
                  <a:solidFill>
                    <a:schemeClr val="accent4">
                      <a:lumMod val="20000"/>
                      <a:lumOff val="80000"/>
                    </a:schemeClr>
                  </a:solidFill>
                  <a:ln w="3175">
                    <a:solidFill>
                      <a:schemeClr val="bg1">
                        <a:lumMod val="75000"/>
                      </a:schemeClr>
                    </a:solidFill>
                    <a:prstDash val="dash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96" name="フリーフォーム: 図形 595">
                    <a:extLst>
                      <a:ext uri="{FF2B5EF4-FFF2-40B4-BE49-F238E27FC236}">
                        <a16:creationId xmlns:a16="http://schemas.microsoft.com/office/drawing/2014/main" id="{38A958F8-56EE-4A38-8153-E0D5644E6EA4}"/>
                      </a:ext>
                    </a:extLst>
                  </p:cNvPr>
                  <p:cNvSpPr/>
                  <p:nvPr/>
                </p:nvSpPr>
                <p:spPr>
                  <a:xfrm>
                    <a:off x="44650088" y="27472010"/>
                    <a:ext cx="207900" cy="318610"/>
                  </a:xfrm>
                  <a:custGeom>
                    <a:avLst/>
                    <a:gdLst>
                      <a:gd name="connsiteX0" fmla="*/ 138060 w 207900"/>
                      <a:gd name="connsiteY0" fmla="*/ 0 h 318610"/>
                      <a:gd name="connsiteX1" fmla="*/ 181704 w 207900"/>
                      <a:gd name="connsiteY1" fmla="*/ 86196 h 318610"/>
                      <a:gd name="connsiteX2" fmla="*/ 201184 w 207900"/>
                      <a:gd name="connsiteY2" fmla="*/ 88050 h 318610"/>
                      <a:gd name="connsiteX3" fmla="*/ 207900 w 207900"/>
                      <a:gd name="connsiteY3" fmla="*/ 117154 h 318610"/>
                      <a:gd name="connsiteX4" fmla="*/ 204284 w 207900"/>
                      <a:gd name="connsiteY4" fmla="*/ 185826 h 318610"/>
                      <a:gd name="connsiteX5" fmla="*/ 138844 w 207900"/>
                      <a:gd name="connsiteY5" fmla="*/ 207640 h 318610"/>
                      <a:gd name="connsiteX6" fmla="*/ 119792 w 207900"/>
                      <a:gd name="connsiteY6" fmla="*/ 190970 h 318610"/>
                      <a:gd name="connsiteX7" fmla="*/ 86456 w 207900"/>
                      <a:gd name="connsiteY7" fmla="*/ 229070 h 318610"/>
                      <a:gd name="connsiteX8" fmla="*/ 77848 w 207900"/>
                      <a:gd name="connsiteY8" fmla="*/ 318610 h 318610"/>
                      <a:gd name="connsiteX9" fmla="*/ 50800 w 207900"/>
                      <a:gd name="connsiteY9" fmla="*/ 293366 h 318610"/>
                      <a:gd name="connsiteX10" fmla="*/ 0 w 207900"/>
                      <a:gd name="connsiteY10" fmla="*/ 277490 h 318610"/>
                      <a:gd name="connsiteX11" fmla="*/ 31752 w 207900"/>
                      <a:gd name="connsiteY11" fmla="*/ 226690 h 318610"/>
                      <a:gd name="connsiteX12" fmla="*/ 3176 w 207900"/>
                      <a:gd name="connsiteY12" fmla="*/ 90166 h 318610"/>
                      <a:gd name="connsiteX13" fmla="*/ 73024 w 207900"/>
                      <a:gd name="connsiteY13" fmla="*/ 23490 h 318610"/>
                      <a:gd name="connsiteX14" fmla="*/ 133352 w 207900"/>
                      <a:gd name="connsiteY14" fmla="*/ 29840 h 318610"/>
                      <a:gd name="connsiteX15" fmla="*/ 138060 w 207900"/>
                      <a:gd name="connsiteY15" fmla="*/ 0 h 318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</a:cxnLst>
                    <a:rect l="l" t="t" r="r" b="b"/>
                    <a:pathLst>
                      <a:path w="207900" h="318610">
                        <a:moveTo>
                          <a:pt x="138060" y="0"/>
                        </a:moveTo>
                        <a:lnTo>
                          <a:pt x="181704" y="86196"/>
                        </a:lnTo>
                        <a:lnTo>
                          <a:pt x="201184" y="88050"/>
                        </a:lnTo>
                        <a:lnTo>
                          <a:pt x="207900" y="117154"/>
                        </a:lnTo>
                        <a:lnTo>
                          <a:pt x="204284" y="185826"/>
                        </a:lnTo>
                        <a:lnTo>
                          <a:pt x="138844" y="207640"/>
                        </a:lnTo>
                        <a:lnTo>
                          <a:pt x="119792" y="190970"/>
                        </a:lnTo>
                        <a:lnTo>
                          <a:pt x="86456" y="229070"/>
                        </a:lnTo>
                        <a:lnTo>
                          <a:pt x="77848" y="318610"/>
                        </a:lnTo>
                        <a:lnTo>
                          <a:pt x="50800" y="293366"/>
                        </a:lnTo>
                        <a:lnTo>
                          <a:pt x="0" y="277490"/>
                        </a:lnTo>
                        <a:lnTo>
                          <a:pt x="31752" y="226690"/>
                        </a:lnTo>
                        <a:lnTo>
                          <a:pt x="3176" y="90166"/>
                        </a:lnTo>
                        <a:lnTo>
                          <a:pt x="73024" y="23490"/>
                        </a:lnTo>
                        <a:lnTo>
                          <a:pt x="133352" y="29840"/>
                        </a:lnTo>
                        <a:lnTo>
                          <a:pt x="138060" y="0"/>
                        </a:lnTo>
                        <a:close/>
                      </a:path>
                    </a:pathLst>
                  </a:custGeom>
                  <a:solidFill>
                    <a:schemeClr val="accent4">
                      <a:lumMod val="20000"/>
                      <a:lumOff val="80000"/>
                    </a:schemeClr>
                  </a:solidFill>
                  <a:ln w="3175">
                    <a:solidFill>
                      <a:schemeClr val="bg1">
                        <a:lumMod val="75000"/>
                      </a:schemeClr>
                    </a:solidFill>
                    <a:prstDash val="dash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585" name="フリーフォーム: 図形 584">
                  <a:extLst>
                    <a:ext uri="{FF2B5EF4-FFF2-40B4-BE49-F238E27FC236}">
                      <a16:creationId xmlns:a16="http://schemas.microsoft.com/office/drawing/2014/main" id="{B86A5D31-D031-4F15-92A1-3B91B0C29139}"/>
                    </a:ext>
                  </a:extLst>
                </p:cNvPr>
                <p:cNvSpPr/>
                <p:nvPr/>
              </p:nvSpPr>
              <p:spPr>
                <a:xfrm>
                  <a:off x="44791824" y="27432075"/>
                  <a:ext cx="188988" cy="131016"/>
                </a:xfrm>
                <a:custGeom>
                  <a:avLst/>
                  <a:gdLst>
                    <a:gd name="connsiteX0" fmla="*/ 158436 w 188988"/>
                    <a:gd name="connsiteY0" fmla="*/ 0 h 131016"/>
                    <a:gd name="connsiteX1" fmla="*/ 188988 w 188988"/>
                    <a:gd name="connsiteY1" fmla="*/ 85772 h 131016"/>
                    <a:gd name="connsiteX2" fmla="*/ 172596 w 188988"/>
                    <a:gd name="connsiteY2" fmla="*/ 89414 h 131016"/>
                    <a:gd name="connsiteX3" fmla="*/ 103260 w 188988"/>
                    <a:gd name="connsiteY3" fmla="*/ 104824 h 131016"/>
                    <a:gd name="connsiteX4" fmla="*/ 91356 w 188988"/>
                    <a:gd name="connsiteY4" fmla="*/ 131016 h 131016"/>
                    <a:gd name="connsiteX5" fmla="*/ 60828 w 188988"/>
                    <a:gd name="connsiteY5" fmla="*/ 128108 h 131016"/>
                    <a:gd name="connsiteX6" fmla="*/ 41348 w 188988"/>
                    <a:gd name="connsiteY6" fmla="*/ 126254 h 131016"/>
                    <a:gd name="connsiteX7" fmla="*/ 0 w 188988"/>
                    <a:gd name="connsiteY7" fmla="*/ 44600 h 131016"/>
                    <a:gd name="connsiteX8" fmla="*/ 5532 w 188988"/>
                    <a:gd name="connsiteY8" fmla="*/ 9572 h 131016"/>
                    <a:gd name="connsiteX9" fmla="*/ 103956 w 188988"/>
                    <a:gd name="connsiteY9" fmla="*/ 12748 h 131016"/>
                    <a:gd name="connsiteX10" fmla="*/ 151580 w 188988"/>
                    <a:gd name="connsiteY10" fmla="*/ 6398 h 131016"/>
                    <a:gd name="connsiteX11" fmla="*/ 158436 w 188988"/>
                    <a:gd name="connsiteY11" fmla="*/ 0 h 1310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88988" h="131016">
                      <a:moveTo>
                        <a:pt x="158436" y="0"/>
                      </a:moveTo>
                      <a:lnTo>
                        <a:pt x="188988" y="85772"/>
                      </a:lnTo>
                      <a:lnTo>
                        <a:pt x="172596" y="89414"/>
                      </a:lnTo>
                      <a:lnTo>
                        <a:pt x="103260" y="104824"/>
                      </a:lnTo>
                      <a:lnTo>
                        <a:pt x="91356" y="131016"/>
                      </a:lnTo>
                      <a:lnTo>
                        <a:pt x="60828" y="128108"/>
                      </a:lnTo>
                      <a:lnTo>
                        <a:pt x="41348" y="126254"/>
                      </a:lnTo>
                      <a:lnTo>
                        <a:pt x="0" y="44600"/>
                      </a:lnTo>
                      <a:lnTo>
                        <a:pt x="5532" y="9572"/>
                      </a:lnTo>
                      <a:lnTo>
                        <a:pt x="103956" y="12748"/>
                      </a:lnTo>
                      <a:lnTo>
                        <a:pt x="151580" y="6398"/>
                      </a:lnTo>
                      <a:lnTo>
                        <a:pt x="158436" y="0"/>
                      </a:lnTo>
                      <a:close/>
                    </a:path>
                  </a:pathLst>
                </a:custGeom>
                <a:solidFill>
                  <a:schemeClr val="accent4">
                    <a:lumMod val="20000"/>
                    <a:lumOff val="80000"/>
                  </a:schemeClr>
                </a:solidFill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510" name="正方形/長方形 509">
                <a:extLst>
                  <a:ext uri="{FF2B5EF4-FFF2-40B4-BE49-F238E27FC236}">
                    <a16:creationId xmlns:a16="http://schemas.microsoft.com/office/drawing/2014/main" id="{0FA59952-6763-4D9B-AE7B-E92193638E58}"/>
                  </a:ext>
                </a:extLst>
              </p:cNvPr>
              <p:cNvSpPr/>
              <p:nvPr/>
            </p:nvSpPr>
            <p:spPr>
              <a:xfrm>
                <a:off x="40075170" y="27873215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ctr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800" i="0" u="none" strike="noStrike" kern="1200" cap="none" spc="50" normalizeH="0" baseline="0" noProof="0" dirty="0">
                    <a:ln w="11430"/>
                    <a:solidFill>
                      <a:sysClr val="windowText" lastClr="000000"/>
                    </a:solidFill>
                    <a:uLnTx/>
                    <a:uFillTx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入間市</a:t>
                </a:r>
              </a:p>
            </p:txBody>
          </p:sp>
          <p:sp>
            <p:nvSpPr>
              <p:cNvPr id="511" name="正方形/長方形 510">
                <a:extLst>
                  <a:ext uri="{FF2B5EF4-FFF2-40B4-BE49-F238E27FC236}">
                    <a16:creationId xmlns:a16="http://schemas.microsoft.com/office/drawing/2014/main" id="{CB4779F6-8472-4DCE-8B8E-BDA6FC14D299}"/>
                  </a:ext>
                </a:extLst>
              </p:cNvPr>
              <p:cNvSpPr/>
              <p:nvPr/>
            </p:nvSpPr>
            <p:spPr>
              <a:xfrm>
                <a:off x="40919585" y="27995565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ctr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800" i="0" u="none" strike="noStrike" kern="1200" cap="none" spc="50" normalizeH="0" baseline="0" noProof="0" dirty="0">
                    <a:ln w="11430"/>
                    <a:solidFill>
                      <a:sysClr val="windowText" lastClr="000000"/>
                    </a:solidFill>
                    <a:uLnTx/>
                    <a:uFillTx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和光市</a:t>
                </a:r>
              </a:p>
            </p:txBody>
          </p:sp>
          <p:sp>
            <p:nvSpPr>
              <p:cNvPr id="512" name="正方形/長方形 511">
                <a:extLst>
                  <a:ext uri="{FF2B5EF4-FFF2-40B4-BE49-F238E27FC236}">
                    <a16:creationId xmlns:a16="http://schemas.microsoft.com/office/drawing/2014/main" id="{AB793644-8B31-4EB4-89E1-17C27715E0F1}"/>
                  </a:ext>
                </a:extLst>
              </p:cNvPr>
              <p:cNvSpPr/>
              <p:nvPr/>
            </p:nvSpPr>
            <p:spPr>
              <a:xfrm>
                <a:off x="40769294" y="27815347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ctr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800" i="0" u="none" strike="noStrike" kern="1200" cap="none" spc="50" normalizeH="0" baseline="0" noProof="0" dirty="0">
                    <a:ln w="11430"/>
                    <a:solidFill>
                      <a:sysClr val="windowText" lastClr="000000"/>
                    </a:solidFill>
                    <a:uLnTx/>
                    <a:uFillTx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志木市</a:t>
                </a:r>
              </a:p>
            </p:txBody>
          </p:sp>
          <p:sp>
            <p:nvSpPr>
              <p:cNvPr id="513" name="正方形/長方形 512">
                <a:extLst>
                  <a:ext uri="{FF2B5EF4-FFF2-40B4-BE49-F238E27FC236}">
                    <a16:creationId xmlns:a16="http://schemas.microsoft.com/office/drawing/2014/main" id="{D7C49CB3-8969-4742-AD8A-ED12C1CBF4C8}"/>
                  </a:ext>
                </a:extLst>
              </p:cNvPr>
              <p:cNvSpPr/>
              <p:nvPr/>
            </p:nvSpPr>
            <p:spPr>
              <a:xfrm>
                <a:off x="41072940" y="27906859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ctr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800" i="0" u="none" strike="noStrike" kern="1200" cap="none" spc="50" normalizeH="0" baseline="0" noProof="0" dirty="0">
                    <a:ln w="11430"/>
                    <a:solidFill>
                      <a:sysClr val="windowText" lastClr="000000"/>
                    </a:solidFill>
                    <a:uLnTx/>
                    <a:uFillTx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戸田市</a:t>
                </a:r>
              </a:p>
            </p:txBody>
          </p:sp>
          <p:sp>
            <p:nvSpPr>
              <p:cNvPr id="514" name="正方形/長方形 513">
                <a:extLst>
                  <a:ext uri="{FF2B5EF4-FFF2-40B4-BE49-F238E27FC236}">
                    <a16:creationId xmlns:a16="http://schemas.microsoft.com/office/drawing/2014/main" id="{1E25EBF0-69A4-4809-82FB-B3AEBC61F4D9}"/>
                  </a:ext>
                </a:extLst>
              </p:cNvPr>
              <p:cNvSpPr/>
              <p:nvPr/>
            </p:nvSpPr>
            <p:spPr>
              <a:xfrm>
                <a:off x="40703725" y="27166999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ctr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800" i="0" u="none" strike="noStrike" kern="1200" cap="none" spc="50" normalizeH="0" baseline="0" noProof="0" dirty="0">
                    <a:ln w="11430"/>
                    <a:solidFill>
                      <a:sysClr val="windowText" lastClr="000000"/>
                    </a:solidFill>
                    <a:uLnTx/>
                    <a:uFillTx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桶川市</a:t>
                </a:r>
              </a:p>
            </p:txBody>
          </p:sp>
          <p:sp>
            <p:nvSpPr>
              <p:cNvPr id="515" name="正方形/長方形 514">
                <a:extLst>
                  <a:ext uri="{FF2B5EF4-FFF2-40B4-BE49-F238E27FC236}">
                    <a16:creationId xmlns:a16="http://schemas.microsoft.com/office/drawing/2014/main" id="{D079A1FF-5FB6-47DC-82EE-920747E59CD2}"/>
                  </a:ext>
                </a:extLst>
              </p:cNvPr>
              <p:cNvSpPr/>
              <p:nvPr/>
            </p:nvSpPr>
            <p:spPr>
              <a:xfrm>
                <a:off x="40209206" y="27321118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ctr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800" i="0" u="none" strike="noStrike" kern="1200" cap="none" spc="50" normalizeH="0" baseline="0" noProof="0" dirty="0">
                    <a:ln w="11430"/>
                    <a:solidFill>
                      <a:sysClr val="windowText" lastClr="000000"/>
                    </a:solidFill>
                    <a:uLnTx/>
                    <a:uFillTx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坂戸市</a:t>
                </a:r>
              </a:p>
            </p:txBody>
          </p:sp>
          <p:sp>
            <p:nvSpPr>
              <p:cNvPr id="516" name="正方形/長方形 515">
                <a:extLst>
                  <a:ext uri="{FF2B5EF4-FFF2-40B4-BE49-F238E27FC236}">
                    <a16:creationId xmlns:a16="http://schemas.microsoft.com/office/drawing/2014/main" id="{118EBA69-314F-48B1-B66F-B3E7556B9738}"/>
                  </a:ext>
                </a:extLst>
              </p:cNvPr>
              <p:cNvSpPr/>
              <p:nvPr/>
            </p:nvSpPr>
            <p:spPr>
              <a:xfrm>
                <a:off x="41253027" y="26895996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ctr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800" i="0" u="none" strike="noStrike" kern="1200" cap="none" spc="50" normalizeH="0" baseline="0" noProof="0" dirty="0">
                    <a:ln w="11430"/>
                    <a:solidFill>
                      <a:sysClr val="windowText" lastClr="000000"/>
                    </a:solidFill>
                    <a:uLnTx/>
                    <a:uFillTx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幸手市</a:t>
                </a:r>
              </a:p>
            </p:txBody>
          </p:sp>
          <p:sp>
            <p:nvSpPr>
              <p:cNvPr id="517" name="正方形/長方形 516">
                <a:extLst>
                  <a:ext uri="{FF2B5EF4-FFF2-40B4-BE49-F238E27FC236}">
                    <a16:creationId xmlns:a16="http://schemas.microsoft.com/office/drawing/2014/main" id="{3B99DF10-87DD-4C25-8B9B-D69D3B1B2593}"/>
                  </a:ext>
                </a:extLst>
              </p:cNvPr>
              <p:cNvSpPr/>
              <p:nvPr/>
            </p:nvSpPr>
            <p:spPr>
              <a:xfrm>
                <a:off x="40165137" y="27444340"/>
                <a:ext cx="620683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ctr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800" i="0" u="none" strike="noStrike" kern="1200" cap="none" spc="50" normalizeH="0" baseline="0" noProof="0" dirty="0">
                    <a:ln w="11430"/>
                    <a:solidFill>
                      <a:sysClr val="windowText" lastClr="000000"/>
                    </a:solidFill>
                    <a:uLnTx/>
                    <a:uFillTx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鶴ヶ島市</a:t>
                </a:r>
              </a:p>
            </p:txBody>
          </p:sp>
          <p:sp>
            <p:nvSpPr>
              <p:cNvPr id="518" name="正方形/長方形 517">
                <a:extLst>
                  <a:ext uri="{FF2B5EF4-FFF2-40B4-BE49-F238E27FC236}">
                    <a16:creationId xmlns:a16="http://schemas.microsoft.com/office/drawing/2014/main" id="{FAA84BC1-27C1-4FF8-92BE-2A48CEEA8FAC}"/>
                  </a:ext>
                </a:extLst>
              </p:cNvPr>
              <p:cNvSpPr/>
              <p:nvPr/>
            </p:nvSpPr>
            <p:spPr>
              <a:xfrm>
                <a:off x="39288892" y="26574541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ctr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800" i="0" u="none" strike="noStrike" kern="1200" cap="none" spc="50" normalizeH="0" baseline="0" noProof="0" dirty="0">
                    <a:ln w="11430"/>
                    <a:solidFill>
                      <a:sysClr val="windowText" lastClr="000000"/>
                    </a:solidFill>
                    <a:uLnTx/>
                    <a:uFillTx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本庄市</a:t>
                </a:r>
              </a:p>
            </p:txBody>
          </p:sp>
          <p:sp>
            <p:nvSpPr>
              <p:cNvPr id="519" name="正方形/長方形 518">
                <a:extLst>
                  <a:ext uri="{FF2B5EF4-FFF2-40B4-BE49-F238E27FC236}">
                    <a16:creationId xmlns:a16="http://schemas.microsoft.com/office/drawing/2014/main" id="{C10CCC0E-0A81-4D69-9DAD-83E74897DEE3}"/>
                  </a:ext>
                </a:extLst>
              </p:cNvPr>
              <p:cNvSpPr/>
              <p:nvPr/>
            </p:nvSpPr>
            <p:spPr>
              <a:xfrm>
                <a:off x="40854953" y="27557208"/>
                <a:ext cx="729687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ctr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800" i="0" u="none" strike="noStrike" kern="1200" cap="none" spc="50" normalizeH="0" baseline="0" noProof="0" dirty="0">
                    <a:ln w="11430"/>
                    <a:solidFill>
                      <a:sysClr val="windowText" lastClr="000000"/>
                    </a:solidFill>
                    <a:uLnTx/>
                    <a:uFillTx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さいたま市</a:t>
                </a:r>
              </a:p>
            </p:txBody>
          </p:sp>
          <p:sp>
            <p:nvSpPr>
              <p:cNvPr id="520" name="正方形/長方形 519">
                <a:extLst>
                  <a:ext uri="{FF2B5EF4-FFF2-40B4-BE49-F238E27FC236}">
                    <a16:creationId xmlns:a16="http://schemas.microsoft.com/office/drawing/2014/main" id="{F8A43E40-43A3-41C8-8A15-9DE180101ADC}"/>
                  </a:ext>
                </a:extLst>
              </p:cNvPr>
              <p:cNvSpPr/>
              <p:nvPr/>
            </p:nvSpPr>
            <p:spPr>
              <a:xfrm>
                <a:off x="40443961" y="27467797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ctr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800" i="0" u="none" strike="noStrike" kern="1200" cap="none" spc="50" normalizeH="0" baseline="0" noProof="0" dirty="0">
                    <a:ln w="11430"/>
                    <a:solidFill>
                      <a:sysClr val="windowText" lastClr="000000"/>
                    </a:solidFill>
                    <a:uLnTx/>
                    <a:uFillTx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川越市</a:t>
                </a:r>
              </a:p>
            </p:txBody>
          </p:sp>
          <p:sp>
            <p:nvSpPr>
              <p:cNvPr id="521" name="正方形/長方形 520">
                <a:extLst>
                  <a:ext uri="{FF2B5EF4-FFF2-40B4-BE49-F238E27FC236}">
                    <a16:creationId xmlns:a16="http://schemas.microsoft.com/office/drawing/2014/main" id="{ABAC1D76-6B9B-454A-97FA-E5164162529B}"/>
                  </a:ext>
                </a:extLst>
              </p:cNvPr>
              <p:cNvSpPr/>
              <p:nvPr/>
            </p:nvSpPr>
            <p:spPr>
              <a:xfrm>
                <a:off x="40078237" y="26606284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ctr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800" i="0" u="none" strike="noStrike" kern="1200" cap="none" spc="50" normalizeH="0" baseline="0" noProof="0" dirty="0">
                    <a:ln w="11430"/>
                    <a:solidFill>
                      <a:sysClr val="windowText" lastClr="000000"/>
                    </a:solidFill>
                    <a:uLnTx/>
                    <a:uFillTx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熊谷市</a:t>
                </a:r>
              </a:p>
            </p:txBody>
          </p:sp>
          <p:sp>
            <p:nvSpPr>
              <p:cNvPr id="522" name="正方形/長方形 521">
                <a:extLst>
                  <a:ext uri="{FF2B5EF4-FFF2-40B4-BE49-F238E27FC236}">
                    <a16:creationId xmlns:a16="http://schemas.microsoft.com/office/drawing/2014/main" id="{83B1F899-36D1-4A0E-A43F-5E4E3544BB86}"/>
                  </a:ext>
                </a:extLst>
              </p:cNvPr>
              <p:cNvSpPr/>
              <p:nvPr/>
            </p:nvSpPr>
            <p:spPr>
              <a:xfrm>
                <a:off x="40714913" y="27984139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ctr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800" i="0" u="none" strike="noStrike" kern="1200" cap="none" spc="50" normalizeH="0" baseline="0" noProof="0" dirty="0">
                    <a:ln w="11430"/>
                    <a:solidFill>
                      <a:sysClr val="windowText" lastClr="000000"/>
                    </a:solidFill>
                    <a:uLnTx/>
                    <a:uFillTx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新座市</a:t>
                </a:r>
              </a:p>
            </p:txBody>
          </p:sp>
          <p:sp>
            <p:nvSpPr>
              <p:cNvPr id="523" name="正方形/長方形 522">
                <a:extLst>
                  <a:ext uri="{FF2B5EF4-FFF2-40B4-BE49-F238E27FC236}">
                    <a16:creationId xmlns:a16="http://schemas.microsoft.com/office/drawing/2014/main" id="{74118BBF-97D3-465C-8DF6-CD8892E8574E}"/>
                  </a:ext>
                </a:extLst>
              </p:cNvPr>
              <p:cNvSpPr/>
              <p:nvPr/>
            </p:nvSpPr>
            <p:spPr>
              <a:xfrm>
                <a:off x="41503508" y="27418046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ctr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800" i="0" u="none" strike="noStrike" kern="1200" cap="none" spc="50" normalizeH="0" baseline="0" noProof="0" dirty="0">
                    <a:ln w="11430"/>
                    <a:solidFill>
                      <a:sysClr val="windowText" lastClr="000000"/>
                    </a:solidFill>
                    <a:uLnTx/>
                    <a:uFillTx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松伏町</a:t>
                </a:r>
              </a:p>
            </p:txBody>
          </p:sp>
          <p:sp>
            <p:nvSpPr>
              <p:cNvPr id="524" name="正方形/長方形 523">
                <a:extLst>
                  <a:ext uri="{FF2B5EF4-FFF2-40B4-BE49-F238E27FC236}">
                    <a16:creationId xmlns:a16="http://schemas.microsoft.com/office/drawing/2014/main" id="{90FCC466-600E-4A04-926D-708CAD4B9DE2}"/>
                  </a:ext>
                </a:extLst>
              </p:cNvPr>
              <p:cNvSpPr/>
              <p:nvPr/>
            </p:nvSpPr>
            <p:spPr>
              <a:xfrm>
                <a:off x="40826278" y="27900355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ctr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800" i="0" u="none" strike="noStrike" kern="1200" cap="none" spc="50" normalizeH="0" baseline="0" noProof="0" dirty="0">
                    <a:ln w="11430"/>
                    <a:solidFill>
                      <a:sysClr val="windowText" lastClr="000000"/>
                    </a:solidFill>
                    <a:uLnTx/>
                    <a:uFillTx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朝霞市</a:t>
                </a:r>
              </a:p>
            </p:txBody>
          </p:sp>
          <p:sp>
            <p:nvSpPr>
              <p:cNvPr id="525" name="正方形/長方形 524">
                <a:extLst>
                  <a:ext uri="{FF2B5EF4-FFF2-40B4-BE49-F238E27FC236}">
                    <a16:creationId xmlns:a16="http://schemas.microsoft.com/office/drawing/2014/main" id="{6B985BD9-9250-4888-9B02-AD7D68E2F6A9}"/>
                  </a:ext>
                </a:extLst>
              </p:cNvPr>
              <p:cNvSpPr/>
              <p:nvPr/>
            </p:nvSpPr>
            <p:spPr>
              <a:xfrm>
                <a:off x="41244772" y="27748834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ctr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800" i="0" u="none" strike="noStrike" kern="1200" cap="none" spc="50" normalizeH="0" baseline="0" noProof="0" dirty="0">
                    <a:ln w="11430"/>
                    <a:solidFill>
                      <a:sysClr val="windowText" lastClr="000000"/>
                    </a:solidFill>
                    <a:uLnTx/>
                    <a:uFillTx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川口市</a:t>
                </a:r>
              </a:p>
            </p:txBody>
          </p:sp>
          <p:sp>
            <p:nvSpPr>
              <p:cNvPr id="526" name="正方形/長方形 525">
                <a:extLst>
                  <a:ext uri="{FF2B5EF4-FFF2-40B4-BE49-F238E27FC236}">
                    <a16:creationId xmlns:a16="http://schemas.microsoft.com/office/drawing/2014/main" id="{51447123-A67E-4E33-8FE0-435177F29542}"/>
                  </a:ext>
                </a:extLst>
              </p:cNvPr>
              <p:cNvSpPr/>
              <p:nvPr/>
            </p:nvSpPr>
            <p:spPr>
              <a:xfrm>
                <a:off x="40605079" y="27052214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ctr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800" i="0" u="none" strike="noStrike" kern="1200" cap="none" spc="50" normalizeH="0" baseline="0" noProof="0" dirty="0">
                    <a:ln w="11430"/>
                    <a:solidFill>
                      <a:sysClr val="windowText" lastClr="000000"/>
                    </a:solidFill>
                    <a:uLnTx/>
                    <a:uFillTx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北本市</a:t>
                </a:r>
              </a:p>
            </p:txBody>
          </p:sp>
          <p:sp>
            <p:nvSpPr>
              <p:cNvPr id="527" name="正方形/長方形 526">
                <a:extLst>
                  <a:ext uri="{FF2B5EF4-FFF2-40B4-BE49-F238E27FC236}">
                    <a16:creationId xmlns:a16="http://schemas.microsoft.com/office/drawing/2014/main" id="{7F90DA1E-6945-446C-A758-26DD665C9C29}"/>
                  </a:ext>
                </a:extLst>
              </p:cNvPr>
              <p:cNvSpPr/>
              <p:nvPr/>
            </p:nvSpPr>
            <p:spPr>
              <a:xfrm>
                <a:off x="40694584" y="27744774"/>
                <a:ext cx="620683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ctr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800" i="0" u="none" strike="noStrike" kern="1200" cap="none" spc="50" normalizeH="0" baseline="0" noProof="0" dirty="0">
                    <a:ln w="11430"/>
                    <a:solidFill>
                      <a:sysClr val="windowText" lastClr="000000"/>
                    </a:solidFill>
                    <a:uLnTx/>
                    <a:uFillTx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富士見市</a:t>
                </a:r>
              </a:p>
            </p:txBody>
          </p:sp>
          <p:sp>
            <p:nvSpPr>
              <p:cNvPr id="528" name="正方形/長方形 527">
                <a:extLst>
                  <a:ext uri="{FF2B5EF4-FFF2-40B4-BE49-F238E27FC236}">
                    <a16:creationId xmlns:a16="http://schemas.microsoft.com/office/drawing/2014/main" id="{104E8C23-9B6C-41DB-9F6E-FEDC9A0A6F28}"/>
                  </a:ext>
                </a:extLst>
              </p:cNvPr>
              <p:cNvSpPr/>
              <p:nvPr/>
            </p:nvSpPr>
            <p:spPr>
              <a:xfrm>
                <a:off x="41626372" y="27940439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ctr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800" i="0" u="none" strike="noStrike" kern="1200" cap="none" spc="50" normalizeH="0" baseline="0" noProof="0" dirty="0">
                    <a:ln w="11430"/>
                    <a:solidFill>
                      <a:sysClr val="windowText" lastClr="000000"/>
                    </a:solidFill>
                    <a:uLnTx/>
                    <a:uFillTx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八潮市</a:t>
                </a:r>
              </a:p>
            </p:txBody>
          </p:sp>
          <p:sp>
            <p:nvSpPr>
              <p:cNvPr id="529" name="正方形/長方形 528">
                <a:extLst>
                  <a:ext uri="{FF2B5EF4-FFF2-40B4-BE49-F238E27FC236}">
                    <a16:creationId xmlns:a16="http://schemas.microsoft.com/office/drawing/2014/main" id="{4B44948A-E623-4DCB-969D-1CD7BBC318B3}"/>
                  </a:ext>
                </a:extLst>
              </p:cNvPr>
              <p:cNvSpPr/>
              <p:nvPr/>
            </p:nvSpPr>
            <p:spPr>
              <a:xfrm>
                <a:off x="40015760" y="27249497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ctr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800" i="0" u="none" strike="noStrike" kern="1200" cap="none" spc="50" normalizeH="0" baseline="0" noProof="0" dirty="0">
                    <a:ln w="11430"/>
                    <a:solidFill>
                      <a:sysClr val="windowText" lastClr="000000"/>
                    </a:solidFill>
                    <a:uLnTx/>
                    <a:uFillTx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鳩山町</a:t>
                </a:r>
              </a:p>
            </p:txBody>
          </p:sp>
          <p:sp>
            <p:nvSpPr>
              <p:cNvPr id="530" name="正方形/長方形 529">
                <a:extLst>
                  <a:ext uri="{FF2B5EF4-FFF2-40B4-BE49-F238E27FC236}">
                    <a16:creationId xmlns:a16="http://schemas.microsoft.com/office/drawing/2014/main" id="{36305654-2C17-4F02-A537-587A7B62CF9F}"/>
                  </a:ext>
                </a:extLst>
              </p:cNvPr>
              <p:cNvSpPr/>
              <p:nvPr/>
            </p:nvSpPr>
            <p:spPr>
              <a:xfrm>
                <a:off x="40383014" y="27008016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ctr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800" i="0" u="none" strike="noStrike" kern="1200" cap="none" spc="50" normalizeH="0" baseline="0" noProof="0" dirty="0">
                    <a:ln w="11430"/>
                    <a:solidFill>
                      <a:sysClr val="windowText" lastClr="000000"/>
                    </a:solidFill>
                    <a:uLnTx/>
                    <a:uFillTx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吉見町</a:t>
                </a:r>
              </a:p>
            </p:txBody>
          </p:sp>
          <p:sp>
            <p:nvSpPr>
              <p:cNvPr id="531" name="正方形/長方形 530">
                <a:extLst>
                  <a:ext uri="{FF2B5EF4-FFF2-40B4-BE49-F238E27FC236}">
                    <a16:creationId xmlns:a16="http://schemas.microsoft.com/office/drawing/2014/main" id="{8C4D1E17-95CF-44E6-A777-4B1B2C354A84}"/>
                  </a:ext>
                </a:extLst>
              </p:cNvPr>
              <p:cNvSpPr/>
              <p:nvPr/>
            </p:nvSpPr>
            <p:spPr>
              <a:xfrm>
                <a:off x="40490220" y="27263495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ctr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800" i="0" u="none" strike="noStrike" kern="1200" cap="none" spc="50" normalizeH="0" baseline="0" noProof="0" dirty="0">
                    <a:ln w="11430"/>
                    <a:solidFill>
                      <a:sysClr val="windowText" lastClr="000000"/>
                    </a:solidFill>
                    <a:uLnTx/>
                    <a:uFillTx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川島町</a:t>
                </a:r>
              </a:p>
            </p:txBody>
          </p:sp>
          <p:sp>
            <p:nvSpPr>
              <p:cNvPr id="532" name="正方形/長方形 531">
                <a:extLst>
                  <a:ext uri="{FF2B5EF4-FFF2-40B4-BE49-F238E27FC236}">
                    <a16:creationId xmlns:a16="http://schemas.microsoft.com/office/drawing/2014/main" id="{7624DFEE-6970-4FED-B67C-D170804647F5}"/>
                  </a:ext>
                </a:extLst>
              </p:cNvPr>
              <p:cNvSpPr/>
              <p:nvPr/>
            </p:nvSpPr>
            <p:spPr>
              <a:xfrm>
                <a:off x="39714629" y="26933009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ctr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800" i="0" u="none" strike="noStrike" kern="1200" cap="none" spc="50" normalizeH="0" baseline="0" noProof="0" dirty="0">
                    <a:ln w="11430"/>
                    <a:solidFill>
                      <a:sysClr val="windowText" lastClr="000000"/>
                    </a:solidFill>
                    <a:uLnTx/>
                    <a:uFillTx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小川町</a:t>
                </a:r>
              </a:p>
            </p:txBody>
          </p:sp>
          <p:sp>
            <p:nvSpPr>
              <p:cNvPr id="533" name="正方形/長方形 532">
                <a:extLst>
                  <a:ext uri="{FF2B5EF4-FFF2-40B4-BE49-F238E27FC236}">
                    <a16:creationId xmlns:a16="http://schemas.microsoft.com/office/drawing/2014/main" id="{DD75394A-6943-4104-A16D-086BDB06A5B2}"/>
                  </a:ext>
                </a:extLst>
              </p:cNvPr>
              <p:cNvSpPr/>
              <p:nvPr/>
            </p:nvSpPr>
            <p:spPr>
              <a:xfrm>
                <a:off x="39980835" y="26985763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ctr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800" i="0" u="none" strike="noStrike" kern="1200" cap="none" spc="50" normalizeH="0" baseline="0" noProof="0" dirty="0">
                    <a:ln w="11430"/>
                    <a:solidFill>
                      <a:sysClr val="windowText" lastClr="000000"/>
                    </a:solidFill>
                    <a:uLnTx/>
                    <a:uFillTx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嵐山町</a:t>
                </a:r>
              </a:p>
            </p:txBody>
          </p:sp>
          <p:sp>
            <p:nvSpPr>
              <p:cNvPr id="534" name="正方形/長方形 533">
                <a:extLst>
                  <a:ext uri="{FF2B5EF4-FFF2-40B4-BE49-F238E27FC236}">
                    <a16:creationId xmlns:a16="http://schemas.microsoft.com/office/drawing/2014/main" id="{599B8B7C-AF7C-480C-9FA8-F3B4E91B5BEF}"/>
                  </a:ext>
                </a:extLst>
              </p:cNvPr>
              <p:cNvSpPr/>
              <p:nvPr/>
            </p:nvSpPr>
            <p:spPr>
              <a:xfrm>
                <a:off x="39751700" y="27358959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ctr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800" i="0" u="none" strike="noStrike" kern="1200" cap="none" spc="50" normalizeH="0" baseline="0" noProof="0" dirty="0">
                    <a:ln w="11430"/>
                    <a:solidFill>
                      <a:sysClr val="windowText" lastClr="000000"/>
                    </a:solidFill>
                    <a:uLnTx/>
                    <a:uFillTx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越生町</a:t>
                </a:r>
              </a:p>
            </p:txBody>
          </p:sp>
          <p:sp>
            <p:nvSpPr>
              <p:cNvPr id="535" name="正方形/長方形 534">
                <a:extLst>
                  <a:ext uri="{FF2B5EF4-FFF2-40B4-BE49-F238E27FC236}">
                    <a16:creationId xmlns:a16="http://schemas.microsoft.com/office/drawing/2014/main" id="{8098AD49-BF17-4F8B-8110-B71A77C26946}"/>
                  </a:ext>
                </a:extLst>
              </p:cNvPr>
              <p:cNvSpPr/>
              <p:nvPr/>
            </p:nvSpPr>
            <p:spPr>
              <a:xfrm>
                <a:off x="40534069" y="27822591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ctr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800" i="0" u="none" strike="noStrike" kern="1200" cap="none" spc="50" normalizeH="0" baseline="0" noProof="0" dirty="0">
                    <a:ln w="11430"/>
                    <a:solidFill>
                      <a:sysClr val="windowText" lastClr="000000"/>
                    </a:solidFill>
                    <a:uLnTx/>
                    <a:uFillTx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三芳町</a:t>
                </a:r>
              </a:p>
            </p:txBody>
          </p:sp>
          <p:sp>
            <p:nvSpPr>
              <p:cNvPr id="536" name="正方形/長方形 535">
                <a:extLst>
                  <a:ext uri="{FF2B5EF4-FFF2-40B4-BE49-F238E27FC236}">
                    <a16:creationId xmlns:a16="http://schemas.microsoft.com/office/drawing/2014/main" id="{C344EAC7-EF48-4F4A-8A76-A1FDDE5CC38F}"/>
                  </a:ext>
                </a:extLst>
              </p:cNvPr>
              <p:cNvSpPr/>
              <p:nvPr/>
            </p:nvSpPr>
            <p:spPr>
              <a:xfrm>
                <a:off x="40056445" y="26842330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ctr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800" i="0" u="none" strike="noStrike" kern="1200" cap="none" spc="50" normalizeH="0" baseline="0" noProof="0" dirty="0">
                    <a:ln w="11430"/>
                    <a:solidFill>
                      <a:sysClr val="windowText" lastClr="000000"/>
                    </a:solidFill>
                    <a:uLnTx/>
                    <a:uFillTx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滑川町</a:t>
                </a:r>
              </a:p>
            </p:txBody>
          </p:sp>
          <p:sp>
            <p:nvSpPr>
              <p:cNvPr id="537" name="正方形/長方形 536">
                <a:extLst>
                  <a:ext uri="{FF2B5EF4-FFF2-40B4-BE49-F238E27FC236}">
                    <a16:creationId xmlns:a16="http://schemas.microsoft.com/office/drawing/2014/main" id="{A3773483-037C-47F3-B9AE-AB86064CEA18}"/>
                  </a:ext>
                </a:extLst>
              </p:cNvPr>
              <p:cNvSpPr/>
              <p:nvPr/>
            </p:nvSpPr>
            <p:spPr>
              <a:xfrm>
                <a:off x="40391727" y="27720478"/>
                <a:ext cx="729687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ctr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800" i="0" u="none" strike="noStrike" kern="1200" cap="none" spc="50" normalizeH="0" baseline="0" noProof="0" dirty="0">
                    <a:ln w="11430"/>
                    <a:solidFill>
                      <a:sysClr val="windowText" lastClr="000000"/>
                    </a:solidFill>
                    <a:uLnTx/>
                    <a:uFillTx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ふじみ野市</a:t>
                </a:r>
              </a:p>
            </p:txBody>
          </p:sp>
          <p:sp>
            <p:nvSpPr>
              <p:cNvPr id="538" name="正方形/長方形 537">
                <a:extLst>
                  <a:ext uri="{FF2B5EF4-FFF2-40B4-BE49-F238E27FC236}">
                    <a16:creationId xmlns:a16="http://schemas.microsoft.com/office/drawing/2014/main" id="{C8B01F03-D4E5-4E54-833B-D857D3F55631}"/>
                  </a:ext>
                </a:extLst>
              </p:cNvPr>
              <p:cNvSpPr/>
              <p:nvPr/>
            </p:nvSpPr>
            <p:spPr>
              <a:xfrm>
                <a:off x="41646957" y="27769587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ctr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800" i="0" u="none" strike="noStrike" kern="1200" cap="none" spc="50" normalizeH="0" baseline="0" noProof="0" dirty="0">
                    <a:ln w="11430"/>
                    <a:solidFill>
                      <a:sysClr val="windowText" lastClr="000000"/>
                    </a:solidFill>
                    <a:uLnTx/>
                    <a:uFillTx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三郷市</a:t>
                </a:r>
              </a:p>
            </p:txBody>
          </p:sp>
          <p:sp>
            <p:nvSpPr>
              <p:cNvPr id="539" name="正方形/長方形 538">
                <a:extLst>
                  <a:ext uri="{FF2B5EF4-FFF2-40B4-BE49-F238E27FC236}">
                    <a16:creationId xmlns:a16="http://schemas.microsoft.com/office/drawing/2014/main" id="{D17070B1-02F0-4F1F-BC68-8FAA901E1770}"/>
                  </a:ext>
                </a:extLst>
              </p:cNvPr>
              <p:cNvSpPr/>
              <p:nvPr/>
            </p:nvSpPr>
            <p:spPr>
              <a:xfrm>
                <a:off x="41337957" y="27040353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ctr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800" i="0" u="none" strike="noStrike" kern="1200" cap="none" spc="50" normalizeH="0" baseline="0" noProof="0" dirty="0">
                    <a:ln w="11430"/>
                    <a:solidFill>
                      <a:sysClr val="windowText" lastClr="000000"/>
                    </a:solidFill>
                    <a:uLnTx/>
                    <a:uFillTx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杉戸町</a:t>
                </a:r>
              </a:p>
            </p:txBody>
          </p:sp>
          <p:sp>
            <p:nvSpPr>
              <p:cNvPr id="540" name="正方形/長方形 539">
                <a:extLst>
                  <a:ext uri="{FF2B5EF4-FFF2-40B4-BE49-F238E27FC236}">
                    <a16:creationId xmlns:a16="http://schemas.microsoft.com/office/drawing/2014/main" id="{96EF9027-A3DF-491E-B8D4-DACCA4549A6B}"/>
                  </a:ext>
                </a:extLst>
              </p:cNvPr>
              <p:cNvSpPr/>
              <p:nvPr/>
            </p:nvSpPr>
            <p:spPr>
              <a:xfrm>
                <a:off x="41061028" y="27095536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ctr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800" i="0" u="none" strike="noStrike" kern="1200" cap="none" spc="50" normalizeH="0" baseline="0" noProof="0" dirty="0">
                    <a:ln w="11430"/>
                    <a:solidFill>
                      <a:sysClr val="windowText" lastClr="000000"/>
                    </a:solidFill>
                    <a:uLnTx/>
                    <a:uFillTx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白岡町</a:t>
                </a:r>
              </a:p>
            </p:txBody>
          </p:sp>
          <p:sp>
            <p:nvSpPr>
              <p:cNvPr id="541" name="正方形/長方形 540">
                <a:extLst>
                  <a:ext uri="{FF2B5EF4-FFF2-40B4-BE49-F238E27FC236}">
                    <a16:creationId xmlns:a16="http://schemas.microsoft.com/office/drawing/2014/main" id="{9CB84FAA-7C2E-4739-B400-B1B614A4CF7E}"/>
                  </a:ext>
                </a:extLst>
              </p:cNvPr>
              <p:cNvSpPr/>
              <p:nvPr/>
            </p:nvSpPr>
            <p:spPr>
              <a:xfrm>
                <a:off x="39572312" y="26772810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ctr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800" i="0" u="none" strike="noStrike" kern="1200" cap="none" spc="50" normalizeH="0" baseline="0" noProof="0" dirty="0">
                    <a:ln w="11430"/>
                    <a:solidFill>
                      <a:sysClr val="windowText" lastClr="000000"/>
                    </a:solidFill>
                    <a:uLnTx/>
                    <a:uFillTx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寄居町</a:t>
                </a:r>
              </a:p>
            </p:txBody>
          </p:sp>
          <p:sp>
            <p:nvSpPr>
              <p:cNvPr id="542" name="正方形/長方形 541">
                <a:extLst>
                  <a:ext uri="{FF2B5EF4-FFF2-40B4-BE49-F238E27FC236}">
                    <a16:creationId xmlns:a16="http://schemas.microsoft.com/office/drawing/2014/main" id="{5A9AC1C1-F053-4C49-8BDE-299AAFAE2895}"/>
                  </a:ext>
                </a:extLst>
              </p:cNvPr>
              <p:cNvSpPr/>
              <p:nvPr/>
            </p:nvSpPr>
            <p:spPr>
              <a:xfrm>
                <a:off x="39359876" y="26256283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ctr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800" i="0" u="none" strike="noStrike" kern="1200" cap="none" spc="50" normalizeH="0" baseline="0" noProof="0" dirty="0">
                    <a:ln w="11430"/>
                    <a:solidFill>
                      <a:sysClr val="windowText" lastClr="000000"/>
                    </a:solidFill>
                    <a:uLnTx/>
                    <a:uFillTx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上里町</a:t>
                </a:r>
              </a:p>
            </p:txBody>
          </p:sp>
          <p:sp>
            <p:nvSpPr>
              <p:cNvPr id="543" name="正方形/長方形 542">
                <a:extLst>
                  <a:ext uri="{FF2B5EF4-FFF2-40B4-BE49-F238E27FC236}">
                    <a16:creationId xmlns:a16="http://schemas.microsoft.com/office/drawing/2014/main" id="{D4F98079-5AFE-4600-88DB-66BF141DF693}"/>
                  </a:ext>
                </a:extLst>
              </p:cNvPr>
              <p:cNvSpPr/>
              <p:nvPr/>
            </p:nvSpPr>
            <p:spPr>
              <a:xfrm>
                <a:off x="38687583" y="27099669"/>
                <a:ext cx="620683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ctr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800" i="0" u="none" strike="noStrike" kern="1200" cap="none" spc="50" normalizeH="0" baseline="0" noProof="0" dirty="0">
                    <a:ln w="11430"/>
                    <a:solidFill>
                      <a:sysClr val="windowText" lastClr="000000"/>
                    </a:solidFill>
                    <a:uLnTx/>
                    <a:uFillTx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小鹿野町</a:t>
                </a:r>
              </a:p>
            </p:txBody>
          </p:sp>
          <p:sp>
            <p:nvSpPr>
              <p:cNvPr id="544" name="正方形/長方形 543">
                <a:extLst>
                  <a:ext uri="{FF2B5EF4-FFF2-40B4-BE49-F238E27FC236}">
                    <a16:creationId xmlns:a16="http://schemas.microsoft.com/office/drawing/2014/main" id="{E2E2DDFD-AC92-4F4F-A15F-0BD06C7076DD}"/>
                  </a:ext>
                </a:extLst>
              </p:cNvPr>
              <p:cNvSpPr/>
              <p:nvPr/>
            </p:nvSpPr>
            <p:spPr>
              <a:xfrm>
                <a:off x="39479268" y="27045263"/>
                <a:ext cx="620683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ctr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800" i="0" u="none" strike="noStrike" kern="1200" cap="none" spc="50" normalizeH="0" baseline="0" noProof="0" dirty="0">
                    <a:ln w="11430"/>
                    <a:solidFill>
                      <a:sysClr val="windowText" lastClr="000000"/>
                    </a:solidFill>
                    <a:uLnTx/>
                    <a:uFillTx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東秩父村</a:t>
                </a:r>
              </a:p>
            </p:txBody>
          </p:sp>
          <p:sp>
            <p:nvSpPr>
              <p:cNvPr id="545" name="正方形/長方形 544">
                <a:extLst>
                  <a:ext uri="{FF2B5EF4-FFF2-40B4-BE49-F238E27FC236}">
                    <a16:creationId xmlns:a16="http://schemas.microsoft.com/office/drawing/2014/main" id="{22AFCAC3-9AA2-4F40-9F46-34F0AAD12AAC}"/>
                  </a:ext>
                </a:extLst>
              </p:cNvPr>
              <p:cNvSpPr/>
              <p:nvPr/>
            </p:nvSpPr>
            <p:spPr>
              <a:xfrm>
                <a:off x="39498723" y="26526370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ctr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800" i="0" u="none" strike="noStrike" kern="1200" cap="none" spc="50" normalizeH="0" baseline="0" noProof="0" dirty="0">
                    <a:ln w="11430"/>
                    <a:solidFill>
                      <a:sysClr val="windowText" lastClr="000000"/>
                    </a:solidFill>
                    <a:uLnTx/>
                    <a:uFillTx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美里町</a:t>
                </a:r>
              </a:p>
            </p:txBody>
          </p:sp>
          <p:sp>
            <p:nvSpPr>
              <p:cNvPr id="546" name="正方形/長方形 545">
                <a:extLst>
                  <a:ext uri="{FF2B5EF4-FFF2-40B4-BE49-F238E27FC236}">
                    <a16:creationId xmlns:a16="http://schemas.microsoft.com/office/drawing/2014/main" id="{9FEE4FE6-6F61-44AE-B4E0-E78D4EEFB508}"/>
                  </a:ext>
                </a:extLst>
              </p:cNvPr>
              <p:cNvSpPr/>
              <p:nvPr/>
            </p:nvSpPr>
            <p:spPr>
              <a:xfrm>
                <a:off x="39189383" y="26452532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ctr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800" i="0" u="none" strike="noStrike" kern="1200" cap="none" spc="50" normalizeH="0" baseline="0" noProof="0" dirty="0">
                    <a:ln w="11430"/>
                    <a:solidFill>
                      <a:sysClr val="windowText" lastClr="000000"/>
                    </a:solidFill>
                    <a:uLnTx/>
                    <a:uFillTx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神川町</a:t>
                </a:r>
              </a:p>
            </p:txBody>
          </p:sp>
          <p:sp>
            <p:nvSpPr>
              <p:cNvPr id="547" name="正方形/長方形 546">
                <a:extLst>
                  <a:ext uri="{FF2B5EF4-FFF2-40B4-BE49-F238E27FC236}">
                    <a16:creationId xmlns:a16="http://schemas.microsoft.com/office/drawing/2014/main" id="{77902102-C833-495C-ADBD-7E000D25AAC8}"/>
                  </a:ext>
                </a:extLst>
              </p:cNvPr>
              <p:cNvSpPr/>
              <p:nvPr/>
            </p:nvSpPr>
            <p:spPr>
              <a:xfrm>
                <a:off x="39210232" y="26740400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ctr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800" i="0" u="none" strike="noStrike" kern="1200" cap="none" spc="50" normalizeH="0" baseline="0" noProof="0" dirty="0">
                    <a:ln w="11430"/>
                    <a:solidFill>
                      <a:sysClr val="windowText" lastClr="000000"/>
                    </a:solidFill>
                    <a:uLnTx/>
                    <a:uFillTx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長瀞町</a:t>
                </a:r>
              </a:p>
            </p:txBody>
          </p:sp>
          <p:sp>
            <p:nvSpPr>
              <p:cNvPr id="548" name="正方形/長方形 547">
                <a:extLst>
                  <a:ext uri="{FF2B5EF4-FFF2-40B4-BE49-F238E27FC236}">
                    <a16:creationId xmlns:a16="http://schemas.microsoft.com/office/drawing/2014/main" id="{97365EC8-E640-4AE1-9159-EB58F3DCB1C7}"/>
                  </a:ext>
                </a:extLst>
              </p:cNvPr>
              <p:cNvSpPr/>
              <p:nvPr/>
            </p:nvSpPr>
            <p:spPr>
              <a:xfrm>
                <a:off x="39164612" y="26865929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ctr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800" i="0" u="none" strike="noStrike" kern="1200" cap="none" spc="50" normalizeH="0" baseline="0" noProof="0" dirty="0">
                    <a:ln w="11430"/>
                    <a:solidFill>
                      <a:sysClr val="windowText" lastClr="000000"/>
                    </a:solidFill>
                    <a:uLnTx/>
                    <a:uFillTx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皆野町</a:t>
                </a:r>
              </a:p>
            </p:txBody>
          </p:sp>
          <p:sp>
            <p:nvSpPr>
              <p:cNvPr id="549" name="正方形/長方形 548">
                <a:extLst>
                  <a:ext uri="{FF2B5EF4-FFF2-40B4-BE49-F238E27FC236}">
                    <a16:creationId xmlns:a16="http://schemas.microsoft.com/office/drawing/2014/main" id="{DEA0E677-EF5F-45DC-B0DC-D8DD5724D9C0}"/>
                  </a:ext>
                </a:extLst>
              </p:cNvPr>
              <p:cNvSpPr/>
              <p:nvPr/>
            </p:nvSpPr>
            <p:spPr>
              <a:xfrm>
                <a:off x="39381680" y="27306144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ctr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800" i="0" u="none" strike="noStrike" kern="1200" cap="none" spc="50" normalizeH="0" baseline="0" noProof="0" dirty="0">
                    <a:ln w="11430"/>
                    <a:solidFill>
                      <a:sysClr val="windowText" lastClr="000000"/>
                    </a:solidFill>
                    <a:uLnTx/>
                    <a:uFillTx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横瀬町</a:t>
                </a:r>
              </a:p>
            </p:txBody>
          </p:sp>
          <p:sp>
            <p:nvSpPr>
              <p:cNvPr id="550" name="正方形/長方形 549">
                <a:extLst>
                  <a:ext uri="{FF2B5EF4-FFF2-40B4-BE49-F238E27FC236}">
                    <a16:creationId xmlns:a16="http://schemas.microsoft.com/office/drawing/2014/main" id="{44A2AB1A-7B75-47A9-AC0C-E3F55CCDFEA7}"/>
                  </a:ext>
                </a:extLst>
              </p:cNvPr>
              <p:cNvSpPr/>
              <p:nvPr/>
            </p:nvSpPr>
            <p:spPr>
              <a:xfrm>
                <a:off x="39542572" y="27214882"/>
                <a:ext cx="729687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ctr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800" i="0" u="none" strike="noStrike" kern="1200" cap="none" spc="50" normalizeH="0" baseline="0" noProof="0" dirty="0">
                    <a:ln w="11430"/>
                    <a:solidFill>
                      <a:sysClr val="windowText" lastClr="000000"/>
                    </a:solidFill>
                    <a:uLnTx/>
                    <a:uFillTx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ときがわ町</a:t>
                </a:r>
              </a:p>
            </p:txBody>
          </p:sp>
          <p:sp>
            <p:nvSpPr>
              <p:cNvPr id="551" name="正方形/長方形 550">
                <a:extLst>
                  <a:ext uri="{FF2B5EF4-FFF2-40B4-BE49-F238E27FC236}">
                    <a16:creationId xmlns:a16="http://schemas.microsoft.com/office/drawing/2014/main" id="{4A31AF44-0994-486C-881C-189F5F32FFC0}"/>
                  </a:ext>
                </a:extLst>
              </p:cNvPr>
              <p:cNvSpPr/>
              <p:nvPr/>
            </p:nvSpPr>
            <p:spPr>
              <a:xfrm>
                <a:off x="40980273" y="27194577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ctr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800" i="0" u="none" strike="noStrike" kern="1200" cap="none" spc="50" normalizeH="0" baseline="0" noProof="0" dirty="0">
                    <a:ln w="11430"/>
                    <a:solidFill>
                      <a:sysClr val="windowText" lastClr="000000"/>
                    </a:solidFill>
                    <a:uLnTx/>
                    <a:uFillTx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蓮田市</a:t>
                </a:r>
              </a:p>
            </p:txBody>
          </p:sp>
          <p:sp>
            <p:nvSpPr>
              <p:cNvPr id="552" name="正方形/長方形 551">
                <a:extLst>
                  <a:ext uri="{FF2B5EF4-FFF2-40B4-BE49-F238E27FC236}">
                    <a16:creationId xmlns:a16="http://schemas.microsoft.com/office/drawing/2014/main" id="{99D67A51-62FF-4F48-B035-CA2D56B01584}"/>
                  </a:ext>
                </a:extLst>
              </p:cNvPr>
              <p:cNvSpPr/>
              <p:nvPr/>
            </p:nvSpPr>
            <p:spPr>
              <a:xfrm>
                <a:off x="40413815" y="26645862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ctr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800" i="0" u="none" strike="noStrike" kern="1200" cap="none" spc="50" normalizeH="0" baseline="0" noProof="0" dirty="0">
                    <a:ln w="11430"/>
                    <a:solidFill>
                      <a:sysClr val="windowText" lastClr="000000"/>
                    </a:solidFill>
                    <a:uLnTx/>
                    <a:uFillTx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行田市</a:t>
                </a:r>
              </a:p>
            </p:txBody>
          </p:sp>
          <p:sp>
            <p:nvSpPr>
              <p:cNvPr id="553" name="正方形/長方形 552">
                <a:extLst>
                  <a:ext uri="{FF2B5EF4-FFF2-40B4-BE49-F238E27FC236}">
                    <a16:creationId xmlns:a16="http://schemas.microsoft.com/office/drawing/2014/main" id="{C5920BD4-2F82-4DDC-BD5D-28D14A1FFC5D}"/>
                  </a:ext>
                </a:extLst>
              </p:cNvPr>
              <p:cNvSpPr/>
              <p:nvPr/>
            </p:nvSpPr>
            <p:spPr>
              <a:xfrm>
                <a:off x="39991661" y="27579207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ctr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800" i="0" u="none" strike="noStrike" kern="1200" cap="none" spc="50" normalizeH="0" baseline="0" noProof="0" dirty="0">
                    <a:ln w="11430"/>
                    <a:solidFill>
                      <a:sysClr val="windowText" lastClr="000000"/>
                    </a:solidFill>
                    <a:uLnTx/>
                    <a:uFillTx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日高市</a:t>
                </a:r>
              </a:p>
            </p:txBody>
          </p:sp>
          <p:sp>
            <p:nvSpPr>
              <p:cNvPr id="554" name="正方形/長方形 553">
                <a:extLst>
                  <a:ext uri="{FF2B5EF4-FFF2-40B4-BE49-F238E27FC236}">
                    <a16:creationId xmlns:a16="http://schemas.microsoft.com/office/drawing/2014/main" id="{1E52F8C2-DE76-4875-B093-5097C069B5CA}"/>
                  </a:ext>
                </a:extLst>
              </p:cNvPr>
              <p:cNvSpPr/>
              <p:nvPr/>
            </p:nvSpPr>
            <p:spPr>
              <a:xfrm>
                <a:off x="40896322" y="27242760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ctr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800" i="0" u="none" strike="noStrike" kern="1200" cap="none" spc="50" normalizeH="0" baseline="0" noProof="0" dirty="0">
                    <a:ln w="11430"/>
                    <a:solidFill>
                      <a:sysClr val="windowText" lastClr="000000"/>
                    </a:solidFill>
                    <a:uLnTx/>
                    <a:uFillTx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伊奈町</a:t>
                </a:r>
              </a:p>
            </p:txBody>
          </p:sp>
          <p:sp>
            <p:nvSpPr>
              <p:cNvPr id="555" name="正方形/長方形 554">
                <a:extLst>
                  <a:ext uri="{FF2B5EF4-FFF2-40B4-BE49-F238E27FC236}">
                    <a16:creationId xmlns:a16="http://schemas.microsoft.com/office/drawing/2014/main" id="{FDE8DDD4-137C-4888-855F-9748FE01ADFC}"/>
                  </a:ext>
                </a:extLst>
              </p:cNvPr>
              <p:cNvSpPr/>
              <p:nvPr/>
            </p:nvSpPr>
            <p:spPr>
              <a:xfrm>
                <a:off x="39761900" y="26459968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ctr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800" i="0" u="none" strike="noStrike" kern="1200" cap="none" spc="50" normalizeH="0" baseline="0" noProof="0" dirty="0">
                    <a:ln w="11430"/>
                    <a:solidFill>
                      <a:sysClr val="windowText" lastClr="000000"/>
                    </a:solidFill>
                    <a:uLnTx/>
                    <a:uFillTx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深谷市</a:t>
                </a:r>
              </a:p>
            </p:txBody>
          </p:sp>
          <p:sp>
            <p:nvSpPr>
              <p:cNvPr id="556" name="正方形/長方形 555">
                <a:extLst>
                  <a:ext uri="{FF2B5EF4-FFF2-40B4-BE49-F238E27FC236}">
                    <a16:creationId xmlns:a16="http://schemas.microsoft.com/office/drawing/2014/main" id="{E74FC157-C81D-4733-A260-BFA03030FE43}"/>
                  </a:ext>
                </a:extLst>
              </p:cNvPr>
              <p:cNvSpPr/>
              <p:nvPr/>
            </p:nvSpPr>
            <p:spPr>
              <a:xfrm>
                <a:off x="40539361" y="26859141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ctr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800" i="0" u="none" strike="noStrike" kern="1200" cap="none" spc="50" normalizeH="0" baseline="0" noProof="0" dirty="0">
                    <a:ln w="11430"/>
                    <a:solidFill>
                      <a:sysClr val="windowText" lastClr="000000"/>
                    </a:solidFill>
                    <a:uLnTx/>
                    <a:uFillTx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鴻巣市</a:t>
                </a:r>
              </a:p>
            </p:txBody>
          </p:sp>
          <p:sp>
            <p:nvSpPr>
              <p:cNvPr id="557" name="正方形/長方形 556">
                <a:extLst>
                  <a:ext uri="{FF2B5EF4-FFF2-40B4-BE49-F238E27FC236}">
                    <a16:creationId xmlns:a16="http://schemas.microsoft.com/office/drawing/2014/main" id="{BF70F5F3-B4E2-4C98-A1B6-5837B58D912B}"/>
                  </a:ext>
                </a:extLst>
              </p:cNvPr>
              <p:cNvSpPr/>
              <p:nvPr/>
            </p:nvSpPr>
            <p:spPr>
              <a:xfrm>
                <a:off x="41371863" y="27572300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ctr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800" i="0" u="none" strike="noStrike" kern="1200" cap="none" spc="50" normalizeH="0" baseline="0" noProof="0" dirty="0">
                    <a:ln w="11430"/>
                    <a:solidFill>
                      <a:sysClr val="windowText" lastClr="000000"/>
                    </a:solidFill>
                    <a:uLnTx/>
                    <a:uFillTx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越谷市</a:t>
                </a:r>
              </a:p>
            </p:txBody>
          </p:sp>
          <p:sp>
            <p:nvSpPr>
              <p:cNvPr id="558" name="正方形/長方形 557">
                <a:extLst>
                  <a:ext uri="{FF2B5EF4-FFF2-40B4-BE49-F238E27FC236}">
                    <a16:creationId xmlns:a16="http://schemas.microsoft.com/office/drawing/2014/main" id="{49878002-0077-4C06-9EF7-40990A67DF5F}"/>
                  </a:ext>
                </a:extLst>
              </p:cNvPr>
              <p:cNvSpPr/>
              <p:nvPr/>
            </p:nvSpPr>
            <p:spPr>
              <a:xfrm>
                <a:off x="41189671" y="27821416"/>
                <a:ext cx="402674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ctr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800" i="0" u="none" strike="noStrike" kern="1200" cap="none" spc="50" normalizeH="0" baseline="0" noProof="0" dirty="0">
                    <a:ln w="11430"/>
                    <a:solidFill>
                      <a:sysClr val="windowText" lastClr="000000"/>
                    </a:solidFill>
                    <a:uLnTx/>
                    <a:uFillTx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蕨市</a:t>
                </a:r>
              </a:p>
            </p:txBody>
          </p:sp>
          <p:sp>
            <p:nvSpPr>
              <p:cNvPr id="559" name="正方形/長方形 558">
                <a:extLst>
                  <a:ext uri="{FF2B5EF4-FFF2-40B4-BE49-F238E27FC236}">
                    <a16:creationId xmlns:a16="http://schemas.microsoft.com/office/drawing/2014/main" id="{ED94301D-FAED-4BBF-B690-A6A755CBCCB6}"/>
                  </a:ext>
                </a:extLst>
              </p:cNvPr>
              <p:cNvSpPr/>
              <p:nvPr/>
            </p:nvSpPr>
            <p:spPr>
              <a:xfrm>
                <a:off x="41437584" y="27801787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ctr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800" i="0" u="none" strike="noStrike" kern="1200" cap="none" spc="50" normalizeH="0" baseline="0" noProof="0" dirty="0">
                    <a:ln w="11430"/>
                    <a:solidFill>
                      <a:sysClr val="windowText" lastClr="000000"/>
                    </a:solidFill>
                    <a:uLnTx/>
                    <a:uFillTx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草加市</a:t>
                </a:r>
              </a:p>
            </p:txBody>
          </p:sp>
          <p:sp>
            <p:nvSpPr>
              <p:cNvPr id="560" name="正方形/長方形 559">
                <a:extLst>
                  <a:ext uri="{FF2B5EF4-FFF2-40B4-BE49-F238E27FC236}">
                    <a16:creationId xmlns:a16="http://schemas.microsoft.com/office/drawing/2014/main" id="{2EF8522D-3E42-4B5E-B5F1-E555DADB6784}"/>
                  </a:ext>
                </a:extLst>
              </p:cNvPr>
              <p:cNvSpPr/>
              <p:nvPr/>
            </p:nvSpPr>
            <p:spPr>
              <a:xfrm>
                <a:off x="40715386" y="27308994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ctr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800" i="0" u="none" strike="noStrike" kern="1200" cap="none" spc="50" normalizeH="0" baseline="0" noProof="0" dirty="0">
                    <a:ln w="11430"/>
                    <a:solidFill>
                      <a:sysClr val="windowText" lastClr="000000"/>
                    </a:solidFill>
                    <a:uLnTx/>
                    <a:uFillTx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上尾市</a:t>
                </a:r>
              </a:p>
            </p:txBody>
          </p:sp>
          <p:sp>
            <p:nvSpPr>
              <p:cNvPr id="561" name="正方形/長方形 560">
                <a:extLst>
                  <a:ext uri="{FF2B5EF4-FFF2-40B4-BE49-F238E27FC236}">
                    <a16:creationId xmlns:a16="http://schemas.microsoft.com/office/drawing/2014/main" id="{8346E781-8055-4EDF-BB38-BF82C438DCAF}"/>
                  </a:ext>
                </a:extLst>
              </p:cNvPr>
              <p:cNvSpPr/>
              <p:nvPr/>
            </p:nvSpPr>
            <p:spPr>
              <a:xfrm>
                <a:off x="38746904" y="27478469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ctr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800" i="0" u="none" strike="noStrike" kern="1200" cap="none" spc="50" normalizeH="0" baseline="0" noProof="0" dirty="0">
                    <a:ln w="11430"/>
                    <a:solidFill>
                      <a:sysClr val="windowText" lastClr="000000"/>
                    </a:solidFill>
                    <a:uLnTx/>
                    <a:uFillTx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秩父市</a:t>
                </a:r>
              </a:p>
            </p:txBody>
          </p:sp>
          <p:sp>
            <p:nvSpPr>
              <p:cNvPr id="562" name="正方形/長方形 561">
                <a:extLst>
                  <a:ext uri="{FF2B5EF4-FFF2-40B4-BE49-F238E27FC236}">
                    <a16:creationId xmlns:a16="http://schemas.microsoft.com/office/drawing/2014/main" id="{E47F8AC5-A7E5-416C-8D0A-CA4CE8D57306}"/>
                  </a:ext>
                </a:extLst>
              </p:cNvPr>
              <p:cNvSpPr/>
              <p:nvPr/>
            </p:nvSpPr>
            <p:spPr>
              <a:xfrm>
                <a:off x="40368869" y="27952852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ctr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800" i="0" u="none" strike="noStrike" kern="1200" cap="none" spc="50" normalizeH="0" baseline="0" noProof="0" dirty="0">
                    <a:ln w="11430"/>
                    <a:solidFill>
                      <a:sysClr val="windowText" lastClr="000000"/>
                    </a:solidFill>
                    <a:uLnTx/>
                    <a:uFillTx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所沢市</a:t>
                </a:r>
              </a:p>
            </p:txBody>
          </p:sp>
          <p:sp>
            <p:nvSpPr>
              <p:cNvPr id="563" name="正方形/長方形 562">
                <a:extLst>
                  <a:ext uri="{FF2B5EF4-FFF2-40B4-BE49-F238E27FC236}">
                    <a16:creationId xmlns:a16="http://schemas.microsoft.com/office/drawing/2014/main" id="{E789373D-0546-4A9C-A9B8-10A5BADD3395}"/>
                  </a:ext>
                </a:extLst>
              </p:cNvPr>
              <p:cNvSpPr/>
              <p:nvPr/>
            </p:nvSpPr>
            <p:spPr>
              <a:xfrm>
                <a:off x="39549097" y="27593415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ctr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800" i="0" u="none" strike="noStrike" kern="1200" cap="none" spc="50" normalizeH="0" baseline="0" noProof="0" dirty="0">
                    <a:ln w="11430"/>
                    <a:solidFill>
                      <a:sysClr val="windowText" lastClr="000000"/>
                    </a:solidFill>
                    <a:uLnTx/>
                    <a:uFillTx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飯能市</a:t>
                </a:r>
              </a:p>
            </p:txBody>
          </p:sp>
          <p:sp>
            <p:nvSpPr>
              <p:cNvPr id="564" name="正方形/長方形 563">
                <a:extLst>
                  <a:ext uri="{FF2B5EF4-FFF2-40B4-BE49-F238E27FC236}">
                    <a16:creationId xmlns:a16="http://schemas.microsoft.com/office/drawing/2014/main" id="{2FDF8421-078B-444A-AC99-FE697F7C9C24}"/>
                  </a:ext>
                </a:extLst>
              </p:cNvPr>
              <p:cNvSpPr/>
              <p:nvPr/>
            </p:nvSpPr>
            <p:spPr>
              <a:xfrm>
                <a:off x="40170891" y="27096148"/>
                <a:ext cx="620683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ctr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800" i="0" u="none" strike="noStrike" kern="1200" cap="none" spc="50" normalizeH="0" baseline="0" noProof="0" dirty="0">
                    <a:ln w="11430"/>
                    <a:solidFill>
                      <a:sysClr val="windowText" lastClr="000000"/>
                    </a:solidFill>
                    <a:uLnTx/>
                    <a:uFillTx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東松山市</a:t>
                </a:r>
              </a:p>
            </p:txBody>
          </p:sp>
          <p:sp>
            <p:nvSpPr>
              <p:cNvPr id="565" name="正方形/長方形 564">
                <a:extLst>
                  <a:ext uri="{FF2B5EF4-FFF2-40B4-BE49-F238E27FC236}">
                    <a16:creationId xmlns:a16="http://schemas.microsoft.com/office/drawing/2014/main" id="{AD506FD7-73F9-4549-AB95-5B7FF97F522B}"/>
                  </a:ext>
                </a:extLst>
              </p:cNvPr>
              <p:cNvSpPr/>
              <p:nvPr/>
            </p:nvSpPr>
            <p:spPr>
              <a:xfrm>
                <a:off x="40838687" y="26679824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ctr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800" i="0" u="none" strike="noStrike" kern="1200" cap="none" spc="50" normalizeH="0" baseline="0" noProof="0" dirty="0">
                    <a:ln w="11430"/>
                    <a:solidFill>
                      <a:sysClr val="windowText" lastClr="000000"/>
                    </a:solidFill>
                    <a:uLnTx/>
                    <a:uFillTx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加須市</a:t>
                </a:r>
              </a:p>
            </p:txBody>
          </p:sp>
          <p:sp>
            <p:nvSpPr>
              <p:cNvPr id="566" name="正方形/長方形 565">
                <a:extLst>
                  <a:ext uri="{FF2B5EF4-FFF2-40B4-BE49-F238E27FC236}">
                    <a16:creationId xmlns:a16="http://schemas.microsoft.com/office/drawing/2014/main" id="{8175832E-A751-4F5E-8A15-DDD5E8FCC111}"/>
                  </a:ext>
                </a:extLst>
              </p:cNvPr>
              <p:cNvSpPr/>
              <p:nvPr/>
            </p:nvSpPr>
            <p:spPr>
              <a:xfrm>
                <a:off x="41308676" y="27266542"/>
                <a:ext cx="620683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ctr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800" i="0" u="none" strike="noStrike" kern="1200" cap="none" spc="50" normalizeH="0" baseline="0" noProof="0" dirty="0">
                    <a:ln w="11430"/>
                    <a:solidFill>
                      <a:sysClr val="windowText" lastClr="000000"/>
                    </a:solidFill>
                    <a:uLnTx/>
                    <a:uFillTx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春日部市</a:t>
                </a:r>
              </a:p>
            </p:txBody>
          </p:sp>
          <p:sp>
            <p:nvSpPr>
              <p:cNvPr id="567" name="正方形/長方形 566">
                <a:extLst>
                  <a:ext uri="{FF2B5EF4-FFF2-40B4-BE49-F238E27FC236}">
                    <a16:creationId xmlns:a16="http://schemas.microsoft.com/office/drawing/2014/main" id="{C066CD19-E1BD-497F-9603-52B82C69BE36}"/>
                  </a:ext>
                </a:extLst>
              </p:cNvPr>
              <p:cNvSpPr/>
              <p:nvPr/>
            </p:nvSpPr>
            <p:spPr>
              <a:xfrm>
                <a:off x="40179556" y="27699115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ctr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800" i="0" u="none" strike="noStrike" kern="1200" cap="none" spc="50" normalizeH="0" baseline="0" noProof="0" dirty="0">
                    <a:ln w="11430"/>
                    <a:solidFill>
                      <a:sysClr val="windowText" lastClr="000000"/>
                    </a:solidFill>
                    <a:uLnTx/>
                    <a:uFillTx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狭山市</a:t>
                </a:r>
              </a:p>
            </p:txBody>
          </p:sp>
          <p:sp>
            <p:nvSpPr>
              <p:cNvPr id="568" name="正方形/長方形 567">
                <a:extLst>
                  <a:ext uri="{FF2B5EF4-FFF2-40B4-BE49-F238E27FC236}">
                    <a16:creationId xmlns:a16="http://schemas.microsoft.com/office/drawing/2014/main" id="{70630661-5ADB-4C57-9EF1-508F1491D802}"/>
                  </a:ext>
                </a:extLst>
              </p:cNvPr>
              <p:cNvSpPr/>
              <p:nvPr/>
            </p:nvSpPr>
            <p:spPr>
              <a:xfrm>
                <a:off x="40668576" y="26526571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ctr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800" i="0" u="none" strike="noStrike" kern="1200" cap="none" spc="50" normalizeH="0" baseline="0" noProof="0" dirty="0">
                    <a:ln w="11430"/>
                    <a:solidFill>
                      <a:sysClr val="windowText" lastClr="000000"/>
                    </a:solidFill>
                    <a:uLnTx/>
                    <a:uFillTx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羽生市</a:t>
                </a:r>
              </a:p>
            </p:txBody>
          </p:sp>
          <p:sp>
            <p:nvSpPr>
              <p:cNvPr id="569" name="正方形/長方形 568">
                <a:extLst>
                  <a:ext uri="{FF2B5EF4-FFF2-40B4-BE49-F238E27FC236}">
                    <a16:creationId xmlns:a16="http://schemas.microsoft.com/office/drawing/2014/main" id="{AD26C75A-450C-4CC0-B602-25C4D73C2F83}"/>
                  </a:ext>
                </a:extLst>
              </p:cNvPr>
              <p:cNvSpPr/>
              <p:nvPr/>
            </p:nvSpPr>
            <p:spPr>
              <a:xfrm>
                <a:off x="39742522" y="27454098"/>
                <a:ext cx="620683" cy="21544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ctr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800" i="0" u="none" strike="noStrike" kern="1200" cap="none" spc="50" normalizeH="0" baseline="0" noProof="0" dirty="0">
                    <a:ln w="11430"/>
                    <a:solidFill>
                      <a:sysClr val="windowText" lastClr="000000"/>
                    </a:solidFill>
                    <a:uLnTx/>
                    <a:uFillTx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毛呂山町</a:t>
                </a:r>
              </a:p>
            </p:txBody>
          </p:sp>
          <p:sp>
            <p:nvSpPr>
              <p:cNvPr id="570" name="正方形/長方形 569">
                <a:extLst>
                  <a:ext uri="{FF2B5EF4-FFF2-40B4-BE49-F238E27FC236}">
                    <a16:creationId xmlns:a16="http://schemas.microsoft.com/office/drawing/2014/main" id="{A75FF703-BEFE-44C7-9CB0-4D42FE386C10}"/>
                  </a:ext>
                </a:extLst>
              </p:cNvPr>
              <p:cNvSpPr/>
              <p:nvPr/>
            </p:nvSpPr>
            <p:spPr>
              <a:xfrm>
                <a:off x="41616580" y="27588996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ctr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800" i="0" u="none" strike="noStrike" kern="1200" cap="none" spc="50" normalizeH="0" baseline="0" noProof="0" dirty="0">
                    <a:ln w="11430"/>
                    <a:solidFill>
                      <a:sysClr val="windowText" lastClr="000000"/>
                    </a:solidFill>
                    <a:uLnTx/>
                    <a:uFillTx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吉川市</a:t>
                </a:r>
              </a:p>
            </p:txBody>
          </p:sp>
          <p:sp>
            <p:nvSpPr>
              <p:cNvPr id="571" name="テキスト ボックス 166">
                <a:extLst>
                  <a:ext uri="{FF2B5EF4-FFF2-40B4-BE49-F238E27FC236}">
                    <a16:creationId xmlns:a16="http://schemas.microsoft.com/office/drawing/2014/main" id="{3D2AA34A-3727-48E0-A906-B6846E21C620}"/>
                  </a:ext>
                </a:extLst>
              </p:cNvPr>
              <p:cNvSpPr txBox="1"/>
              <p:nvPr/>
            </p:nvSpPr>
            <p:spPr>
              <a:xfrm>
                <a:off x="40952518" y="26874470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l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800" i="0" u="none" strike="noStrike" kern="120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uLnTx/>
                    <a:uFillTx/>
                    <a:latin typeface="Calibri" pitchFamily="34" charset="0"/>
                    <a:ea typeface="ＭＳ Ｐゴシック" charset="-128"/>
                    <a:cs typeface="+mn-cs"/>
                  </a:rPr>
                  <a:t>久喜市</a:t>
                </a:r>
              </a:p>
            </p:txBody>
          </p:sp>
          <p:sp>
            <p:nvSpPr>
              <p:cNvPr id="572" name="正方形/長方形 571">
                <a:extLst>
                  <a:ext uri="{FF2B5EF4-FFF2-40B4-BE49-F238E27FC236}">
                    <a16:creationId xmlns:a16="http://schemas.microsoft.com/office/drawing/2014/main" id="{8C3D1681-1823-4CE0-A200-7E3C8C77BAE0}"/>
                  </a:ext>
                </a:extLst>
              </p:cNvPr>
              <p:cNvSpPr/>
              <p:nvPr/>
            </p:nvSpPr>
            <p:spPr>
              <a:xfrm>
                <a:off x="41268953" y="27147370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ctr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800" i="0" u="none" strike="noStrike" kern="1200" cap="none" spc="50" normalizeH="0" baseline="0" noProof="0" dirty="0">
                    <a:ln w="11430"/>
                    <a:solidFill>
                      <a:sysClr val="windowText" lastClr="000000"/>
                    </a:solidFill>
                    <a:uLnTx/>
                    <a:uFillTx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宮伏町</a:t>
                </a:r>
              </a:p>
            </p:txBody>
          </p:sp>
          <p:grpSp>
            <p:nvGrpSpPr>
              <p:cNvPr id="573" name="グループ化 572">
                <a:extLst>
                  <a:ext uri="{FF2B5EF4-FFF2-40B4-BE49-F238E27FC236}">
                    <a16:creationId xmlns:a16="http://schemas.microsoft.com/office/drawing/2014/main" id="{4AF15F28-50DF-48BE-96BA-D428BED2F50B}"/>
                  </a:ext>
                </a:extLst>
              </p:cNvPr>
              <p:cNvGrpSpPr/>
              <p:nvPr/>
            </p:nvGrpSpPr>
            <p:grpSpPr>
              <a:xfrm>
                <a:off x="40815433" y="27382463"/>
                <a:ext cx="784668" cy="600581"/>
                <a:chOff x="9008424" y="5435678"/>
                <a:chExt cx="1630106" cy="1247673"/>
              </a:xfrm>
            </p:grpSpPr>
            <p:sp>
              <p:nvSpPr>
                <p:cNvPr id="574" name="正方形/長方形 573">
                  <a:extLst>
                    <a:ext uri="{FF2B5EF4-FFF2-40B4-BE49-F238E27FC236}">
                      <a16:creationId xmlns:a16="http://schemas.microsoft.com/office/drawing/2014/main" id="{8A69C883-9C4A-48D7-937E-2BA510DA7D69}"/>
                    </a:ext>
                  </a:extLst>
                </p:cNvPr>
                <p:cNvSpPr/>
                <p:nvPr/>
              </p:nvSpPr>
              <p:spPr>
                <a:xfrm>
                  <a:off x="9008424" y="5778876"/>
                  <a:ext cx="703328" cy="383633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9pPr>
                </a:lstStyle>
                <a:p>
                  <a:pPr marL="0" marR="0" lvl="0" indent="0" algn="ctr" defTabSz="1220788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1" lang="ja-JP" altLang="en-US" sz="600" i="0" u="none" strike="noStrike" kern="10" cap="none" spc="0" normalizeH="0" baseline="0" noProof="0" dirty="0">
                      <a:ln>
                        <a:noFill/>
                      </a:ln>
                      <a:solidFill>
                        <a:srgbClr val="0070C0"/>
                      </a:solidFill>
                      <a:uLnTx/>
                      <a:uFillTx/>
                      <a:latin typeface="メイリオ"/>
                      <a:ea typeface="メイリオ"/>
                      <a:cs typeface="メイリオ"/>
                    </a:rPr>
                    <a:t>西区</a:t>
                  </a:r>
                </a:p>
              </p:txBody>
            </p:sp>
            <p:sp>
              <p:nvSpPr>
                <p:cNvPr id="575" name="正方形/長方形 574">
                  <a:extLst>
                    <a:ext uri="{FF2B5EF4-FFF2-40B4-BE49-F238E27FC236}">
                      <a16:creationId xmlns:a16="http://schemas.microsoft.com/office/drawing/2014/main" id="{08FCC4CB-B11B-4223-8619-7B5666DBA415}"/>
                    </a:ext>
                  </a:extLst>
                </p:cNvPr>
                <p:cNvSpPr/>
                <p:nvPr/>
              </p:nvSpPr>
              <p:spPr>
                <a:xfrm>
                  <a:off x="9293985" y="5519451"/>
                  <a:ext cx="703328" cy="383633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9pPr>
                </a:lstStyle>
                <a:p>
                  <a:pPr marL="0" marR="0" lvl="0" indent="0" algn="ctr" defTabSz="1220788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1" lang="ja-JP" altLang="en-US" sz="600" i="0" u="none" strike="noStrike" kern="10" cap="none" spc="0" normalizeH="0" baseline="0" noProof="0" dirty="0">
                      <a:ln>
                        <a:noFill/>
                      </a:ln>
                      <a:solidFill>
                        <a:srgbClr val="0070C0"/>
                      </a:solidFill>
                      <a:uLnTx/>
                      <a:uFillTx/>
                      <a:latin typeface="メイリオ"/>
                      <a:ea typeface="メイリオ"/>
                      <a:cs typeface="メイリオ"/>
                    </a:rPr>
                    <a:t>北区</a:t>
                  </a:r>
                </a:p>
              </p:txBody>
            </p:sp>
            <p:sp>
              <p:nvSpPr>
                <p:cNvPr id="576" name="正方形/長方形 575">
                  <a:extLst>
                    <a:ext uri="{FF2B5EF4-FFF2-40B4-BE49-F238E27FC236}">
                      <a16:creationId xmlns:a16="http://schemas.microsoft.com/office/drawing/2014/main" id="{076D567A-89CC-4014-AE66-8C76608F591D}"/>
                    </a:ext>
                  </a:extLst>
                </p:cNvPr>
                <p:cNvSpPr/>
                <p:nvPr/>
              </p:nvSpPr>
              <p:spPr>
                <a:xfrm>
                  <a:off x="9774114" y="5435678"/>
                  <a:ext cx="863175" cy="383633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9pPr>
                </a:lstStyle>
                <a:p>
                  <a:pPr marL="0" marR="0" lvl="0" indent="0" algn="ctr" defTabSz="1220788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1" lang="ja-JP" altLang="en-US" sz="600" i="0" u="none" strike="noStrike" kern="10" cap="none" spc="0" normalizeH="0" baseline="0" noProof="0" dirty="0">
                      <a:ln>
                        <a:noFill/>
                      </a:ln>
                      <a:solidFill>
                        <a:srgbClr val="0070C0"/>
                      </a:solidFill>
                      <a:uLnTx/>
                      <a:uFillTx/>
                      <a:latin typeface="メイリオ"/>
                      <a:ea typeface="メイリオ"/>
                      <a:cs typeface="メイリオ"/>
                    </a:rPr>
                    <a:t>岩槻区</a:t>
                  </a:r>
                </a:p>
              </p:txBody>
            </p:sp>
            <p:sp>
              <p:nvSpPr>
                <p:cNvPr id="577" name="正方形/長方形 576">
                  <a:extLst>
                    <a:ext uri="{FF2B5EF4-FFF2-40B4-BE49-F238E27FC236}">
                      <a16:creationId xmlns:a16="http://schemas.microsoft.com/office/drawing/2014/main" id="{F78587A4-02B2-4EF6-99A9-78DA1F8BC9A0}"/>
                    </a:ext>
                  </a:extLst>
                </p:cNvPr>
                <p:cNvSpPr/>
                <p:nvPr/>
              </p:nvSpPr>
              <p:spPr>
                <a:xfrm>
                  <a:off x="9935202" y="5897120"/>
                  <a:ext cx="703328" cy="383633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9pPr>
                </a:lstStyle>
                <a:p>
                  <a:pPr marL="0" marR="0" lvl="0" indent="0" algn="ctr" defTabSz="1220788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1" lang="ja-JP" altLang="en-US" sz="600" i="0" u="none" strike="noStrike" kern="10" cap="none" spc="0" normalizeH="0" baseline="0" noProof="0" dirty="0">
                      <a:ln>
                        <a:noFill/>
                      </a:ln>
                      <a:solidFill>
                        <a:srgbClr val="0070C0"/>
                      </a:solidFill>
                      <a:uLnTx/>
                      <a:uFillTx/>
                      <a:latin typeface="メイリオ"/>
                      <a:ea typeface="メイリオ"/>
                      <a:cs typeface="メイリオ"/>
                    </a:rPr>
                    <a:t>緑区</a:t>
                  </a:r>
                </a:p>
              </p:txBody>
            </p:sp>
            <p:sp>
              <p:nvSpPr>
                <p:cNvPr id="578" name="正方形/長方形 577">
                  <a:extLst>
                    <a:ext uri="{FF2B5EF4-FFF2-40B4-BE49-F238E27FC236}">
                      <a16:creationId xmlns:a16="http://schemas.microsoft.com/office/drawing/2014/main" id="{DA30DBAB-E694-40D6-9FBF-F7881BD1C299}"/>
                    </a:ext>
                  </a:extLst>
                </p:cNvPr>
                <p:cNvSpPr/>
                <p:nvPr/>
              </p:nvSpPr>
              <p:spPr>
                <a:xfrm>
                  <a:off x="9501660" y="6299718"/>
                  <a:ext cx="703328" cy="383633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9pPr>
                </a:lstStyle>
                <a:p>
                  <a:pPr marL="0" marR="0" lvl="0" indent="0" algn="ctr" defTabSz="1220788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1" lang="ja-JP" altLang="en-US" sz="600" i="0" u="none" strike="noStrike" kern="10" cap="none" spc="0" normalizeH="0" baseline="0" noProof="0" dirty="0">
                      <a:ln>
                        <a:noFill/>
                      </a:ln>
                      <a:solidFill>
                        <a:srgbClr val="0070C0"/>
                      </a:solidFill>
                      <a:uLnTx/>
                      <a:uFillTx/>
                      <a:latin typeface="メイリオ"/>
                      <a:ea typeface="メイリオ"/>
                      <a:cs typeface="メイリオ"/>
                    </a:rPr>
                    <a:t>南区</a:t>
                  </a:r>
                </a:p>
              </p:txBody>
            </p:sp>
            <p:sp>
              <p:nvSpPr>
                <p:cNvPr id="579" name="正方形/長方形 578">
                  <a:extLst>
                    <a:ext uri="{FF2B5EF4-FFF2-40B4-BE49-F238E27FC236}">
                      <a16:creationId xmlns:a16="http://schemas.microsoft.com/office/drawing/2014/main" id="{D9B9CB46-53C5-44AA-82B3-600CA62EA202}"/>
                    </a:ext>
                  </a:extLst>
                </p:cNvPr>
                <p:cNvSpPr/>
                <p:nvPr/>
              </p:nvSpPr>
              <p:spPr>
                <a:xfrm>
                  <a:off x="9567482" y="6091043"/>
                  <a:ext cx="863175" cy="383633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9pPr>
                </a:lstStyle>
                <a:p>
                  <a:pPr marL="0" marR="0" lvl="0" indent="0" algn="ctr" defTabSz="1220788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1" lang="ja-JP" altLang="en-US" sz="600" i="0" u="none" strike="noStrike" kern="10" cap="none" spc="0" normalizeH="0" baseline="0" noProof="0" dirty="0">
                      <a:ln>
                        <a:noFill/>
                      </a:ln>
                      <a:solidFill>
                        <a:srgbClr val="0070C0"/>
                      </a:solidFill>
                      <a:uLnTx/>
                      <a:uFillTx/>
                      <a:latin typeface="メイリオ"/>
                      <a:ea typeface="メイリオ"/>
                      <a:cs typeface="メイリオ"/>
                    </a:rPr>
                    <a:t>浦和区</a:t>
                  </a:r>
                </a:p>
              </p:txBody>
            </p:sp>
            <p:sp>
              <p:nvSpPr>
                <p:cNvPr id="580" name="正方形/長方形 579">
                  <a:extLst>
                    <a:ext uri="{FF2B5EF4-FFF2-40B4-BE49-F238E27FC236}">
                      <a16:creationId xmlns:a16="http://schemas.microsoft.com/office/drawing/2014/main" id="{0DFF1CEF-06B3-4105-8CC8-308A4566E808}"/>
                    </a:ext>
                  </a:extLst>
                </p:cNvPr>
                <p:cNvSpPr/>
                <p:nvPr/>
              </p:nvSpPr>
              <p:spPr>
                <a:xfrm>
                  <a:off x="9134186" y="6121336"/>
                  <a:ext cx="703328" cy="383633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9pPr>
                </a:lstStyle>
                <a:p>
                  <a:pPr marL="0" marR="0" lvl="0" indent="0" algn="ctr" defTabSz="1220788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1" lang="ja-JP" altLang="en-US" sz="600" i="0" u="none" strike="noStrike" kern="10" cap="none" spc="0" normalizeH="0" baseline="0" noProof="0" dirty="0">
                      <a:ln>
                        <a:noFill/>
                      </a:ln>
                      <a:solidFill>
                        <a:srgbClr val="0070C0"/>
                      </a:solidFill>
                      <a:uLnTx/>
                      <a:uFillTx/>
                      <a:latin typeface="メイリオ"/>
                      <a:ea typeface="メイリオ"/>
                      <a:cs typeface="メイリオ"/>
                    </a:rPr>
                    <a:t>桜区</a:t>
                  </a:r>
                </a:p>
              </p:txBody>
            </p:sp>
            <p:sp>
              <p:nvSpPr>
                <p:cNvPr id="581" name="正方形/長方形 580">
                  <a:extLst>
                    <a:ext uri="{FF2B5EF4-FFF2-40B4-BE49-F238E27FC236}">
                      <a16:creationId xmlns:a16="http://schemas.microsoft.com/office/drawing/2014/main" id="{20684436-846F-491D-827B-86B727E969E5}"/>
                    </a:ext>
                  </a:extLst>
                </p:cNvPr>
                <p:cNvSpPr/>
                <p:nvPr/>
              </p:nvSpPr>
              <p:spPr>
                <a:xfrm>
                  <a:off x="9292361" y="5931805"/>
                  <a:ext cx="863175" cy="383633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9pPr>
                </a:lstStyle>
                <a:p>
                  <a:pPr marL="0" marR="0" lvl="0" indent="0" algn="ctr" defTabSz="1220788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1" lang="ja-JP" altLang="en-US" sz="600" i="0" u="none" strike="noStrike" kern="10" cap="none" spc="0" normalizeH="0" baseline="0" noProof="0" dirty="0">
                      <a:ln>
                        <a:noFill/>
                      </a:ln>
                      <a:solidFill>
                        <a:srgbClr val="0070C0"/>
                      </a:solidFill>
                      <a:uLnTx/>
                      <a:uFillTx/>
                      <a:latin typeface="メイリオ"/>
                      <a:ea typeface="メイリオ"/>
                      <a:cs typeface="メイリオ"/>
                    </a:rPr>
                    <a:t>中央区</a:t>
                  </a:r>
                </a:p>
              </p:txBody>
            </p:sp>
            <p:sp>
              <p:nvSpPr>
                <p:cNvPr id="582" name="正方形/長方形 581">
                  <a:extLst>
                    <a:ext uri="{FF2B5EF4-FFF2-40B4-BE49-F238E27FC236}">
                      <a16:creationId xmlns:a16="http://schemas.microsoft.com/office/drawing/2014/main" id="{91023A0E-62D3-4C7B-8F6A-9F84F56AAF83}"/>
                    </a:ext>
                  </a:extLst>
                </p:cNvPr>
                <p:cNvSpPr/>
                <p:nvPr/>
              </p:nvSpPr>
              <p:spPr>
                <a:xfrm>
                  <a:off x="9562807" y="5592494"/>
                  <a:ext cx="863175" cy="383633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9pPr>
                </a:lstStyle>
                <a:p>
                  <a:pPr marL="0" marR="0" lvl="0" indent="0" algn="ctr" defTabSz="1220788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1" lang="ja-JP" altLang="en-US" sz="600" i="0" u="none" strike="noStrike" kern="10" cap="none" spc="0" normalizeH="0" baseline="0" noProof="0" dirty="0">
                      <a:ln>
                        <a:noFill/>
                      </a:ln>
                      <a:solidFill>
                        <a:srgbClr val="0070C0"/>
                      </a:solidFill>
                      <a:uLnTx/>
                      <a:uFillTx/>
                      <a:latin typeface="メイリオ"/>
                      <a:ea typeface="メイリオ"/>
                      <a:cs typeface="メイリオ"/>
                    </a:rPr>
                    <a:t>見沼区</a:t>
                  </a:r>
                </a:p>
              </p:txBody>
            </p:sp>
            <p:sp>
              <p:nvSpPr>
                <p:cNvPr id="583" name="正方形/長方形 582">
                  <a:extLst>
                    <a:ext uri="{FF2B5EF4-FFF2-40B4-BE49-F238E27FC236}">
                      <a16:creationId xmlns:a16="http://schemas.microsoft.com/office/drawing/2014/main" id="{AAF06F2D-3C2D-4F28-B2ED-266737B8EECA}"/>
                    </a:ext>
                  </a:extLst>
                </p:cNvPr>
                <p:cNvSpPr/>
                <p:nvPr/>
              </p:nvSpPr>
              <p:spPr>
                <a:xfrm>
                  <a:off x="9303359" y="5699065"/>
                  <a:ext cx="863175" cy="383633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9pPr>
                </a:lstStyle>
                <a:p>
                  <a:pPr marL="0" marR="0" lvl="0" indent="0" algn="ctr" defTabSz="1220788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1" lang="ja-JP" altLang="en-US" sz="600" i="0" u="none" strike="noStrike" kern="10" cap="none" spc="0" normalizeH="0" baseline="0" noProof="0" dirty="0">
                      <a:ln>
                        <a:noFill/>
                      </a:ln>
                      <a:solidFill>
                        <a:srgbClr val="0070C0"/>
                      </a:solidFill>
                      <a:uLnTx/>
                      <a:uFillTx/>
                      <a:latin typeface="メイリオ"/>
                      <a:ea typeface="メイリオ"/>
                      <a:cs typeface="メイリオ"/>
                    </a:rPr>
                    <a:t>大宮区</a:t>
                  </a:r>
                </a:p>
              </p:txBody>
            </p:sp>
          </p:grpSp>
        </p:grpSp>
        <p:sp>
          <p:nvSpPr>
            <p:cNvPr id="508" name="正方形/長方形 507">
              <a:extLst>
                <a:ext uri="{FF2B5EF4-FFF2-40B4-BE49-F238E27FC236}">
                  <a16:creationId xmlns:a16="http://schemas.microsoft.com/office/drawing/2014/main" id="{04A68058-6093-414E-96FD-00CD6F349472}"/>
                </a:ext>
              </a:extLst>
            </p:cNvPr>
            <p:cNvSpPr/>
            <p:nvPr/>
          </p:nvSpPr>
          <p:spPr>
            <a:xfrm>
              <a:off x="39552612" y="27085724"/>
              <a:ext cx="896399" cy="36933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1800" b="1" spc="50" dirty="0">
                  <a:ln w="11430">
                    <a:noFill/>
                  </a:ln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埼　玉</a:t>
              </a:r>
            </a:p>
          </p:txBody>
        </p:sp>
      </p:grpSp>
      <p:grpSp>
        <p:nvGrpSpPr>
          <p:cNvPr id="661" name="グループ化 660">
            <a:extLst>
              <a:ext uri="{FF2B5EF4-FFF2-40B4-BE49-F238E27FC236}">
                <a16:creationId xmlns:a16="http://schemas.microsoft.com/office/drawing/2014/main" id="{861E8EDC-4509-4F01-8C6D-1BB55BF33420}"/>
              </a:ext>
            </a:extLst>
          </p:cNvPr>
          <p:cNvGrpSpPr/>
          <p:nvPr/>
        </p:nvGrpSpPr>
        <p:grpSpPr>
          <a:xfrm>
            <a:off x="4424651" y="4578352"/>
            <a:ext cx="2701432" cy="2050624"/>
            <a:chOff x="38970788" y="28514676"/>
            <a:chExt cx="2701432" cy="2050624"/>
          </a:xfrm>
        </p:grpSpPr>
        <p:grpSp>
          <p:nvGrpSpPr>
            <p:cNvPr id="662" name="グループ化 661">
              <a:extLst>
                <a:ext uri="{FF2B5EF4-FFF2-40B4-BE49-F238E27FC236}">
                  <a16:creationId xmlns:a16="http://schemas.microsoft.com/office/drawing/2014/main" id="{ACD14695-DC82-4A65-96E5-C000E6D5ED0B}"/>
                </a:ext>
              </a:extLst>
            </p:cNvPr>
            <p:cNvGrpSpPr/>
            <p:nvPr/>
          </p:nvGrpSpPr>
          <p:grpSpPr>
            <a:xfrm>
              <a:off x="38970788" y="28514676"/>
              <a:ext cx="2701432" cy="2050624"/>
              <a:chOff x="38970788" y="28514676"/>
              <a:chExt cx="2701432" cy="2050624"/>
            </a:xfrm>
          </p:grpSpPr>
          <p:grpSp>
            <p:nvGrpSpPr>
              <p:cNvPr id="664" name="グループ化 663">
                <a:extLst>
                  <a:ext uri="{FF2B5EF4-FFF2-40B4-BE49-F238E27FC236}">
                    <a16:creationId xmlns:a16="http://schemas.microsoft.com/office/drawing/2014/main" id="{D5E2D57E-0333-4E89-9CC8-D79179442374}"/>
                  </a:ext>
                </a:extLst>
              </p:cNvPr>
              <p:cNvGrpSpPr/>
              <p:nvPr/>
            </p:nvGrpSpPr>
            <p:grpSpPr>
              <a:xfrm>
                <a:off x="38970788" y="28514676"/>
                <a:ext cx="2685212" cy="2022474"/>
                <a:chOff x="38970788" y="28514676"/>
                <a:chExt cx="2685212" cy="2022474"/>
              </a:xfrm>
            </p:grpSpPr>
            <p:grpSp>
              <p:nvGrpSpPr>
                <p:cNvPr id="727" name="グループ化 726">
                  <a:extLst>
                    <a:ext uri="{FF2B5EF4-FFF2-40B4-BE49-F238E27FC236}">
                      <a16:creationId xmlns:a16="http://schemas.microsoft.com/office/drawing/2014/main" id="{B7419D00-CEED-468B-8F83-4E34A3C37F1C}"/>
                    </a:ext>
                  </a:extLst>
                </p:cNvPr>
                <p:cNvGrpSpPr/>
                <p:nvPr/>
              </p:nvGrpSpPr>
              <p:grpSpPr>
                <a:xfrm>
                  <a:off x="40646794" y="28831725"/>
                  <a:ext cx="747324" cy="1032884"/>
                  <a:chOff x="44467500" y="29980446"/>
                  <a:chExt cx="747324" cy="1032884"/>
                </a:xfrm>
              </p:grpSpPr>
              <p:sp>
                <p:nvSpPr>
                  <p:cNvPr id="772" name="フリーフォーム: 図形 771">
                    <a:extLst>
                      <a:ext uri="{FF2B5EF4-FFF2-40B4-BE49-F238E27FC236}">
                        <a16:creationId xmlns:a16="http://schemas.microsoft.com/office/drawing/2014/main" id="{CB76EA42-B2CC-4EFD-8212-9F947C371EA2}"/>
                      </a:ext>
                    </a:extLst>
                  </p:cNvPr>
                  <p:cNvSpPr/>
                  <p:nvPr/>
                </p:nvSpPr>
                <p:spPr>
                  <a:xfrm>
                    <a:off x="44710352" y="30308524"/>
                    <a:ext cx="200432" cy="244528"/>
                  </a:xfrm>
                  <a:custGeom>
                    <a:avLst/>
                    <a:gdLst>
                      <a:gd name="connsiteX0" fmla="*/ 32248 w 200432"/>
                      <a:gd name="connsiteY0" fmla="*/ 0 h 244528"/>
                      <a:gd name="connsiteX1" fmla="*/ 69056 w 200432"/>
                      <a:gd name="connsiteY1" fmla="*/ 14314 h 244528"/>
                      <a:gd name="connsiteX2" fmla="*/ 82296 w 200432"/>
                      <a:gd name="connsiteY2" fmla="*/ 1072 h 244528"/>
                      <a:gd name="connsiteX3" fmla="*/ 121440 w 200432"/>
                      <a:gd name="connsiteY3" fmla="*/ 104800 h 244528"/>
                      <a:gd name="connsiteX4" fmla="*/ 185736 w 200432"/>
                      <a:gd name="connsiteY4" fmla="*/ 73844 h 244528"/>
                      <a:gd name="connsiteX5" fmla="*/ 180972 w 200432"/>
                      <a:gd name="connsiteY5" fmla="*/ 121470 h 244528"/>
                      <a:gd name="connsiteX6" fmla="*/ 196288 w 200432"/>
                      <a:gd name="connsiteY6" fmla="*/ 131682 h 244528"/>
                      <a:gd name="connsiteX7" fmla="*/ 188116 w 200432"/>
                      <a:gd name="connsiteY7" fmla="*/ 166714 h 244528"/>
                      <a:gd name="connsiteX8" fmla="*/ 200432 w 200432"/>
                      <a:gd name="connsiteY8" fmla="*/ 201612 h 244528"/>
                      <a:gd name="connsiteX9" fmla="*/ 195260 w 200432"/>
                      <a:gd name="connsiteY9" fmla="*/ 211956 h 244528"/>
                      <a:gd name="connsiteX10" fmla="*/ 152400 w 200432"/>
                      <a:gd name="connsiteY10" fmla="*/ 209576 h 244528"/>
                      <a:gd name="connsiteX11" fmla="*/ 128584 w 200432"/>
                      <a:gd name="connsiteY11" fmla="*/ 233388 h 244528"/>
                      <a:gd name="connsiteX12" fmla="*/ 95164 w 200432"/>
                      <a:gd name="connsiteY12" fmla="*/ 244528 h 244528"/>
                      <a:gd name="connsiteX13" fmla="*/ 47624 w 200432"/>
                      <a:gd name="connsiteY13" fmla="*/ 226244 h 244528"/>
                      <a:gd name="connsiteX14" fmla="*/ 38096 w 200432"/>
                      <a:gd name="connsiteY14" fmla="*/ 204814 h 244528"/>
                      <a:gd name="connsiteX15" fmla="*/ 8588 w 200432"/>
                      <a:gd name="connsiteY15" fmla="*/ 204814 h 244528"/>
                      <a:gd name="connsiteX16" fmla="*/ 0 w 200432"/>
                      <a:gd name="connsiteY16" fmla="*/ 171476 h 244528"/>
                      <a:gd name="connsiteX17" fmla="*/ 69056 w 200432"/>
                      <a:gd name="connsiteY17" fmla="*/ 159570 h 244528"/>
                      <a:gd name="connsiteX18" fmla="*/ 66672 w 200432"/>
                      <a:gd name="connsiteY18" fmla="*/ 128614 h 244528"/>
                      <a:gd name="connsiteX19" fmla="*/ 35716 w 200432"/>
                      <a:gd name="connsiteY19" fmla="*/ 104800 h 244528"/>
                      <a:gd name="connsiteX20" fmla="*/ 45240 w 200432"/>
                      <a:gd name="connsiteY20" fmla="*/ 83370 h 244528"/>
                      <a:gd name="connsiteX21" fmla="*/ 42860 w 200432"/>
                      <a:gd name="connsiteY21" fmla="*/ 66700 h 244528"/>
                      <a:gd name="connsiteX22" fmla="*/ 32248 w 200432"/>
                      <a:gd name="connsiteY22" fmla="*/ 0 h 24452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</a:cxnLst>
                    <a:rect l="l" t="t" r="r" b="b"/>
                    <a:pathLst>
                      <a:path w="200432" h="244528">
                        <a:moveTo>
                          <a:pt x="32248" y="0"/>
                        </a:moveTo>
                        <a:lnTo>
                          <a:pt x="69056" y="14314"/>
                        </a:lnTo>
                        <a:lnTo>
                          <a:pt x="82296" y="1072"/>
                        </a:lnTo>
                        <a:lnTo>
                          <a:pt x="121440" y="104800"/>
                        </a:lnTo>
                        <a:lnTo>
                          <a:pt x="185736" y="73844"/>
                        </a:lnTo>
                        <a:lnTo>
                          <a:pt x="180972" y="121470"/>
                        </a:lnTo>
                        <a:lnTo>
                          <a:pt x="196288" y="131682"/>
                        </a:lnTo>
                        <a:lnTo>
                          <a:pt x="188116" y="166714"/>
                        </a:lnTo>
                        <a:lnTo>
                          <a:pt x="200432" y="201612"/>
                        </a:lnTo>
                        <a:lnTo>
                          <a:pt x="195260" y="211956"/>
                        </a:lnTo>
                        <a:lnTo>
                          <a:pt x="152400" y="209576"/>
                        </a:lnTo>
                        <a:lnTo>
                          <a:pt x="128584" y="233388"/>
                        </a:lnTo>
                        <a:lnTo>
                          <a:pt x="95164" y="244528"/>
                        </a:lnTo>
                        <a:lnTo>
                          <a:pt x="47624" y="226244"/>
                        </a:lnTo>
                        <a:lnTo>
                          <a:pt x="38096" y="204814"/>
                        </a:lnTo>
                        <a:lnTo>
                          <a:pt x="8588" y="204814"/>
                        </a:lnTo>
                        <a:lnTo>
                          <a:pt x="0" y="171476"/>
                        </a:lnTo>
                        <a:lnTo>
                          <a:pt x="69056" y="159570"/>
                        </a:lnTo>
                        <a:lnTo>
                          <a:pt x="66672" y="128614"/>
                        </a:lnTo>
                        <a:lnTo>
                          <a:pt x="35716" y="104800"/>
                        </a:lnTo>
                        <a:lnTo>
                          <a:pt x="45240" y="83370"/>
                        </a:lnTo>
                        <a:lnTo>
                          <a:pt x="42860" y="66700"/>
                        </a:lnTo>
                        <a:lnTo>
                          <a:pt x="32248" y="0"/>
                        </a:lnTo>
                        <a:close/>
                      </a:path>
                    </a:pathLst>
                  </a:custGeom>
                  <a:solidFill>
                    <a:schemeClr val="accent4">
                      <a:lumMod val="20000"/>
                      <a:lumOff val="80000"/>
                    </a:schemeClr>
                  </a:solidFill>
                  <a:ln w="3175">
                    <a:solidFill>
                      <a:schemeClr val="bg1">
                        <a:lumMod val="75000"/>
                      </a:schemeClr>
                    </a:solidFill>
                    <a:prstDash val="dash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73" name="フリーフォーム: 図形 772">
                    <a:extLst>
                      <a:ext uri="{FF2B5EF4-FFF2-40B4-BE49-F238E27FC236}">
                        <a16:creationId xmlns:a16="http://schemas.microsoft.com/office/drawing/2014/main" id="{E9D4B322-D823-4866-90D0-8D26F7B671BC}"/>
                      </a:ext>
                    </a:extLst>
                  </p:cNvPr>
                  <p:cNvSpPr/>
                  <p:nvPr/>
                </p:nvSpPr>
                <p:spPr>
                  <a:xfrm>
                    <a:off x="44493696" y="29980446"/>
                    <a:ext cx="293148" cy="201898"/>
                  </a:xfrm>
                  <a:custGeom>
                    <a:avLst/>
                    <a:gdLst>
                      <a:gd name="connsiteX0" fmla="*/ 169848 w 293148"/>
                      <a:gd name="connsiteY0" fmla="*/ 0 h 201898"/>
                      <a:gd name="connsiteX1" fmla="*/ 238124 w 293148"/>
                      <a:gd name="connsiteY1" fmla="*/ 2132 h 201898"/>
                      <a:gd name="connsiteX2" fmla="*/ 283368 w 293148"/>
                      <a:gd name="connsiteY2" fmla="*/ 30708 h 201898"/>
                      <a:gd name="connsiteX3" fmla="*/ 276224 w 293148"/>
                      <a:gd name="connsiteY3" fmla="*/ 52140 h 201898"/>
                      <a:gd name="connsiteX4" fmla="*/ 293148 w 293148"/>
                      <a:gd name="connsiteY4" fmla="*/ 67524 h 201898"/>
                      <a:gd name="connsiteX5" fmla="*/ 249992 w 293148"/>
                      <a:gd name="connsiteY5" fmla="*/ 144748 h 201898"/>
                      <a:gd name="connsiteX6" fmla="*/ 247608 w 293148"/>
                      <a:gd name="connsiteY6" fmla="*/ 175704 h 201898"/>
                      <a:gd name="connsiteX7" fmla="*/ 216656 w 293148"/>
                      <a:gd name="connsiteY7" fmla="*/ 178086 h 201898"/>
                      <a:gd name="connsiteX8" fmla="*/ 119024 w 293148"/>
                      <a:gd name="connsiteY8" fmla="*/ 201898 h 201898"/>
                      <a:gd name="connsiteX9" fmla="*/ 107116 w 293148"/>
                      <a:gd name="connsiteY9" fmla="*/ 187610 h 201898"/>
                      <a:gd name="connsiteX10" fmla="*/ 78544 w 293148"/>
                      <a:gd name="connsiteY10" fmla="*/ 170942 h 201898"/>
                      <a:gd name="connsiteX11" fmla="*/ 20128 w 293148"/>
                      <a:gd name="connsiteY11" fmla="*/ 179928 h 201898"/>
                      <a:gd name="connsiteX12" fmla="*/ 9524 w 293148"/>
                      <a:gd name="connsiteY12" fmla="*/ 129926 h 201898"/>
                      <a:gd name="connsiteX13" fmla="*/ 0 w 293148"/>
                      <a:gd name="connsiteY13" fmla="*/ 101352 h 201898"/>
                      <a:gd name="connsiteX14" fmla="*/ 12696 w 293148"/>
                      <a:gd name="connsiteY14" fmla="*/ 60076 h 201898"/>
                      <a:gd name="connsiteX15" fmla="*/ 57712 w 293148"/>
                      <a:gd name="connsiteY15" fmla="*/ 24064 h 201898"/>
                      <a:gd name="connsiteX16" fmla="*/ 64292 w 293148"/>
                      <a:gd name="connsiteY16" fmla="*/ 25944 h 201898"/>
                      <a:gd name="connsiteX17" fmla="*/ 116680 w 293148"/>
                      <a:gd name="connsiteY17" fmla="*/ 85476 h 201898"/>
                      <a:gd name="connsiteX18" fmla="*/ 159544 w 293148"/>
                      <a:gd name="connsiteY18" fmla="*/ 75952 h 201898"/>
                      <a:gd name="connsiteX19" fmla="*/ 161872 w 293148"/>
                      <a:gd name="connsiteY19" fmla="*/ 1388 h 201898"/>
                      <a:gd name="connsiteX20" fmla="*/ 169848 w 293148"/>
                      <a:gd name="connsiteY20" fmla="*/ 0 h 20189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</a:cxnLst>
                    <a:rect l="l" t="t" r="r" b="b"/>
                    <a:pathLst>
                      <a:path w="293148" h="201898">
                        <a:moveTo>
                          <a:pt x="169848" y="0"/>
                        </a:moveTo>
                        <a:lnTo>
                          <a:pt x="238124" y="2132"/>
                        </a:lnTo>
                        <a:lnTo>
                          <a:pt x="283368" y="30708"/>
                        </a:lnTo>
                        <a:lnTo>
                          <a:pt x="276224" y="52140"/>
                        </a:lnTo>
                        <a:lnTo>
                          <a:pt x="293148" y="67524"/>
                        </a:lnTo>
                        <a:lnTo>
                          <a:pt x="249992" y="144748"/>
                        </a:lnTo>
                        <a:lnTo>
                          <a:pt x="247608" y="175704"/>
                        </a:lnTo>
                        <a:lnTo>
                          <a:pt x="216656" y="178086"/>
                        </a:lnTo>
                        <a:lnTo>
                          <a:pt x="119024" y="201898"/>
                        </a:lnTo>
                        <a:lnTo>
                          <a:pt x="107116" y="187610"/>
                        </a:lnTo>
                        <a:lnTo>
                          <a:pt x="78544" y="170942"/>
                        </a:lnTo>
                        <a:lnTo>
                          <a:pt x="20128" y="179928"/>
                        </a:lnTo>
                        <a:lnTo>
                          <a:pt x="9524" y="129926"/>
                        </a:lnTo>
                        <a:lnTo>
                          <a:pt x="0" y="101352"/>
                        </a:lnTo>
                        <a:lnTo>
                          <a:pt x="12696" y="60076"/>
                        </a:lnTo>
                        <a:lnTo>
                          <a:pt x="57712" y="24064"/>
                        </a:lnTo>
                        <a:lnTo>
                          <a:pt x="64292" y="25944"/>
                        </a:lnTo>
                        <a:lnTo>
                          <a:pt x="116680" y="85476"/>
                        </a:lnTo>
                        <a:lnTo>
                          <a:pt x="159544" y="75952"/>
                        </a:lnTo>
                        <a:lnTo>
                          <a:pt x="161872" y="1388"/>
                        </a:lnTo>
                        <a:lnTo>
                          <a:pt x="169848" y="0"/>
                        </a:lnTo>
                        <a:close/>
                      </a:path>
                    </a:pathLst>
                  </a:custGeom>
                  <a:solidFill>
                    <a:schemeClr val="accent4">
                      <a:lumMod val="20000"/>
                      <a:lumOff val="80000"/>
                    </a:schemeClr>
                  </a:solidFill>
                  <a:ln w="3175">
                    <a:solidFill>
                      <a:schemeClr val="bg1">
                        <a:lumMod val="75000"/>
                      </a:schemeClr>
                    </a:solidFill>
                    <a:prstDash val="dash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74" name="フリーフォーム: 図形 773">
                    <a:extLst>
                      <a:ext uri="{FF2B5EF4-FFF2-40B4-BE49-F238E27FC236}">
                        <a16:creationId xmlns:a16="http://schemas.microsoft.com/office/drawing/2014/main" id="{A641A2C7-AA44-44F6-BDA6-04CD395608E2}"/>
                      </a:ext>
                    </a:extLst>
                  </p:cNvPr>
                  <p:cNvSpPr/>
                  <p:nvPr/>
                </p:nvSpPr>
                <p:spPr>
                  <a:xfrm>
                    <a:off x="44843700" y="30085928"/>
                    <a:ext cx="223172" cy="246436"/>
                  </a:xfrm>
                  <a:custGeom>
                    <a:avLst/>
                    <a:gdLst>
                      <a:gd name="connsiteX0" fmla="*/ 79576 w 223172"/>
                      <a:gd name="connsiteY0" fmla="*/ 0 h 246436"/>
                      <a:gd name="connsiteX1" fmla="*/ 88144 w 223172"/>
                      <a:gd name="connsiteY1" fmla="*/ 8570 h 246436"/>
                      <a:gd name="connsiteX2" fmla="*/ 176252 w 223172"/>
                      <a:gd name="connsiteY2" fmla="*/ 6188 h 246436"/>
                      <a:gd name="connsiteX3" fmla="*/ 223172 w 223172"/>
                      <a:gd name="connsiteY3" fmla="*/ 16388 h 246436"/>
                      <a:gd name="connsiteX4" fmla="*/ 221456 w 223172"/>
                      <a:gd name="connsiteY4" fmla="*/ 24978 h 246436"/>
                      <a:gd name="connsiteX5" fmla="*/ 214856 w 223172"/>
                      <a:gd name="connsiteY5" fmla="*/ 39646 h 246436"/>
                      <a:gd name="connsiteX6" fmla="*/ 188156 w 223172"/>
                      <a:gd name="connsiteY6" fmla="*/ 75244 h 246436"/>
                      <a:gd name="connsiteX7" fmla="*/ 195684 w 223172"/>
                      <a:gd name="connsiteY7" fmla="*/ 80420 h 246436"/>
                      <a:gd name="connsiteX8" fmla="*/ 188120 w 223172"/>
                      <a:gd name="connsiteY8" fmla="*/ 94036 h 246436"/>
                      <a:gd name="connsiteX9" fmla="*/ 183356 w 223172"/>
                      <a:gd name="connsiteY9" fmla="*/ 132136 h 246436"/>
                      <a:gd name="connsiteX10" fmla="*/ 161924 w 223172"/>
                      <a:gd name="connsiteY10" fmla="*/ 172616 h 246436"/>
                      <a:gd name="connsiteX11" fmla="*/ 169068 w 223172"/>
                      <a:gd name="connsiteY11" fmla="*/ 203572 h 246436"/>
                      <a:gd name="connsiteX12" fmla="*/ 150020 w 223172"/>
                      <a:gd name="connsiteY12" fmla="*/ 246436 h 246436"/>
                      <a:gd name="connsiteX13" fmla="*/ 73820 w 223172"/>
                      <a:gd name="connsiteY13" fmla="*/ 244052 h 246436"/>
                      <a:gd name="connsiteX14" fmla="*/ 45244 w 223172"/>
                      <a:gd name="connsiteY14" fmla="*/ 213096 h 246436"/>
                      <a:gd name="connsiteX15" fmla="*/ 0 w 223172"/>
                      <a:gd name="connsiteY15" fmla="*/ 198810 h 246436"/>
                      <a:gd name="connsiteX16" fmla="*/ 0 w 223172"/>
                      <a:gd name="connsiteY16" fmla="*/ 165472 h 246436"/>
                      <a:gd name="connsiteX17" fmla="*/ 45244 w 223172"/>
                      <a:gd name="connsiteY17" fmla="*/ 134516 h 246436"/>
                      <a:gd name="connsiteX18" fmla="*/ 30956 w 223172"/>
                      <a:gd name="connsiteY18" fmla="*/ 67840 h 246436"/>
                      <a:gd name="connsiteX19" fmla="*/ 79576 w 223172"/>
                      <a:gd name="connsiteY19" fmla="*/ 0 h 24643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</a:cxnLst>
                    <a:rect l="l" t="t" r="r" b="b"/>
                    <a:pathLst>
                      <a:path w="223172" h="246436">
                        <a:moveTo>
                          <a:pt x="79576" y="0"/>
                        </a:moveTo>
                        <a:lnTo>
                          <a:pt x="88144" y="8570"/>
                        </a:lnTo>
                        <a:lnTo>
                          <a:pt x="176252" y="6188"/>
                        </a:lnTo>
                        <a:lnTo>
                          <a:pt x="223172" y="16388"/>
                        </a:lnTo>
                        <a:lnTo>
                          <a:pt x="221456" y="24978"/>
                        </a:lnTo>
                        <a:lnTo>
                          <a:pt x="214856" y="39646"/>
                        </a:lnTo>
                        <a:lnTo>
                          <a:pt x="188156" y="75244"/>
                        </a:lnTo>
                        <a:lnTo>
                          <a:pt x="195684" y="80420"/>
                        </a:lnTo>
                        <a:lnTo>
                          <a:pt x="188120" y="94036"/>
                        </a:lnTo>
                        <a:lnTo>
                          <a:pt x="183356" y="132136"/>
                        </a:lnTo>
                        <a:lnTo>
                          <a:pt x="161924" y="172616"/>
                        </a:lnTo>
                        <a:lnTo>
                          <a:pt x="169068" y="203572"/>
                        </a:lnTo>
                        <a:lnTo>
                          <a:pt x="150020" y="246436"/>
                        </a:lnTo>
                        <a:lnTo>
                          <a:pt x="73820" y="244052"/>
                        </a:lnTo>
                        <a:lnTo>
                          <a:pt x="45244" y="213096"/>
                        </a:lnTo>
                        <a:lnTo>
                          <a:pt x="0" y="198810"/>
                        </a:lnTo>
                        <a:lnTo>
                          <a:pt x="0" y="165472"/>
                        </a:lnTo>
                        <a:lnTo>
                          <a:pt x="45244" y="134516"/>
                        </a:lnTo>
                        <a:lnTo>
                          <a:pt x="30956" y="67840"/>
                        </a:lnTo>
                        <a:lnTo>
                          <a:pt x="79576" y="0"/>
                        </a:lnTo>
                        <a:close/>
                      </a:path>
                    </a:pathLst>
                  </a:custGeom>
                  <a:solidFill>
                    <a:schemeClr val="accent4">
                      <a:lumMod val="20000"/>
                      <a:lumOff val="80000"/>
                    </a:schemeClr>
                  </a:solidFill>
                  <a:ln w="3175">
                    <a:solidFill>
                      <a:schemeClr val="bg1">
                        <a:lumMod val="75000"/>
                      </a:schemeClr>
                    </a:solidFill>
                    <a:prstDash val="dash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75" name="フリーフォーム: 図形 774">
                    <a:extLst>
                      <a:ext uri="{FF2B5EF4-FFF2-40B4-BE49-F238E27FC236}">
                        <a16:creationId xmlns:a16="http://schemas.microsoft.com/office/drawing/2014/main" id="{DE7A1EF1-6C19-43E9-BB38-E5D3247A8834}"/>
                      </a:ext>
                    </a:extLst>
                  </p:cNvPr>
                  <p:cNvSpPr/>
                  <p:nvPr/>
                </p:nvSpPr>
                <p:spPr>
                  <a:xfrm>
                    <a:off x="44467500" y="30284870"/>
                    <a:ext cx="159508" cy="273710"/>
                  </a:xfrm>
                  <a:custGeom>
                    <a:avLst/>
                    <a:gdLst>
                      <a:gd name="connsiteX0" fmla="*/ 0 w 159508"/>
                      <a:gd name="connsiteY0" fmla="*/ 0 h 273710"/>
                      <a:gd name="connsiteX1" fmla="*/ 4980 w 159508"/>
                      <a:gd name="connsiteY1" fmla="*/ 800 h 273710"/>
                      <a:gd name="connsiteX2" fmla="*/ 10320 w 159508"/>
                      <a:gd name="connsiteY2" fmla="*/ 6476 h 273710"/>
                      <a:gd name="connsiteX3" fmla="*/ 13056 w 159508"/>
                      <a:gd name="connsiteY3" fmla="*/ 2098 h 273710"/>
                      <a:gd name="connsiteX4" fmla="*/ 88068 w 159508"/>
                      <a:gd name="connsiteY4" fmla="*/ 14154 h 273710"/>
                      <a:gd name="connsiteX5" fmla="*/ 90452 w 159508"/>
                      <a:gd name="connsiteY5" fmla="*/ 73686 h 273710"/>
                      <a:gd name="connsiteX6" fmla="*/ 138076 w 159508"/>
                      <a:gd name="connsiteY6" fmla="*/ 128454 h 273710"/>
                      <a:gd name="connsiteX7" fmla="*/ 159508 w 159508"/>
                      <a:gd name="connsiteY7" fmla="*/ 254662 h 273710"/>
                      <a:gd name="connsiteX8" fmla="*/ 130932 w 159508"/>
                      <a:gd name="connsiteY8" fmla="*/ 273710 h 273710"/>
                      <a:gd name="connsiteX9" fmla="*/ 102356 w 159508"/>
                      <a:gd name="connsiteY9" fmla="*/ 242754 h 273710"/>
                      <a:gd name="connsiteX10" fmla="*/ 45000 w 159508"/>
                      <a:gd name="connsiteY10" fmla="*/ 221558 h 273710"/>
                      <a:gd name="connsiteX11" fmla="*/ 47624 w 159508"/>
                      <a:gd name="connsiteY11" fmla="*/ 214440 h 273710"/>
                      <a:gd name="connsiteX12" fmla="*/ 30956 w 159508"/>
                      <a:gd name="connsiteY12" fmla="*/ 195390 h 273710"/>
                      <a:gd name="connsiteX13" fmla="*/ 23812 w 159508"/>
                      <a:gd name="connsiteY13" fmla="*/ 138240 h 273710"/>
                      <a:gd name="connsiteX14" fmla="*/ 0 w 159508"/>
                      <a:gd name="connsiteY14" fmla="*/ 119190 h 273710"/>
                      <a:gd name="connsiteX15" fmla="*/ 0 w 159508"/>
                      <a:gd name="connsiteY15" fmla="*/ 0 h 2737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</a:cxnLst>
                    <a:rect l="l" t="t" r="r" b="b"/>
                    <a:pathLst>
                      <a:path w="159508" h="273710">
                        <a:moveTo>
                          <a:pt x="0" y="0"/>
                        </a:moveTo>
                        <a:lnTo>
                          <a:pt x="4980" y="800"/>
                        </a:lnTo>
                        <a:lnTo>
                          <a:pt x="10320" y="6476"/>
                        </a:lnTo>
                        <a:lnTo>
                          <a:pt x="13056" y="2098"/>
                        </a:lnTo>
                        <a:lnTo>
                          <a:pt x="88068" y="14154"/>
                        </a:lnTo>
                        <a:cubicBezTo>
                          <a:pt x="88864" y="33998"/>
                          <a:pt x="89656" y="53842"/>
                          <a:pt x="90452" y="73686"/>
                        </a:cubicBezTo>
                        <a:lnTo>
                          <a:pt x="138076" y="128454"/>
                        </a:lnTo>
                        <a:lnTo>
                          <a:pt x="159508" y="254662"/>
                        </a:lnTo>
                        <a:lnTo>
                          <a:pt x="130932" y="273710"/>
                        </a:lnTo>
                        <a:lnTo>
                          <a:pt x="102356" y="242754"/>
                        </a:lnTo>
                        <a:lnTo>
                          <a:pt x="45000" y="221558"/>
                        </a:lnTo>
                        <a:lnTo>
                          <a:pt x="47624" y="214440"/>
                        </a:lnTo>
                        <a:lnTo>
                          <a:pt x="30956" y="195390"/>
                        </a:lnTo>
                        <a:lnTo>
                          <a:pt x="23812" y="138240"/>
                        </a:lnTo>
                        <a:lnTo>
                          <a:pt x="0" y="11919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chemeClr val="accent4">
                      <a:lumMod val="20000"/>
                      <a:lumOff val="80000"/>
                    </a:schemeClr>
                  </a:solidFill>
                  <a:ln w="3175">
                    <a:solidFill>
                      <a:schemeClr val="bg1">
                        <a:lumMod val="75000"/>
                      </a:schemeClr>
                    </a:solidFill>
                    <a:prstDash val="dash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76" name="フリーフォーム: 図形 775">
                    <a:extLst>
                      <a:ext uri="{FF2B5EF4-FFF2-40B4-BE49-F238E27FC236}">
                        <a16:creationId xmlns:a16="http://schemas.microsoft.com/office/drawing/2014/main" id="{034E3BE3-7D7A-4BD9-B41D-10DF01F3E25F}"/>
                      </a:ext>
                    </a:extLst>
                  </p:cNvPr>
                  <p:cNvSpPr/>
                  <p:nvPr/>
                </p:nvSpPr>
                <p:spPr>
                  <a:xfrm>
                    <a:off x="44967524" y="30470368"/>
                    <a:ext cx="177044" cy="217854"/>
                  </a:xfrm>
                  <a:custGeom>
                    <a:avLst/>
                    <a:gdLst>
                      <a:gd name="connsiteX0" fmla="*/ 31572 w 177044"/>
                      <a:gd name="connsiteY0" fmla="*/ 0 h 217854"/>
                      <a:gd name="connsiteX1" fmla="*/ 56396 w 177044"/>
                      <a:gd name="connsiteY1" fmla="*/ 52754 h 217854"/>
                      <a:gd name="connsiteX2" fmla="*/ 97668 w 177044"/>
                      <a:gd name="connsiteY2" fmla="*/ 65454 h 217854"/>
                      <a:gd name="connsiteX3" fmla="*/ 173868 w 177044"/>
                      <a:gd name="connsiteY3" fmla="*/ 154354 h 217854"/>
                      <a:gd name="connsiteX4" fmla="*/ 177044 w 177044"/>
                      <a:gd name="connsiteY4" fmla="*/ 208330 h 217854"/>
                      <a:gd name="connsiteX5" fmla="*/ 91320 w 177044"/>
                      <a:gd name="connsiteY5" fmla="*/ 217854 h 217854"/>
                      <a:gd name="connsiteX6" fmla="*/ 51032 w 177044"/>
                      <a:gd name="connsiteY6" fmla="*/ 204426 h 217854"/>
                      <a:gd name="connsiteX7" fmla="*/ 21432 w 177044"/>
                      <a:gd name="connsiteY7" fmla="*/ 121552 h 217854"/>
                      <a:gd name="connsiteX8" fmla="*/ 33340 w 177044"/>
                      <a:gd name="connsiteY8" fmla="*/ 69164 h 217854"/>
                      <a:gd name="connsiteX9" fmla="*/ 0 w 177044"/>
                      <a:gd name="connsiteY9" fmla="*/ 40588 h 217854"/>
                      <a:gd name="connsiteX10" fmla="*/ 31572 w 177044"/>
                      <a:gd name="connsiteY10" fmla="*/ 0 h 2178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77044" h="217854">
                        <a:moveTo>
                          <a:pt x="31572" y="0"/>
                        </a:moveTo>
                        <a:lnTo>
                          <a:pt x="56396" y="52754"/>
                        </a:lnTo>
                        <a:lnTo>
                          <a:pt x="97668" y="65454"/>
                        </a:lnTo>
                        <a:lnTo>
                          <a:pt x="173868" y="154354"/>
                        </a:lnTo>
                        <a:lnTo>
                          <a:pt x="177044" y="208330"/>
                        </a:lnTo>
                        <a:lnTo>
                          <a:pt x="91320" y="217854"/>
                        </a:lnTo>
                        <a:lnTo>
                          <a:pt x="51032" y="204426"/>
                        </a:lnTo>
                        <a:lnTo>
                          <a:pt x="21432" y="121552"/>
                        </a:lnTo>
                        <a:lnTo>
                          <a:pt x="33340" y="69164"/>
                        </a:lnTo>
                        <a:lnTo>
                          <a:pt x="0" y="40588"/>
                        </a:lnTo>
                        <a:lnTo>
                          <a:pt x="31572" y="0"/>
                        </a:lnTo>
                        <a:close/>
                      </a:path>
                    </a:pathLst>
                  </a:custGeom>
                  <a:solidFill>
                    <a:schemeClr val="accent4">
                      <a:lumMod val="20000"/>
                      <a:lumOff val="80000"/>
                    </a:schemeClr>
                  </a:solidFill>
                  <a:ln w="3175">
                    <a:solidFill>
                      <a:schemeClr val="bg1">
                        <a:lumMod val="75000"/>
                      </a:schemeClr>
                    </a:solidFill>
                    <a:prstDash val="dash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77" name="フリーフォーム: 図形 776">
                    <a:extLst>
                      <a:ext uri="{FF2B5EF4-FFF2-40B4-BE49-F238E27FC236}">
                        <a16:creationId xmlns:a16="http://schemas.microsoft.com/office/drawing/2014/main" id="{E23913D7-97AE-4920-A925-515D0117E3EA}"/>
                      </a:ext>
                    </a:extLst>
                  </p:cNvPr>
                  <p:cNvSpPr/>
                  <p:nvPr/>
                </p:nvSpPr>
                <p:spPr>
                  <a:xfrm>
                    <a:off x="44510420" y="30513338"/>
                    <a:ext cx="309468" cy="331252"/>
                  </a:xfrm>
                  <a:custGeom>
                    <a:avLst/>
                    <a:gdLst>
                      <a:gd name="connsiteX0" fmla="*/ 166592 w 309468"/>
                      <a:gd name="connsiteY0" fmla="*/ 0 h 331252"/>
                      <a:gd name="connsiteX1" fmla="*/ 238028 w 309468"/>
                      <a:gd name="connsiteY1" fmla="*/ 0 h 331252"/>
                      <a:gd name="connsiteX2" fmla="*/ 247556 w 309468"/>
                      <a:gd name="connsiteY2" fmla="*/ 21430 h 331252"/>
                      <a:gd name="connsiteX3" fmla="*/ 309468 w 309468"/>
                      <a:gd name="connsiteY3" fmla="*/ 45242 h 331252"/>
                      <a:gd name="connsiteX4" fmla="*/ 283276 w 309468"/>
                      <a:gd name="connsiteY4" fmla="*/ 102394 h 331252"/>
                      <a:gd name="connsiteX5" fmla="*/ 240412 w 309468"/>
                      <a:gd name="connsiteY5" fmla="*/ 126206 h 331252"/>
                      <a:gd name="connsiteX6" fmla="*/ 249936 w 309468"/>
                      <a:gd name="connsiteY6" fmla="*/ 178594 h 331252"/>
                      <a:gd name="connsiteX7" fmla="*/ 228504 w 309468"/>
                      <a:gd name="connsiteY7" fmla="*/ 230982 h 331252"/>
                      <a:gd name="connsiteX8" fmla="*/ 192788 w 309468"/>
                      <a:gd name="connsiteY8" fmla="*/ 226218 h 331252"/>
                      <a:gd name="connsiteX9" fmla="*/ 176116 w 309468"/>
                      <a:gd name="connsiteY9" fmla="*/ 238126 h 331252"/>
                      <a:gd name="connsiteX10" fmla="*/ 135636 w 309468"/>
                      <a:gd name="connsiteY10" fmla="*/ 238126 h 331252"/>
                      <a:gd name="connsiteX11" fmla="*/ 106676 w 309468"/>
                      <a:gd name="connsiteY11" fmla="*/ 321958 h 331252"/>
                      <a:gd name="connsiteX12" fmla="*/ 83288 w 309468"/>
                      <a:gd name="connsiteY12" fmla="*/ 307440 h 331252"/>
                      <a:gd name="connsiteX13" fmla="*/ 33280 w 309468"/>
                      <a:gd name="connsiteY13" fmla="*/ 331252 h 331252"/>
                      <a:gd name="connsiteX14" fmla="*/ 38044 w 309468"/>
                      <a:gd name="connsiteY14" fmla="*/ 250290 h 331252"/>
                      <a:gd name="connsiteX15" fmla="*/ 0 w 309468"/>
                      <a:gd name="connsiteY15" fmla="*/ 217002 h 331252"/>
                      <a:gd name="connsiteX16" fmla="*/ 35624 w 309468"/>
                      <a:gd name="connsiteY16" fmla="*/ 188118 h 331252"/>
                      <a:gd name="connsiteX17" fmla="*/ 78484 w 309468"/>
                      <a:gd name="connsiteY17" fmla="*/ 188118 h 331252"/>
                      <a:gd name="connsiteX18" fmla="*/ 126112 w 309468"/>
                      <a:gd name="connsiteY18" fmla="*/ 145256 h 331252"/>
                      <a:gd name="connsiteX19" fmla="*/ 149924 w 309468"/>
                      <a:gd name="connsiteY19" fmla="*/ 83342 h 331252"/>
                      <a:gd name="connsiteX20" fmla="*/ 152304 w 309468"/>
                      <a:gd name="connsiteY20" fmla="*/ 42862 h 331252"/>
                      <a:gd name="connsiteX21" fmla="*/ 166592 w 309468"/>
                      <a:gd name="connsiteY21" fmla="*/ 0 h 33125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</a:cxnLst>
                    <a:rect l="l" t="t" r="r" b="b"/>
                    <a:pathLst>
                      <a:path w="309468" h="331252">
                        <a:moveTo>
                          <a:pt x="166592" y="0"/>
                        </a:moveTo>
                        <a:lnTo>
                          <a:pt x="238028" y="0"/>
                        </a:lnTo>
                        <a:lnTo>
                          <a:pt x="247556" y="21430"/>
                        </a:lnTo>
                        <a:lnTo>
                          <a:pt x="309468" y="45242"/>
                        </a:lnTo>
                        <a:lnTo>
                          <a:pt x="283276" y="102394"/>
                        </a:lnTo>
                        <a:lnTo>
                          <a:pt x="240412" y="126206"/>
                        </a:lnTo>
                        <a:lnTo>
                          <a:pt x="249936" y="178594"/>
                        </a:lnTo>
                        <a:lnTo>
                          <a:pt x="228504" y="230982"/>
                        </a:lnTo>
                        <a:lnTo>
                          <a:pt x="192788" y="226218"/>
                        </a:lnTo>
                        <a:lnTo>
                          <a:pt x="176116" y="238126"/>
                        </a:lnTo>
                        <a:lnTo>
                          <a:pt x="135636" y="238126"/>
                        </a:lnTo>
                        <a:lnTo>
                          <a:pt x="106676" y="321958"/>
                        </a:lnTo>
                        <a:lnTo>
                          <a:pt x="83288" y="307440"/>
                        </a:lnTo>
                        <a:lnTo>
                          <a:pt x="33280" y="331252"/>
                        </a:lnTo>
                        <a:lnTo>
                          <a:pt x="38044" y="250290"/>
                        </a:lnTo>
                        <a:lnTo>
                          <a:pt x="0" y="217002"/>
                        </a:lnTo>
                        <a:lnTo>
                          <a:pt x="35624" y="188118"/>
                        </a:lnTo>
                        <a:lnTo>
                          <a:pt x="78484" y="188118"/>
                        </a:lnTo>
                        <a:lnTo>
                          <a:pt x="126112" y="145256"/>
                        </a:lnTo>
                        <a:lnTo>
                          <a:pt x="149924" y="83342"/>
                        </a:lnTo>
                        <a:lnTo>
                          <a:pt x="152304" y="42862"/>
                        </a:lnTo>
                        <a:lnTo>
                          <a:pt x="166592" y="0"/>
                        </a:lnTo>
                        <a:close/>
                      </a:path>
                    </a:pathLst>
                  </a:custGeom>
                  <a:solidFill>
                    <a:schemeClr val="accent4">
                      <a:lumMod val="20000"/>
                      <a:lumOff val="80000"/>
                    </a:schemeClr>
                  </a:solidFill>
                  <a:ln w="3175">
                    <a:solidFill>
                      <a:schemeClr val="bg1">
                        <a:lumMod val="75000"/>
                      </a:schemeClr>
                    </a:solidFill>
                    <a:prstDash val="dash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78" name="フリーフォーム: 図形 777">
                    <a:extLst>
                      <a:ext uri="{FF2B5EF4-FFF2-40B4-BE49-F238E27FC236}">
                        <a16:creationId xmlns:a16="http://schemas.microsoft.com/office/drawing/2014/main" id="{F62DB5AE-43C1-49EE-8937-300DC17397FD}"/>
                      </a:ext>
                    </a:extLst>
                  </p:cNvPr>
                  <p:cNvSpPr/>
                  <p:nvPr/>
                </p:nvSpPr>
                <p:spPr>
                  <a:xfrm>
                    <a:off x="44837344" y="30748232"/>
                    <a:ext cx="189752" cy="265098"/>
                  </a:xfrm>
                  <a:custGeom>
                    <a:avLst/>
                    <a:gdLst>
                      <a:gd name="connsiteX0" fmla="*/ 138260 w 189752"/>
                      <a:gd name="connsiteY0" fmla="*/ 0 h 265098"/>
                      <a:gd name="connsiteX1" fmla="*/ 189752 w 189752"/>
                      <a:gd name="connsiteY1" fmla="*/ 41590 h 265098"/>
                      <a:gd name="connsiteX2" fmla="*/ 173876 w 189752"/>
                      <a:gd name="connsiteY2" fmla="*/ 155890 h 265098"/>
                      <a:gd name="connsiteX3" fmla="*/ 138952 w 189752"/>
                      <a:gd name="connsiteY3" fmla="*/ 178114 h 265098"/>
                      <a:gd name="connsiteX4" fmla="*/ 138952 w 189752"/>
                      <a:gd name="connsiteY4" fmla="*/ 209866 h 265098"/>
                      <a:gd name="connsiteX5" fmla="*/ 169908 w 189752"/>
                      <a:gd name="connsiteY5" fmla="*/ 217008 h 265098"/>
                      <a:gd name="connsiteX6" fmla="*/ 78236 w 189752"/>
                      <a:gd name="connsiteY6" fmla="*/ 265098 h 265098"/>
                      <a:gd name="connsiteX7" fmla="*/ 27824 w 189752"/>
                      <a:gd name="connsiteY7" fmla="*/ 243996 h 265098"/>
                      <a:gd name="connsiteX8" fmla="*/ 26248 w 189752"/>
                      <a:gd name="connsiteY8" fmla="*/ 244674 h 265098"/>
                      <a:gd name="connsiteX9" fmla="*/ 1632 w 189752"/>
                      <a:gd name="connsiteY9" fmla="*/ 193990 h 265098"/>
                      <a:gd name="connsiteX10" fmla="*/ 0 w 189752"/>
                      <a:gd name="connsiteY10" fmla="*/ 192920 h 265098"/>
                      <a:gd name="connsiteX11" fmla="*/ 32552 w 189752"/>
                      <a:gd name="connsiteY11" fmla="*/ 93718 h 265098"/>
                      <a:gd name="connsiteX12" fmla="*/ 101608 w 189752"/>
                      <a:gd name="connsiteY12" fmla="*/ 65144 h 265098"/>
                      <a:gd name="connsiteX13" fmla="*/ 137324 w 189752"/>
                      <a:gd name="connsiteY13" fmla="*/ 848 h 265098"/>
                      <a:gd name="connsiteX14" fmla="*/ 138260 w 189752"/>
                      <a:gd name="connsiteY14" fmla="*/ 0 h 26509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189752" h="265098">
                        <a:moveTo>
                          <a:pt x="138260" y="0"/>
                        </a:moveTo>
                        <a:lnTo>
                          <a:pt x="189752" y="41590"/>
                        </a:lnTo>
                        <a:lnTo>
                          <a:pt x="173876" y="155890"/>
                        </a:lnTo>
                        <a:lnTo>
                          <a:pt x="138952" y="178114"/>
                        </a:lnTo>
                        <a:lnTo>
                          <a:pt x="138952" y="209866"/>
                        </a:lnTo>
                        <a:lnTo>
                          <a:pt x="169908" y="217008"/>
                        </a:lnTo>
                        <a:lnTo>
                          <a:pt x="78236" y="265098"/>
                        </a:lnTo>
                        <a:lnTo>
                          <a:pt x="27824" y="243996"/>
                        </a:lnTo>
                        <a:lnTo>
                          <a:pt x="26248" y="244674"/>
                        </a:lnTo>
                        <a:lnTo>
                          <a:pt x="1632" y="193990"/>
                        </a:lnTo>
                        <a:lnTo>
                          <a:pt x="0" y="192920"/>
                        </a:lnTo>
                        <a:lnTo>
                          <a:pt x="32552" y="93718"/>
                        </a:lnTo>
                        <a:lnTo>
                          <a:pt x="101608" y="65144"/>
                        </a:lnTo>
                        <a:lnTo>
                          <a:pt x="137324" y="848"/>
                        </a:lnTo>
                        <a:lnTo>
                          <a:pt x="138260" y="0"/>
                        </a:lnTo>
                        <a:close/>
                      </a:path>
                    </a:pathLst>
                  </a:custGeom>
                  <a:solidFill>
                    <a:schemeClr val="accent4">
                      <a:lumMod val="20000"/>
                      <a:lumOff val="80000"/>
                    </a:schemeClr>
                  </a:solidFill>
                  <a:ln w="3175">
                    <a:solidFill>
                      <a:schemeClr val="bg1">
                        <a:lumMod val="75000"/>
                      </a:schemeClr>
                    </a:solidFill>
                    <a:prstDash val="dash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79" name="フリーフォーム: 図形 778">
                    <a:extLst>
                      <a:ext uri="{FF2B5EF4-FFF2-40B4-BE49-F238E27FC236}">
                        <a16:creationId xmlns:a16="http://schemas.microsoft.com/office/drawing/2014/main" id="{349D166A-0F6F-424E-B14E-CDE861527DEB}"/>
                      </a:ext>
                    </a:extLst>
                  </p:cNvPr>
                  <p:cNvSpPr/>
                  <p:nvPr/>
                </p:nvSpPr>
                <p:spPr>
                  <a:xfrm>
                    <a:off x="44724660" y="30047970"/>
                    <a:ext cx="198616" cy="201736"/>
                  </a:xfrm>
                  <a:custGeom>
                    <a:avLst/>
                    <a:gdLst>
                      <a:gd name="connsiteX0" fmla="*/ 62184 w 198616"/>
                      <a:gd name="connsiteY0" fmla="*/ 0 h 201736"/>
                      <a:gd name="connsiteX1" fmla="*/ 71452 w 198616"/>
                      <a:gd name="connsiteY1" fmla="*/ 8428 h 201736"/>
                      <a:gd name="connsiteX2" fmla="*/ 111932 w 198616"/>
                      <a:gd name="connsiteY2" fmla="*/ 17952 h 201736"/>
                      <a:gd name="connsiteX3" fmla="*/ 140508 w 198616"/>
                      <a:gd name="connsiteY3" fmla="*/ 34620 h 201736"/>
                      <a:gd name="connsiteX4" fmla="*/ 183372 w 198616"/>
                      <a:gd name="connsiteY4" fmla="*/ 22716 h 201736"/>
                      <a:gd name="connsiteX5" fmla="*/ 198616 w 198616"/>
                      <a:gd name="connsiteY5" fmla="*/ 37958 h 201736"/>
                      <a:gd name="connsiteX6" fmla="*/ 149996 w 198616"/>
                      <a:gd name="connsiteY6" fmla="*/ 105798 h 201736"/>
                      <a:gd name="connsiteX7" fmla="*/ 164284 w 198616"/>
                      <a:gd name="connsiteY7" fmla="*/ 172474 h 201736"/>
                      <a:gd name="connsiteX8" fmla="*/ 121516 w 198616"/>
                      <a:gd name="connsiteY8" fmla="*/ 201736 h 201736"/>
                      <a:gd name="connsiteX9" fmla="*/ 78560 w 198616"/>
                      <a:gd name="connsiteY9" fmla="*/ 181998 h 201736"/>
                      <a:gd name="connsiteX10" fmla="*/ 23788 w 198616"/>
                      <a:gd name="connsiteY10" fmla="*/ 196286 h 201736"/>
                      <a:gd name="connsiteX11" fmla="*/ 0 w 198616"/>
                      <a:gd name="connsiteY11" fmla="*/ 109460 h 201736"/>
                      <a:gd name="connsiteX12" fmla="*/ 16644 w 198616"/>
                      <a:gd name="connsiteY12" fmla="*/ 108180 h 201736"/>
                      <a:gd name="connsiteX13" fmla="*/ 19028 w 198616"/>
                      <a:gd name="connsiteY13" fmla="*/ 77224 h 201736"/>
                      <a:gd name="connsiteX14" fmla="*/ 62184 w 198616"/>
                      <a:gd name="connsiteY14" fmla="*/ 0 h 20173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198616" h="201736">
                        <a:moveTo>
                          <a:pt x="62184" y="0"/>
                        </a:moveTo>
                        <a:lnTo>
                          <a:pt x="71452" y="8428"/>
                        </a:lnTo>
                        <a:lnTo>
                          <a:pt x="111932" y="17952"/>
                        </a:lnTo>
                        <a:lnTo>
                          <a:pt x="140508" y="34620"/>
                        </a:lnTo>
                        <a:lnTo>
                          <a:pt x="183372" y="22716"/>
                        </a:lnTo>
                        <a:lnTo>
                          <a:pt x="198616" y="37958"/>
                        </a:lnTo>
                        <a:lnTo>
                          <a:pt x="149996" y="105798"/>
                        </a:lnTo>
                        <a:lnTo>
                          <a:pt x="164284" y="172474"/>
                        </a:lnTo>
                        <a:lnTo>
                          <a:pt x="121516" y="201736"/>
                        </a:lnTo>
                        <a:lnTo>
                          <a:pt x="78560" y="181998"/>
                        </a:lnTo>
                        <a:lnTo>
                          <a:pt x="23788" y="196286"/>
                        </a:lnTo>
                        <a:lnTo>
                          <a:pt x="0" y="109460"/>
                        </a:lnTo>
                        <a:lnTo>
                          <a:pt x="16644" y="108180"/>
                        </a:lnTo>
                        <a:lnTo>
                          <a:pt x="19028" y="77224"/>
                        </a:lnTo>
                        <a:lnTo>
                          <a:pt x="62184" y="0"/>
                        </a:lnTo>
                        <a:close/>
                      </a:path>
                    </a:pathLst>
                  </a:custGeom>
                  <a:solidFill>
                    <a:schemeClr val="accent4">
                      <a:lumMod val="20000"/>
                      <a:lumOff val="80000"/>
                    </a:schemeClr>
                  </a:solidFill>
                  <a:ln w="3175">
                    <a:solidFill>
                      <a:schemeClr val="bg1">
                        <a:lumMod val="75000"/>
                      </a:schemeClr>
                    </a:solidFill>
                    <a:prstDash val="dash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80" name="フリーフォーム: 図形 779">
                    <a:extLst>
                      <a:ext uri="{FF2B5EF4-FFF2-40B4-BE49-F238E27FC236}">
                        <a16:creationId xmlns:a16="http://schemas.microsoft.com/office/drawing/2014/main" id="{03F10F8E-1E6A-45C6-8428-7620D1E26396}"/>
                      </a:ext>
                    </a:extLst>
                  </p:cNvPr>
                  <p:cNvSpPr/>
                  <p:nvPr/>
                </p:nvSpPr>
                <p:spPr>
                  <a:xfrm>
                    <a:off x="45005624" y="30156410"/>
                    <a:ext cx="209200" cy="274636"/>
                  </a:xfrm>
                  <a:custGeom>
                    <a:avLst/>
                    <a:gdLst>
                      <a:gd name="connsiteX0" fmla="*/ 104816 w 209200"/>
                      <a:gd name="connsiteY0" fmla="*/ 0 h 274636"/>
                      <a:gd name="connsiteX1" fmla="*/ 159584 w 209200"/>
                      <a:gd name="connsiteY1" fmla="*/ 145256 h 274636"/>
                      <a:gd name="connsiteX2" fmla="*/ 190540 w 209200"/>
                      <a:gd name="connsiteY2" fmla="*/ 161924 h 274636"/>
                      <a:gd name="connsiteX3" fmla="*/ 209200 w 209200"/>
                      <a:gd name="connsiteY3" fmla="*/ 218716 h 274636"/>
                      <a:gd name="connsiteX4" fmla="*/ 183396 w 209200"/>
                      <a:gd name="connsiteY4" fmla="*/ 233362 h 274636"/>
                      <a:gd name="connsiteX5" fmla="*/ 145296 w 209200"/>
                      <a:gd name="connsiteY5" fmla="*/ 223836 h 274636"/>
                      <a:gd name="connsiteX6" fmla="*/ 123072 w 209200"/>
                      <a:gd name="connsiteY6" fmla="*/ 274636 h 274636"/>
                      <a:gd name="connsiteX7" fmla="*/ 112988 w 209200"/>
                      <a:gd name="connsiteY7" fmla="*/ 272804 h 274636"/>
                      <a:gd name="connsiteX8" fmla="*/ 42864 w 209200"/>
                      <a:gd name="connsiteY8" fmla="*/ 149758 h 274636"/>
                      <a:gd name="connsiteX9" fmla="*/ 6496 w 209200"/>
                      <a:gd name="connsiteY9" fmla="*/ 130274 h 274636"/>
                      <a:gd name="connsiteX10" fmla="*/ 0 w 209200"/>
                      <a:gd name="connsiteY10" fmla="*/ 102134 h 274636"/>
                      <a:gd name="connsiteX11" fmla="*/ 21432 w 209200"/>
                      <a:gd name="connsiteY11" fmla="*/ 61654 h 274636"/>
                      <a:gd name="connsiteX12" fmla="*/ 26196 w 209200"/>
                      <a:gd name="connsiteY12" fmla="*/ 23554 h 274636"/>
                      <a:gd name="connsiteX13" fmla="*/ 33760 w 209200"/>
                      <a:gd name="connsiteY13" fmla="*/ 9938 h 274636"/>
                      <a:gd name="connsiteX14" fmla="*/ 64332 w 209200"/>
                      <a:gd name="connsiteY14" fmla="*/ 30956 h 274636"/>
                      <a:gd name="connsiteX15" fmla="*/ 104816 w 209200"/>
                      <a:gd name="connsiteY15" fmla="*/ 0 h 27463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</a:cxnLst>
                    <a:rect l="l" t="t" r="r" b="b"/>
                    <a:pathLst>
                      <a:path w="209200" h="274636">
                        <a:moveTo>
                          <a:pt x="104816" y="0"/>
                        </a:moveTo>
                        <a:lnTo>
                          <a:pt x="159584" y="145256"/>
                        </a:lnTo>
                        <a:lnTo>
                          <a:pt x="190540" y="161924"/>
                        </a:lnTo>
                        <a:lnTo>
                          <a:pt x="209200" y="218716"/>
                        </a:lnTo>
                        <a:lnTo>
                          <a:pt x="183396" y="233362"/>
                        </a:lnTo>
                        <a:lnTo>
                          <a:pt x="145296" y="223836"/>
                        </a:lnTo>
                        <a:lnTo>
                          <a:pt x="123072" y="274636"/>
                        </a:lnTo>
                        <a:lnTo>
                          <a:pt x="112988" y="272804"/>
                        </a:lnTo>
                        <a:lnTo>
                          <a:pt x="42864" y="149758"/>
                        </a:lnTo>
                        <a:lnTo>
                          <a:pt x="6496" y="130274"/>
                        </a:lnTo>
                        <a:lnTo>
                          <a:pt x="0" y="102134"/>
                        </a:lnTo>
                        <a:lnTo>
                          <a:pt x="21432" y="61654"/>
                        </a:lnTo>
                        <a:lnTo>
                          <a:pt x="26196" y="23554"/>
                        </a:lnTo>
                        <a:lnTo>
                          <a:pt x="33760" y="9938"/>
                        </a:lnTo>
                        <a:lnTo>
                          <a:pt x="64332" y="30956"/>
                        </a:lnTo>
                        <a:lnTo>
                          <a:pt x="104816" y="0"/>
                        </a:lnTo>
                        <a:close/>
                      </a:path>
                    </a:pathLst>
                  </a:custGeom>
                  <a:solidFill>
                    <a:schemeClr val="accent4">
                      <a:lumMod val="20000"/>
                      <a:lumOff val="80000"/>
                    </a:schemeClr>
                  </a:solidFill>
                  <a:ln w="3175">
                    <a:solidFill>
                      <a:schemeClr val="bg1">
                        <a:lumMod val="75000"/>
                      </a:schemeClr>
                    </a:solidFill>
                    <a:prstDash val="dash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81" name="フリーフォーム: 図形 780">
                    <a:extLst>
                      <a:ext uri="{FF2B5EF4-FFF2-40B4-BE49-F238E27FC236}">
                        <a16:creationId xmlns:a16="http://schemas.microsoft.com/office/drawing/2014/main" id="{606CAADE-CB7E-48F8-90F7-BD7F45DB7986}"/>
                      </a:ext>
                    </a:extLst>
                  </p:cNvPr>
                  <p:cNvSpPr/>
                  <p:nvPr/>
                </p:nvSpPr>
                <p:spPr>
                  <a:xfrm>
                    <a:off x="44498456" y="30499050"/>
                    <a:ext cx="187552" cy="231290"/>
                  </a:xfrm>
                  <a:custGeom>
                    <a:avLst/>
                    <a:gdLst>
                      <a:gd name="connsiteX0" fmla="*/ 142840 w 187552"/>
                      <a:gd name="connsiteY0" fmla="*/ 0 h 231290"/>
                      <a:gd name="connsiteX1" fmla="*/ 183320 w 187552"/>
                      <a:gd name="connsiteY1" fmla="*/ 7144 h 231290"/>
                      <a:gd name="connsiteX2" fmla="*/ 187552 w 187552"/>
                      <a:gd name="connsiteY2" fmla="*/ 14288 h 231290"/>
                      <a:gd name="connsiteX3" fmla="*/ 178556 w 187552"/>
                      <a:gd name="connsiteY3" fmla="*/ 14288 h 231290"/>
                      <a:gd name="connsiteX4" fmla="*/ 164268 w 187552"/>
                      <a:gd name="connsiteY4" fmla="*/ 57150 h 231290"/>
                      <a:gd name="connsiteX5" fmla="*/ 161888 w 187552"/>
                      <a:gd name="connsiteY5" fmla="*/ 97630 h 231290"/>
                      <a:gd name="connsiteX6" fmla="*/ 138076 w 187552"/>
                      <a:gd name="connsiteY6" fmla="*/ 159544 h 231290"/>
                      <a:gd name="connsiteX7" fmla="*/ 90448 w 187552"/>
                      <a:gd name="connsiteY7" fmla="*/ 202406 h 231290"/>
                      <a:gd name="connsiteX8" fmla="*/ 47588 w 187552"/>
                      <a:gd name="connsiteY8" fmla="*/ 202406 h 231290"/>
                      <a:gd name="connsiteX9" fmla="*/ 11964 w 187552"/>
                      <a:gd name="connsiteY9" fmla="*/ 231290 h 231290"/>
                      <a:gd name="connsiteX10" fmla="*/ 11908 w 187552"/>
                      <a:gd name="connsiteY10" fmla="*/ 231240 h 231290"/>
                      <a:gd name="connsiteX11" fmla="*/ 0 w 187552"/>
                      <a:gd name="connsiteY11" fmla="*/ 45504 h 231290"/>
                      <a:gd name="connsiteX12" fmla="*/ 14044 w 187552"/>
                      <a:gd name="connsiteY12" fmla="*/ 7378 h 231290"/>
                      <a:gd name="connsiteX13" fmla="*/ 71400 w 187552"/>
                      <a:gd name="connsiteY13" fmla="*/ 28574 h 231290"/>
                      <a:gd name="connsiteX14" fmla="*/ 99976 w 187552"/>
                      <a:gd name="connsiteY14" fmla="*/ 59530 h 231290"/>
                      <a:gd name="connsiteX15" fmla="*/ 128552 w 187552"/>
                      <a:gd name="connsiteY15" fmla="*/ 40482 h 231290"/>
                      <a:gd name="connsiteX16" fmla="*/ 122500 w 187552"/>
                      <a:gd name="connsiteY16" fmla="*/ 4842 h 231290"/>
                      <a:gd name="connsiteX17" fmla="*/ 142840 w 187552"/>
                      <a:gd name="connsiteY17" fmla="*/ 0 h 23129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</a:cxnLst>
                    <a:rect l="l" t="t" r="r" b="b"/>
                    <a:pathLst>
                      <a:path w="187552" h="231290">
                        <a:moveTo>
                          <a:pt x="142840" y="0"/>
                        </a:moveTo>
                        <a:lnTo>
                          <a:pt x="183320" y="7144"/>
                        </a:lnTo>
                        <a:lnTo>
                          <a:pt x="187552" y="14288"/>
                        </a:lnTo>
                        <a:lnTo>
                          <a:pt x="178556" y="14288"/>
                        </a:lnTo>
                        <a:lnTo>
                          <a:pt x="164268" y="57150"/>
                        </a:lnTo>
                        <a:lnTo>
                          <a:pt x="161888" y="97630"/>
                        </a:lnTo>
                        <a:lnTo>
                          <a:pt x="138076" y="159544"/>
                        </a:lnTo>
                        <a:lnTo>
                          <a:pt x="90448" y="202406"/>
                        </a:lnTo>
                        <a:lnTo>
                          <a:pt x="47588" y="202406"/>
                        </a:lnTo>
                        <a:lnTo>
                          <a:pt x="11964" y="231290"/>
                        </a:lnTo>
                        <a:lnTo>
                          <a:pt x="11908" y="231240"/>
                        </a:lnTo>
                        <a:lnTo>
                          <a:pt x="0" y="45504"/>
                        </a:lnTo>
                        <a:lnTo>
                          <a:pt x="14044" y="7378"/>
                        </a:lnTo>
                        <a:lnTo>
                          <a:pt x="71400" y="28574"/>
                        </a:lnTo>
                        <a:lnTo>
                          <a:pt x="99976" y="59530"/>
                        </a:lnTo>
                        <a:lnTo>
                          <a:pt x="128552" y="40482"/>
                        </a:lnTo>
                        <a:lnTo>
                          <a:pt x="122500" y="4842"/>
                        </a:lnTo>
                        <a:lnTo>
                          <a:pt x="142840" y="0"/>
                        </a:lnTo>
                        <a:close/>
                      </a:path>
                    </a:pathLst>
                  </a:custGeom>
                  <a:solidFill>
                    <a:schemeClr val="accent4">
                      <a:lumMod val="20000"/>
                      <a:lumOff val="80000"/>
                    </a:schemeClr>
                  </a:solidFill>
                  <a:ln w="3175">
                    <a:solidFill>
                      <a:schemeClr val="bg1">
                        <a:lumMod val="75000"/>
                      </a:schemeClr>
                    </a:solidFill>
                    <a:prstDash val="dash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82" name="フリーフォーム: 図形 781">
                    <a:extLst>
                      <a:ext uri="{FF2B5EF4-FFF2-40B4-BE49-F238E27FC236}">
                        <a16:creationId xmlns:a16="http://schemas.microsoft.com/office/drawing/2014/main" id="{9E380F85-B394-4A66-BBE2-E7A157FEFE3A}"/>
                      </a:ext>
                    </a:extLst>
                  </p:cNvPr>
                  <p:cNvSpPr/>
                  <p:nvPr/>
                </p:nvSpPr>
                <p:spPr>
                  <a:xfrm>
                    <a:off x="44617096" y="30737530"/>
                    <a:ext cx="254636" cy="203622"/>
                  </a:xfrm>
                  <a:custGeom>
                    <a:avLst/>
                    <a:gdLst>
                      <a:gd name="connsiteX0" fmla="*/ 124604 w 254636"/>
                      <a:gd name="connsiteY0" fmla="*/ 0 h 203622"/>
                      <a:gd name="connsiteX1" fmla="*/ 152784 w 254636"/>
                      <a:gd name="connsiteY1" fmla="*/ 16314 h 203622"/>
                      <a:gd name="connsiteX2" fmla="*/ 145640 w 254636"/>
                      <a:gd name="connsiteY2" fmla="*/ 52034 h 203622"/>
                      <a:gd name="connsiteX3" fmla="*/ 198028 w 254636"/>
                      <a:gd name="connsiteY3" fmla="*/ 56794 h 203622"/>
                      <a:gd name="connsiteX4" fmla="*/ 243272 w 254636"/>
                      <a:gd name="connsiteY4" fmla="*/ 78226 h 203622"/>
                      <a:gd name="connsiteX5" fmla="*/ 254636 w 254636"/>
                      <a:gd name="connsiteY5" fmla="*/ 103660 h 203622"/>
                      <a:gd name="connsiteX6" fmla="*/ 252800 w 254636"/>
                      <a:gd name="connsiteY6" fmla="*/ 104420 h 203622"/>
                      <a:gd name="connsiteX7" fmla="*/ 220248 w 254636"/>
                      <a:gd name="connsiteY7" fmla="*/ 203622 h 203622"/>
                      <a:gd name="connsiteX8" fmla="*/ 145680 w 254636"/>
                      <a:gd name="connsiteY8" fmla="*/ 154686 h 203622"/>
                      <a:gd name="connsiteX9" fmla="*/ 121868 w 254636"/>
                      <a:gd name="connsiteY9" fmla="*/ 168972 h 203622"/>
                      <a:gd name="connsiteX10" fmla="*/ 86148 w 254636"/>
                      <a:gd name="connsiteY10" fmla="*/ 99916 h 203622"/>
                      <a:gd name="connsiteX11" fmla="*/ 45668 w 254636"/>
                      <a:gd name="connsiteY11" fmla="*/ 126112 h 203622"/>
                      <a:gd name="connsiteX12" fmla="*/ 0 w 254636"/>
                      <a:gd name="connsiteY12" fmla="*/ 97766 h 203622"/>
                      <a:gd name="connsiteX13" fmla="*/ 28960 w 254636"/>
                      <a:gd name="connsiteY13" fmla="*/ 13934 h 203622"/>
                      <a:gd name="connsiteX14" fmla="*/ 69440 w 254636"/>
                      <a:gd name="connsiteY14" fmla="*/ 13934 h 203622"/>
                      <a:gd name="connsiteX15" fmla="*/ 86112 w 254636"/>
                      <a:gd name="connsiteY15" fmla="*/ 2026 h 203622"/>
                      <a:gd name="connsiteX16" fmla="*/ 121828 w 254636"/>
                      <a:gd name="connsiteY16" fmla="*/ 6790 h 203622"/>
                      <a:gd name="connsiteX17" fmla="*/ 124604 w 254636"/>
                      <a:gd name="connsiteY17" fmla="*/ 0 h 20362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</a:cxnLst>
                    <a:rect l="l" t="t" r="r" b="b"/>
                    <a:pathLst>
                      <a:path w="254636" h="203622">
                        <a:moveTo>
                          <a:pt x="124604" y="0"/>
                        </a:moveTo>
                        <a:lnTo>
                          <a:pt x="152784" y="16314"/>
                        </a:lnTo>
                        <a:lnTo>
                          <a:pt x="145640" y="52034"/>
                        </a:lnTo>
                        <a:lnTo>
                          <a:pt x="198028" y="56794"/>
                        </a:lnTo>
                        <a:lnTo>
                          <a:pt x="243272" y="78226"/>
                        </a:lnTo>
                        <a:lnTo>
                          <a:pt x="254636" y="103660"/>
                        </a:lnTo>
                        <a:lnTo>
                          <a:pt x="252800" y="104420"/>
                        </a:lnTo>
                        <a:lnTo>
                          <a:pt x="220248" y="203622"/>
                        </a:lnTo>
                        <a:lnTo>
                          <a:pt x="145680" y="154686"/>
                        </a:lnTo>
                        <a:lnTo>
                          <a:pt x="121868" y="168972"/>
                        </a:lnTo>
                        <a:lnTo>
                          <a:pt x="86148" y="99916"/>
                        </a:lnTo>
                        <a:lnTo>
                          <a:pt x="45668" y="126112"/>
                        </a:lnTo>
                        <a:lnTo>
                          <a:pt x="0" y="97766"/>
                        </a:lnTo>
                        <a:lnTo>
                          <a:pt x="28960" y="13934"/>
                        </a:lnTo>
                        <a:lnTo>
                          <a:pt x="69440" y="13934"/>
                        </a:lnTo>
                        <a:lnTo>
                          <a:pt x="86112" y="2026"/>
                        </a:lnTo>
                        <a:lnTo>
                          <a:pt x="121828" y="6790"/>
                        </a:lnTo>
                        <a:lnTo>
                          <a:pt x="124604" y="0"/>
                        </a:lnTo>
                        <a:close/>
                      </a:path>
                    </a:pathLst>
                  </a:custGeom>
                  <a:solidFill>
                    <a:schemeClr val="accent4">
                      <a:lumMod val="20000"/>
                      <a:lumOff val="80000"/>
                    </a:schemeClr>
                  </a:solidFill>
                  <a:ln w="3175">
                    <a:solidFill>
                      <a:schemeClr val="bg1">
                        <a:lumMod val="75000"/>
                      </a:schemeClr>
                    </a:solidFill>
                    <a:prstDash val="dash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83" name="フリーフォーム: 図形 782">
                    <a:extLst>
                      <a:ext uri="{FF2B5EF4-FFF2-40B4-BE49-F238E27FC236}">
                        <a16:creationId xmlns:a16="http://schemas.microsoft.com/office/drawing/2014/main" id="{A4E90DE4-E2D8-4CE0-AEA6-C38BF6A5854A}"/>
                      </a:ext>
                    </a:extLst>
                  </p:cNvPr>
                  <p:cNvSpPr/>
                  <p:nvPr/>
                </p:nvSpPr>
                <p:spPr>
                  <a:xfrm>
                    <a:off x="44480556" y="30151388"/>
                    <a:ext cx="369552" cy="171450"/>
                  </a:xfrm>
                  <a:custGeom>
                    <a:avLst/>
                    <a:gdLst>
                      <a:gd name="connsiteX0" fmla="*/ 91684 w 369552"/>
                      <a:gd name="connsiteY0" fmla="*/ 0 h 171450"/>
                      <a:gd name="connsiteX1" fmla="*/ 120256 w 369552"/>
                      <a:gd name="connsiteY1" fmla="*/ 16668 h 171450"/>
                      <a:gd name="connsiteX2" fmla="*/ 132164 w 369552"/>
                      <a:gd name="connsiteY2" fmla="*/ 30956 h 171450"/>
                      <a:gd name="connsiteX3" fmla="*/ 229796 w 369552"/>
                      <a:gd name="connsiteY3" fmla="*/ 7144 h 171450"/>
                      <a:gd name="connsiteX4" fmla="*/ 244104 w 369552"/>
                      <a:gd name="connsiteY4" fmla="*/ 6042 h 171450"/>
                      <a:gd name="connsiteX5" fmla="*/ 267892 w 369552"/>
                      <a:gd name="connsiteY5" fmla="*/ 92868 h 171450"/>
                      <a:gd name="connsiteX6" fmla="*/ 322664 w 369552"/>
                      <a:gd name="connsiteY6" fmla="*/ 78580 h 171450"/>
                      <a:gd name="connsiteX7" fmla="*/ 365620 w 369552"/>
                      <a:gd name="connsiteY7" fmla="*/ 98318 h 171450"/>
                      <a:gd name="connsiteX8" fmla="*/ 363144 w 369552"/>
                      <a:gd name="connsiteY8" fmla="*/ 100012 h 171450"/>
                      <a:gd name="connsiteX9" fmla="*/ 363144 w 369552"/>
                      <a:gd name="connsiteY9" fmla="*/ 133350 h 171450"/>
                      <a:gd name="connsiteX10" fmla="*/ 369552 w 369552"/>
                      <a:gd name="connsiteY10" fmla="*/ 135374 h 171450"/>
                      <a:gd name="connsiteX11" fmla="*/ 322664 w 369552"/>
                      <a:gd name="connsiteY11" fmla="*/ 147636 h 171450"/>
                      <a:gd name="connsiteX12" fmla="*/ 298852 w 369552"/>
                      <a:gd name="connsiteY12" fmla="*/ 171450 h 171450"/>
                      <a:gd name="connsiteX13" fmla="*/ 255988 w 369552"/>
                      <a:gd name="connsiteY13" fmla="*/ 154780 h 171450"/>
                      <a:gd name="connsiteX14" fmla="*/ 201220 w 369552"/>
                      <a:gd name="connsiteY14" fmla="*/ 154780 h 171450"/>
                      <a:gd name="connsiteX15" fmla="*/ 167884 w 369552"/>
                      <a:gd name="connsiteY15" fmla="*/ 126206 h 171450"/>
                      <a:gd name="connsiteX16" fmla="*/ 146452 w 369552"/>
                      <a:gd name="connsiteY16" fmla="*/ 147636 h 171450"/>
                      <a:gd name="connsiteX17" fmla="*/ 94064 w 369552"/>
                      <a:gd name="connsiteY17" fmla="*/ 116680 h 171450"/>
                      <a:gd name="connsiteX18" fmla="*/ 53328 w 369552"/>
                      <a:gd name="connsiteY18" fmla="*/ 144152 h 171450"/>
                      <a:gd name="connsiteX19" fmla="*/ 0 w 369552"/>
                      <a:gd name="connsiteY19" fmla="*/ 135580 h 171450"/>
                      <a:gd name="connsiteX20" fmla="*/ 44888 w 369552"/>
                      <a:gd name="connsiteY20" fmla="*/ 63758 h 171450"/>
                      <a:gd name="connsiteX21" fmla="*/ 33268 w 369552"/>
                      <a:gd name="connsiteY21" fmla="*/ 8986 h 171450"/>
                      <a:gd name="connsiteX22" fmla="*/ 91684 w 369552"/>
                      <a:gd name="connsiteY22" fmla="*/ 0 h 1714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</a:cxnLst>
                    <a:rect l="l" t="t" r="r" b="b"/>
                    <a:pathLst>
                      <a:path w="369552" h="171450">
                        <a:moveTo>
                          <a:pt x="91684" y="0"/>
                        </a:moveTo>
                        <a:lnTo>
                          <a:pt x="120256" y="16668"/>
                        </a:lnTo>
                        <a:lnTo>
                          <a:pt x="132164" y="30956"/>
                        </a:lnTo>
                        <a:lnTo>
                          <a:pt x="229796" y="7144"/>
                        </a:lnTo>
                        <a:lnTo>
                          <a:pt x="244104" y="6042"/>
                        </a:lnTo>
                        <a:lnTo>
                          <a:pt x="267892" y="92868"/>
                        </a:lnTo>
                        <a:lnTo>
                          <a:pt x="322664" y="78580"/>
                        </a:lnTo>
                        <a:lnTo>
                          <a:pt x="365620" y="98318"/>
                        </a:lnTo>
                        <a:lnTo>
                          <a:pt x="363144" y="100012"/>
                        </a:lnTo>
                        <a:lnTo>
                          <a:pt x="363144" y="133350"/>
                        </a:lnTo>
                        <a:lnTo>
                          <a:pt x="369552" y="135374"/>
                        </a:lnTo>
                        <a:lnTo>
                          <a:pt x="322664" y="147636"/>
                        </a:lnTo>
                        <a:lnTo>
                          <a:pt x="298852" y="171450"/>
                        </a:lnTo>
                        <a:lnTo>
                          <a:pt x="255988" y="154780"/>
                        </a:lnTo>
                        <a:lnTo>
                          <a:pt x="201220" y="154780"/>
                        </a:lnTo>
                        <a:lnTo>
                          <a:pt x="167884" y="126206"/>
                        </a:lnTo>
                        <a:lnTo>
                          <a:pt x="146452" y="147636"/>
                        </a:lnTo>
                        <a:lnTo>
                          <a:pt x="94064" y="116680"/>
                        </a:lnTo>
                        <a:lnTo>
                          <a:pt x="53328" y="144152"/>
                        </a:lnTo>
                        <a:lnTo>
                          <a:pt x="0" y="135580"/>
                        </a:lnTo>
                        <a:lnTo>
                          <a:pt x="44888" y="63758"/>
                        </a:lnTo>
                        <a:lnTo>
                          <a:pt x="33268" y="8986"/>
                        </a:lnTo>
                        <a:lnTo>
                          <a:pt x="91684" y="0"/>
                        </a:lnTo>
                        <a:close/>
                      </a:path>
                    </a:pathLst>
                  </a:custGeom>
                  <a:solidFill>
                    <a:schemeClr val="accent4">
                      <a:lumMod val="20000"/>
                      <a:lumOff val="80000"/>
                    </a:schemeClr>
                  </a:solidFill>
                  <a:ln w="3175">
                    <a:solidFill>
                      <a:schemeClr val="bg1">
                        <a:lumMod val="75000"/>
                      </a:schemeClr>
                    </a:solidFill>
                    <a:prstDash val="dash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84" name="フリーフォーム: 図形 783">
                    <a:extLst>
                      <a:ext uri="{FF2B5EF4-FFF2-40B4-BE49-F238E27FC236}">
                        <a16:creationId xmlns:a16="http://schemas.microsoft.com/office/drawing/2014/main" id="{FD77531C-2F58-4607-9FB9-31199EF2A8D5}"/>
                      </a:ext>
                    </a:extLst>
                  </p:cNvPr>
                  <p:cNvSpPr/>
                  <p:nvPr/>
                </p:nvSpPr>
                <p:spPr>
                  <a:xfrm>
                    <a:off x="44898468" y="30403800"/>
                    <a:ext cx="156660" cy="121444"/>
                  </a:xfrm>
                  <a:custGeom>
                    <a:avLst/>
                    <a:gdLst>
                      <a:gd name="connsiteX0" fmla="*/ 16668 w 156660"/>
                      <a:gd name="connsiteY0" fmla="*/ 0 h 121444"/>
                      <a:gd name="connsiteX1" fmla="*/ 69056 w 156660"/>
                      <a:gd name="connsiteY1" fmla="*/ 23812 h 121444"/>
                      <a:gd name="connsiteX2" fmla="*/ 156660 w 156660"/>
                      <a:gd name="connsiteY2" fmla="*/ 26998 h 121444"/>
                      <a:gd name="connsiteX3" fmla="*/ 134976 w 156660"/>
                      <a:gd name="connsiteY3" fmla="*/ 30422 h 121444"/>
                      <a:gd name="connsiteX4" fmla="*/ 100052 w 156660"/>
                      <a:gd name="connsiteY4" fmla="*/ 65346 h 121444"/>
                      <a:gd name="connsiteX5" fmla="*/ 100628 w 156660"/>
                      <a:gd name="connsiteY5" fmla="*/ 66568 h 121444"/>
                      <a:gd name="connsiteX6" fmla="*/ 69056 w 156660"/>
                      <a:gd name="connsiteY6" fmla="*/ 107156 h 121444"/>
                      <a:gd name="connsiteX7" fmla="*/ 83036 w 156660"/>
                      <a:gd name="connsiteY7" fmla="*/ 119140 h 121444"/>
                      <a:gd name="connsiteX8" fmla="*/ 66676 w 156660"/>
                      <a:gd name="connsiteY8" fmla="*/ 121444 h 121444"/>
                      <a:gd name="connsiteX9" fmla="*/ 14288 w 156660"/>
                      <a:gd name="connsiteY9" fmla="*/ 111920 h 121444"/>
                      <a:gd name="connsiteX10" fmla="*/ 0 w 156660"/>
                      <a:gd name="connsiteY10" fmla="*/ 71438 h 121444"/>
                      <a:gd name="connsiteX11" fmla="*/ 16668 w 156660"/>
                      <a:gd name="connsiteY11" fmla="*/ 0 h 12144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56660" h="121444">
                        <a:moveTo>
                          <a:pt x="16668" y="0"/>
                        </a:moveTo>
                        <a:lnTo>
                          <a:pt x="69056" y="23812"/>
                        </a:lnTo>
                        <a:lnTo>
                          <a:pt x="156660" y="26998"/>
                        </a:lnTo>
                        <a:lnTo>
                          <a:pt x="134976" y="30422"/>
                        </a:lnTo>
                        <a:lnTo>
                          <a:pt x="100052" y="65346"/>
                        </a:lnTo>
                        <a:lnTo>
                          <a:pt x="100628" y="66568"/>
                        </a:lnTo>
                        <a:lnTo>
                          <a:pt x="69056" y="107156"/>
                        </a:lnTo>
                        <a:lnTo>
                          <a:pt x="83036" y="119140"/>
                        </a:lnTo>
                        <a:lnTo>
                          <a:pt x="66676" y="121444"/>
                        </a:lnTo>
                        <a:lnTo>
                          <a:pt x="14288" y="111920"/>
                        </a:lnTo>
                        <a:lnTo>
                          <a:pt x="0" y="71438"/>
                        </a:lnTo>
                        <a:lnTo>
                          <a:pt x="16668" y="0"/>
                        </a:lnTo>
                        <a:close/>
                      </a:path>
                    </a:pathLst>
                  </a:custGeom>
                  <a:solidFill>
                    <a:schemeClr val="accent4">
                      <a:lumMod val="20000"/>
                      <a:lumOff val="80000"/>
                    </a:schemeClr>
                  </a:solidFill>
                  <a:ln w="3175">
                    <a:solidFill>
                      <a:schemeClr val="bg1">
                        <a:lumMod val="75000"/>
                      </a:schemeClr>
                    </a:solidFill>
                    <a:prstDash val="dash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85" name="フリーフォーム: 図形 784">
                    <a:extLst>
                      <a:ext uri="{FF2B5EF4-FFF2-40B4-BE49-F238E27FC236}">
                        <a16:creationId xmlns:a16="http://schemas.microsoft.com/office/drawing/2014/main" id="{6120E9E6-7BEA-4808-B019-AF360C7B020E}"/>
                      </a:ext>
                    </a:extLst>
                  </p:cNvPr>
                  <p:cNvSpPr/>
                  <p:nvPr/>
                </p:nvSpPr>
                <p:spPr>
                  <a:xfrm>
                    <a:off x="44741700" y="30590724"/>
                    <a:ext cx="175820" cy="230638"/>
                  </a:xfrm>
                  <a:custGeom>
                    <a:avLst/>
                    <a:gdLst>
                      <a:gd name="connsiteX0" fmla="*/ 63456 w 175820"/>
                      <a:gd name="connsiteY0" fmla="*/ 0 h 230638"/>
                      <a:gd name="connsiteX1" fmla="*/ 73424 w 175820"/>
                      <a:gd name="connsiteY1" fmla="*/ 1196 h 230638"/>
                      <a:gd name="connsiteX2" fmla="*/ 80568 w 175820"/>
                      <a:gd name="connsiteY2" fmla="*/ 39296 h 230638"/>
                      <a:gd name="connsiteX3" fmla="*/ 111524 w 175820"/>
                      <a:gd name="connsiteY3" fmla="*/ 46440 h 230638"/>
                      <a:gd name="connsiteX4" fmla="*/ 132956 w 175820"/>
                      <a:gd name="connsiteY4" fmla="*/ 27388 h 230638"/>
                      <a:gd name="connsiteX5" fmla="*/ 175820 w 175820"/>
                      <a:gd name="connsiteY5" fmla="*/ 51200 h 230638"/>
                      <a:gd name="connsiteX6" fmla="*/ 159148 w 175820"/>
                      <a:gd name="connsiteY6" fmla="*/ 72632 h 230638"/>
                      <a:gd name="connsiteX7" fmla="*/ 175820 w 175820"/>
                      <a:gd name="connsiteY7" fmla="*/ 134544 h 230638"/>
                      <a:gd name="connsiteX8" fmla="*/ 142480 w 175820"/>
                      <a:gd name="connsiteY8" fmla="*/ 139308 h 230638"/>
                      <a:gd name="connsiteX9" fmla="*/ 111524 w 175820"/>
                      <a:gd name="connsiteY9" fmla="*/ 136926 h 230638"/>
                      <a:gd name="connsiteX10" fmla="*/ 123432 w 175820"/>
                      <a:gd name="connsiteY10" fmla="*/ 184552 h 230638"/>
                      <a:gd name="connsiteX11" fmla="*/ 140100 w 175820"/>
                      <a:gd name="connsiteY11" fmla="*/ 203600 h 230638"/>
                      <a:gd name="connsiteX12" fmla="*/ 121172 w 175820"/>
                      <a:gd name="connsiteY12" fmla="*/ 230638 h 230638"/>
                      <a:gd name="connsiteX13" fmla="*/ 118668 w 175820"/>
                      <a:gd name="connsiteY13" fmla="*/ 225032 h 230638"/>
                      <a:gd name="connsiteX14" fmla="*/ 73424 w 175820"/>
                      <a:gd name="connsiteY14" fmla="*/ 203600 h 230638"/>
                      <a:gd name="connsiteX15" fmla="*/ 21036 w 175820"/>
                      <a:gd name="connsiteY15" fmla="*/ 198840 h 230638"/>
                      <a:gd name="connsiteX16" fmla="*/ 28180 w 175820"/>
                      <a:gd name="connsiteY16" fmla="*/ 163120 h 230638"/>
                      <a:gd name="connsiteX17" fmla="*/ 0 w 175820"/>
                      <a:gd name="connsiteY17" fmla="*/ 146806 h 230638"/>
                      <a:gd name="connsiteX18" fmla="*/ 18656 w 175820"/>
                      <a:gd name="connsiteY18" fmla="*/ 101208 h 230638"/>
                      <a:gd name="connsiteX19" fmla="*/ 9132 w 175820"/>
                      <a:gd name="connsiteY19" fmla="*/ 48820 h 230638"/>
                      <a:gd name="connsiteX20" fmla="*/ 51996 w 175820"/>
                      <a:gd name="connsiteY20" fmla="*/ 25008 h 230638"/>
                      <a:gd name="connsiteX21" fmla="*/ 63456 w 175820"/>
                      <a:gd name="connsiteY21" fmla="*/ 0 h 2306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</a:cxnLst>
                    <a:rect l="l" t="t" r="r" b="b"/>
                    <a:pathLst>
                      <a:path w="175820" h="230638">
                        <a:moveTo>
                          <a:pt x="63456" y="0"/>
                        </a:moveTo>
                        <a:lnTo>
                          <a:pt x="73424" y="1196"/>
                        </a:lnTo>
                        <a:lnTo>
                          <a:pt x="80568" y="39296"/>
                        </a:lnTo>
                        <a:lnTo>
                          <a:pt x="111524" y="46440"/>
                        </a:lnTo>
                        <a:lnTo>
                          <a:pt x="132956" y="27388"/>
                        </a:lnTo>
                        <a:lnTo>
                          <a:pt x="175820" y="51200"/>
                        </a:lnTo>
                        <a:lnTo>
                          <a:pt x="159148" y="72632"/>
                        </a:lnTo>
                        <a:lnTo>
                          <a:pt x="175820" y="134544"/>
                        </a:lnTo>
                        <a:lnTo>
                          <a:pt x="142480" y="139308"/>
                        </a:lnTo>
                        <a:lnTo>
                          <a:pt x="111524" y="136926"/>
                        </a:lnTo>
                        <a:lnTo>
                          <a:pt x="123432" y="184552"/>
                        </a:lnTo>
                        <a:lnTo>
                          <a:pt x="140100" y="203600"/>
                        </a:lnTo>
                        <a:lnTo>
                          <a:pt x="121172" y="230638"/>
                        </a:lnTo>
                        <a:lnTo>
                          <a:pt x="118668" y="225032"/>
                        </a:lnTo>
                        <a:lnTo>
                          <a:pt x="73424" y="203600"/>
                        </a:lnTo>
                        <a:lnTo>
                          <a:pt x="21036" y="198840"/>
                        </a:lnTo>
                        <a:lnTo>
                          <a:pt x="28180" y="163120"/>
                        </a:lnTo>
                        <a:lnTo>
                          <a:pt x="0" y="146806"/>
                        </a:lnTo>
                        <a:lnTo>
                          <a:pt x="18656" y="101208"/>
                        </a:lnTo>
                        <a:lnTo>
                          <a:pt x="9132" y="48820"/>
                        </a:lnTo>
                        <a:lnTo>
                          <a:pt x="51996" y="25008"/>
                        </a:lnTo>
                        <a:lnTo>
                          <a:pt x="63456" y="0"/>
                        </a:lnTo>
                        <a:close/>
                      </a:path>
                    </a:pathLst>
                  </a:custGeom>
                  <a:solidFill>
                    <a:schemeClr val="accent4">
                      <a:lumMod val="20000"/>
                      <a:lumOff val="80000"/>
                    </a:schemeClr>
                  </a:solidFill>
                  <a:ln w="3175">
                    <a:solidFill>
                      <a:schemeClr val="bg1">
                        <a:lumMod val="75000"/>
                      </a:schemeClr>
                    </a:solidFill>
                    <a:prstDash val="dash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86" name="フリーフォーム: 図形 785">
                    <a:extLst>
                      <a:ext uri="{FF2B5EF4-FFF2-40B4-BE49-F238E27FC236}">
                        <a16:creationId xmlns:a16="http://schemas.microsoft.com/office/drawing/2014/main" id="{43F5DDA8-CA3A-4424-A97C-6EF26747D5B1}"/>
                      </a:ext>
                    </a:extLst>
                  </p:cNvPr>
                  <p:cNvSpPr/>
                  <p:nvPr/>
                </p:nvSpPr>
                <p:spPr>
                  <a:xfrm>
                    <a:off x="44853224" y="30575852"/>
                    <a:ext cx="165332" cy="265338"/>
                  </a:xfrm>
                  <a:custGeom>
                    <a:avLst/>
                    <a:gdLst>
                      <a:gd name="connsiteX0" fmla="*/ 139384 w 165332"/>
                      <a:gd name="connsiteY0" fmla="*/ 0 h 265338"/>
                      <a:gd name="connsiteX1" fmla="*/ 135732 w 165332"/>
                      <a:gd name="connsiteY1" fmla="*/ 16068 h 265338"/>
                      <a:gd name="connsiteX2" fmla="*/ 165332 w 165332"/>
                      <a:gd name="connsiteY2" fmla="*/ 98942 h 265338"/>
                      <a:gd name="connsiteX3" fmla="*/ 138944 w 165332"/>
                      <a:gd name="connsiteY3" fmla="*/ 90146 h 265338"/>
                      <a:gd name="connsiteX4" fmla="*/ 91320 w 165332"/>
                      <a:gd name="connsiteY4" fmla="*/ 147294 h 265338"/>
                      <a:gd name="connsiteX5" fmla="*/ 122380 w 165332"/>
                      <a:gd name="connsiteY5" fmla="*/ 172380 h 265338"/>
                      <a:gd name="connsiteX6" fmla="*/ 121444 w 165332"/>
                      <a:gd name="connsiteY6" fmla="*/ 173228 h 265338"/>
                      <a:gd name="connsiteX7" fmla="*/ 85728 w 165332"/>
                      <a:gd name="connsiteY7" fmla="*/ 237524 h 265338"/>
                      <a:gd name="connsiteX8" fmla="*/ 18508 w 165332"/>
                      <a:gd name="connsiteY8" fmla="*/ 265338 h 265338"/>
                      <a:gd name="connsiteX9" fmla="*/ 9648 w 165332"/>
                      <a:gd name="connsiteY9" fmla="*/ 245510 h 265338"/>
                      <a:gd name="connsiteX10" fmla="*/ 28576 w 165332"/>
                      <a:gd name="connsiteY10" fmla="*/ 218472 h 265338"/>
                      <a:gd name="connsiteX11" fmla="*/ 11908 w 165332"/>
                      <a:gd name="connsiteY11" fmla="*/ 199424 h 265338"/>
                      <a:gd name="connsiteX12" fmla="*/ 0 w 165332"/>
                      <a:gd name="connsiteY12" fmla="*/ 151798 h 265338"/>
                      <a:gd name="connsiteX13" fmla="*/ 30956 w 165332"/>
                      <a:gd name="connsiteY13" fmla="*/ 154180 h 265338"/>
                      <a:gd name="connsiteX14" fmla="*/ 64296 w 165332"/>
                      <a:gd name="connsiteY14" fmla="*/ 149416 h 265338"/>
                      <a:gd name="connsiteX15" fmla="*/ 47624 w 165332"/>
                      <a:gd name="connsiteY15" fmla="*/ 87504 h 265338"/>
                      <a:gd name="connsiteX16" fmla="*/ 64296 w 165332"/>
                      <a:gd name="connsiteY16" fmla="*/ 66072 h 265338"/>
                      <a:gd name="connsiteX17" fmla="*/ 47580 w 165332"/>
                      <a:gd name="connsiteY17" fmla="*/ 56786 h 265338"/>
                      <a:gd name="connsiteX18" fmla="*/ 73820 w 165332"/>
                      <a:gd name="connsiteY18" fmla="*/ 11304 h 265338"/>
                      <a:gd name="connsiteX19" fmla="*/ 139384 w 165332"/>
                      <a:gd name="connsiteY19" fmla="*/ 0 h 2653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</a:cxnLst>
                    <a:rect l="l" t="t" r="r" b="b"/>
                    <a:pathLst>
                      <a:path w="165332" h="265338">
                        <a:moveTo>
                          <a:pt x="139384" y="0"/>
                        </a:moveTo>
                        <a:lnTo>
                          <a:pt x="135732" y="16068"/>
                        </a:lnTo>
                        <a:lnTo>
                          <a:pt x="165332" y="98942"/>
                        </a:lnTo>
                        <a:lnTo>
                          <a:pt x="138944" y="90146"/>
                        </a:lnTo>
                        <a:lnTo>
                          <a:pt x="91320" y="147294"/>
                        </a:lnTo>
                        <a:lnTo>
                          <a:pt x="122380" y="172380"/>
                        </a:lnTo>
                        <a:lnTo>
                          <a:pt x="121444" y="173228"/>
                        </a:lnTo>
                        <a:lnTo>
                          <a:pt x="85728" y="237524"/>
                        </a:lnTo>
                        <a:lnTo>
                          <a:pt x="18508" y="265338"/>
                        </a:lnTo>
                        <a:lnTo>
                          <a:pt x="9648" y="245510"/>
                        </a:lnTo>
                        <a:lnTo>
                          <a:pt x="28576" y="218472"/>
                        </a:lnTo>
                        <a:lnTo>
                          <a:pt x="11908" y="199424"/>
                        </a:lnTo>
                        <a:lnTo>
                          <a:pt x="0" y="151798"/>
                        </a:lnTo>
                        <a:lnTo>
                          <a:pt x="30956" y="154180"/>
                        </a:lnTo>
                        <a:lnTo>
                          <a:pt x="64296" y="149416"/>
                        </a:lnTo>
                        <a:lnTo>
                          <a:pt x="47624" y="87504"/>
                        </a:lnTo>
                        <a:lnTo>
                          <a:pt x="64296" y="66072"/>
                        </a:lnTo>
                        <a:lnTo>
                          <a:pt x="47580" y="56786"/>
                        </a:lnTo>
                        <a:lnTo>
                          <a:pt x="73820" y="11304"/>
                        </a:lnTo>
                        <a:lnTo>
                          <a:pt x="139384" y="0"/>
                        </a:lnTo>
                        <a:close/>
                      </a:path>
                    </a:pathLst>
                  </a:custGeom>
                  <a:solidFill>
                    <a:schemeClr val="accent4">
                      <a:lumMod val="20000"/>
                      <a:lumOff val="80000"/>
                    </a:schemeClr>
                  </a:solidFill>
                  <a:ln w="3175">
                    <a:solidFill>
                      <a:schemeClr val="bg1">
                        <a:lumMod val="75000"/>
                      </a:schemeClr>
                    </a:solidFill>
                    <a:prstDash val="dash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87" name="フリーフォーム: 図形 786">
                    <a:extLst>
                      <a:ext uri="{FF2B5EF4-FFF2-40B4-BE49-F238E27FC236}">
                        <a16:creationId xmlns:a16="http://schemas.microsoft.com/office/drawing/2014/main" id="{BB9F1008-7BFB-4B84-8A2B-DEEC54536B20}"/>
                      </a:ext>
                    </a:extLst>
                  </p:cNvPr>
                  <p:cNvSpPr/>
                  <p:nvPr/>
                </p:nvSpPr>
                <p:spPr>
                  <a:xfrm>
                    <a:off x="44805156" y="30510136"/>
                    <a:ext cx="195708" cy="127028"/>
                  </a:xfrm>
                  <a:custGeom>
                    <a:avLst/>
                    <a:gdLst>
                      <a:gd name="connsiteX0" fmla="*/ 105628 w 195708"/>
                      <a:gd name="connsiteY0" fmla="*/ 0 h 127028"/>
                      <a:gd name="connsiteX1" fmla="*/ 107600 w 195708"/>
                      <a:gd name="connsiteY1" fmla="*/ 5584 h 127028"/>
                      <a:gd name="connsiteX2" fmla="*/ 159988 w 195708"/>
                      <a:gd name="connsiteY2" fmla="*/ 15108 h 127028"/>
                      <a:gd name="connsiteX3" fmla="*/ 176348 w 195708"/>
                      <a:gd name="connsiteY3" fmla="*/ 12804 h 127028"/>
                      <a:gd name="connsiteX4" fmla="*/ 195708 w 195708"/>
                      <a:gd name="connsiteY4" fmla="*/ 29396 h 127028"/>
                      <a:gd name="connsiteX5" fmla="*/ 187452 w 195708"/>
                      <a:gd name="connsiteY5" fmla="*/ 65716 h 127028"/>
                      <a:gd name="connsiteX6" fmla="*/ 121888 w 195708"/>
                      <a:gd name="connsiteY6" fmla="*/ 77020 h 127028"/>
                      <a:gd name="connsiteX7" fmla="*/ 95648 w 195708"/>
                      <a:gd name="connsiteY7" fmla="*/ 122502 h 127028"/>
                      <a:gd name="connsiteX8" fmla="*/ 69500 w 195708"/>
                      <a:gd name="connsiteY8" fmla="*/ 107976 h 127028"/>
                      <a:gd name="connsiteX9" fmla="*/ 48068 w 195708"/>
                      <a:gd name="connsiteY9" fmla="*/ 127028 h 127028"/>
                      <a:gd name="connsiteX10" fmla="*/ 17112 w 195708"/>
                      <a:gd name="connsiteY10" fmla="*/ 119884 h 127028"/>
                      <a:gd name="connsiteX11" fmla="*/ 9968 w 195708"/>
                      <a:gd name="connsiteY11" fmla="*/ 81784 h 127028"/>
                      <a:gd name="connsiteX12" fmla="*/ 0 w 195708"/>
                      <a:gd name="connsiteY12" fmla="*/ 80588 h 127028"/>
                      <a:gd name="connsiteX13" fmla="*/ 14732 w 195708"/>
                      <a:gd name="connsiteY13" fmla="*/ 48444 h 127028"/>
                      <a:gd name="connsiteX14" fmla="*/ 360 w 195708"/>
                      <a:gd name="connsiteY14" fmla="*/ 42916 h 127028"/>
                      <a:gd name="connsiteX15" fmla="*/ 33780 w 195708"/>
                      <a:gd name="connsiteY15" fmla="*/ 31776 h 127028"/>
                      <a:gd name="connsiteX16" fmla="*/ 57596 w 195708"/>
                      <a:gd name="connsiteY16" fmla="*/ 7964 h 127028"/>
                      <a:gd name="connsiteX17" fmla="*/ 100456 w 195708"/>
                      <a:gd name="connsiteY17" fmla="*/ 10344 h 127028"/>
                      <a:gd name="connsiteX18" fmla="*/ 105628 w 195708"/>
                      <a:gd name="connsiteY18" fmla="*/ 0 h 12702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</a:cxnLst>
                    <a:rect l="l" t="t" r="r" b="b"/>
                    <a:pathLst>
                      <a:path w="195708" h="127028">
                        <a:moveTo>
                          <a:pt x="105628" y="0"/>
                        </a:moveTo>
                        <a:lnTo>
                          <a:pt x="107600" y="5584"/>
                        </a:lnTo>
                        <a:lnTo>
                          <a:pt x="159988" y="15108"/>
                        </a:lnTo>
                        <a:lnTo>
                          <a:pt x="176348" y="12804"/>
                        </a:lnTo>
                        <a:lnTo>
                          <a:pt x="195708" y="29396"/>
                        </a:lnTo>
                        <a:lnTo>
                          <a:pt x="187452" y="65716"/>
                        </a:lnTo>
                        <a:lnTo>
                          <a:pt x="121888" y="77020"/>
                        </a:lnTo>
                        <a:lnTo>
                          <a:pt x="95648" y="122502"/>
                        </a:lnTo>
                        <a:lnTo>
                          <a:pt x="69500" y="107976"/>
                        </a:lnTo>
                        <a:lnTo>
                          <a:pt x="48068" y="127028"/>
                        </a:lnTo>
                        <a:lnTo>
                          <a:pt x="17112" y="119884"/>
                        </a:lnTo>
                        <a:lnTo>
                          <a:pt x="9968" y="81784"/>
                        </a:lnTo>
                        <a:lnTo>
                          <a:pt x="0" y="80588"/>
                        </a:lnTo>
                        <a:lnTo>
                          <a:pt x="14732" y="48444"/>
                        </a:lnTo>
                        <a:lnTo>
                          <a:pt x="360" y="42916"/>
                        </a:lnTo>
                        <a:lnTo>
                          <a:pt x="33780" y="31776"/>
                        </a:lnTo>
                        <a:lnTo>
                          <a:pt x="57596" y="7964"/>
                        </a:lnTo>
                        <a:lnTo>
                          <a:pt x="100456" y="10344"/>
                        </a:lnTo>
                        <a:lnTo>
                          <a:pt x="105628" y="0"/>
                        </a:lnTo>
                        <a:close/>
                      </a:path>
                    </a:pathLst>
                  </a:custGeom>
                  <a:solidFill>
                    <a:schemeClr val="accent4">
                      <a:lumMod val="20000"/>
                      <a:lumOff val="80000"/>
                    </a:schemeClr>
                  </a:solidFill>
                  <a:ln w="3175">
                    <a:solidFill>
                      <a:schemeClr val="bg1">
                        <a:lumMod val="75000"/>
                      </a:schemeClr>
                    </a:solidFill>
                    <a:prstDash val="dash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88" name="フリーフォーム: 図形 787">
                    <a:extLst>
                      <a:ext uri="{FF2B5EF4-FFF2-40B4-BE49-F238E27FC236}">
                        <a16:creationId xmlns:a16="http://schemas.microsoft.com/office/drawing/2014/main" id="{6B3BECD6-7E95-4D56-87D2-FE1971FFE4F2}"/>
                      </a:ext>
                    </a:extLst>
                  </p:cNvPr>
                  <p:cNvSpPr/>
                  <p:nvPr/>
                </p:nvSpPr>
                <p:spPr>
                  <a:xfrm>
                    <a:off x="44533884" y="30268068"/>
                    <a:ext cx="245524" cy="245270"/>
                  </a:xfrm>
                  <a:custGeom>
                    <a:avLst/>
                    <a:gdLst>
                      <a:gd name="connsiteX0" fmla="*/ 40736 w 245524"/>
                      <a:gd name="connsiteY0" fmla="*/ 0 h 245270"/>
                      <a:gd name="connsiteX1" fmla="*/ 93124 w 245524"/>
                      <a:gd name="connsiteY1" fmla="*/ 30956 h 245270"/>
                      <a:gd name="connsiteX2" fmla="*/ 114556 w 245524"/>
                      <a:gd name="connsiteY2" fmla="*/ 9526 h 245270"/>
                      <a:gd name="connsiteX3" fmla="*/ 147892 w 245524"/>
                      <a:gd name="connsiteY3" fmla="*/ 38100 h 245270"/>
                      <a:gd name="connsiteX4" fmla="*/ 202660 w 245524"/>
                      <a:gd name="connsiteY4" fmla="*/ 38100 h 245270"/>
                      <a:gd name="connsiteX5" fmla="*/ 208716 w 245524"/>
                      <a:gd name="connsiteY5" fmla="*/ 40456 h 245270"/>
                      <a:gd name="connsiteX6" fmla="*/ 219328 w 245524"/>
                      <a:gd name="connsiteY6" fmla="*/ 107156 h 245270"/>
                      <a:gd name="connsiteX7" fmla="*/ 221708 w 245524"/>
                      <a:gd name="connsiteY7" fmla="*/ 123826 h 245270"/>
                      <a:gd name="connsiteX8" fmla="*/ 212184 w 245524"/>
                      <a:gd name="connsiteY8" fmla="*/ 145256 h 245270"/>
                      <a:gd name="connsiteX9" fmla="*/ 243140 w 245524"/>
                      <a:gd name="connsiteY9" fmla="*/ 169070 h 245270"/>
                      <a:gd name="connsiteX10" fmla="*/ 245524 w 245524"/>
                      <a:gd name="connsiteY10" fmla="*/ 200026 h 245270"/>
                      <a:gd name="connsiteX11" fmla="*/ 176468 w 245524"/>
                      <a:gd name="connsiteY11" fmla="*/ 211932 h 245270"/>
                      <a:gd name="connsiteX12" fmla="*/ 185056 w 245524"/>
                      <a:gd name="connsiteY12" fmla="*/ 245270 h 245270"/>
                      <a:gd name="connsiteX13" fmla="*/ 152124 w 245524"/>
                      <a:gd name="connsiteY13" fmla="*/ 245270 h 245270"/>
                      <a:gd name="connsiteX14" fmla="*/ 147892 w 245524"/>
                      <a:gd name="connsiteY14" fmla="*/ 238126 h 245270"/>
                      <a:gd name="connsiteX15" fmla="*/ 107412 w 245524"/>
                      <a:gd name="connsiteY15" fmla="*/ 230982 h 245270"/>
                      <a:gd name="connsiteX16" fmla="*/ 87072 w 245524"/>
                      <a:gd name="connsiteY16" fmla="*/ 235824 h 245270"/>
                      <a:gd name="connsiteX17" fmla="*/ 71692 w 245524"/>
                      <a:gd name="connsiteY17" fmla="*/ 145256 h 245270"/>
                      <a:gd name="connsiteX18" fmla="*/ 24068 w 245524"/>
                      <a:gd name="connsiteY18" fmla="*/ 90488 h 245270"/>
                      <a:gd name="connsiteX19" fmla="*/ 21684 w 245524"/>
                      <a:gd name="connsiteY19" fmla="*/ 30956 h 245270"/>
                      <a:gd name="connsiteX20" fmla="*/ 0 w 245524"/>
                      <a:gd name="connsiteY20" fmla="*/ 27472 h 245270"/>
                      <a:gd name="connsiteX21" fmla="*/ 40736 w 245524"/>
                      <a:gd name="connsiteY21" fmla="*/ 0 h 2452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</a:cxnLst>
                    <a:rect l="l" t="t" r="r" b="b"/>
                    <a:pathLst>
                      <a:path w="245524" h="245270">
                        <a:moveTo>
                          <a:pt x="40736" y="0"/>
                        </a:moveTo>
                        <a:lnTo>
                          <a:pt x="93124" y="30956"/>
                        </a:lnTo>
                        <a:lnTo>
                          <a:pt x="114556" y="9526"/>
                        </a:lnTo>
                        <a:lnTo>
                          <a:pt x="147892" y="38100"/>
                        </a:lnTo>
                        <a:lnTo>
                          <a:pt x="202660" y="38100"/>
                        </a:lnTo>
                        <a:lnTo>
                          <a:pt x="208716" y="40456"/>
                        </a:lnTo>
                        <a:lnTo>
                          <a:pt x="219328" y="107156"/>
                        </a:lnTo>
                        <a:lnTo>
                          <a:pt x="221708" y="123826"/>
                        </a:lnTo>
                        <a:lnTo>
                          <a:pt x="212184" y="145256"/>
                        </a:lnTo>
                        <a:lnTo>
                          <a:pt x="243140" y="169070"/>
                        </a:lnTo>
                        <a:lnTo>
                          <a:pt x="245524" y="200026"/>
                        </a:lnTo>
                        <a:lnTo>
                          <a:pt x="176468" y="211932"/>
                        </a:lnTo>
                        <a:lnTo>
                          <a:pt x="185056" y="245270"/>
                        </a:lnTo>
                        <a:lnTo>
                          <a:pt x="152124" y="245270"/>
                        </a:lnTo>
                        <a:lnTo>
                          <a:pt x="147892" y="238126"/>
                        </a:lnTo>
                        <a:lnTo>
                          <a:pt x="107412" y="230982"/>
                        </a:lnTo>
                        <a:lnTo>
                          <a:pt x="87072" y="235824"/>
                        </a:lnTo>
                        <a:lnTo>
                          <a:pt x="71692" y="145256"/>
                        </a:lnTo>
                        <a:lnTo>
                          <a:pt x="24068" y="90488"/>
                        </a:lnTo>
                        <a:cubicBezTo>
                          <a:pt x="23272" y="70644"/>
                          <a:pt x="22480" y="50800"/>
                          <a:pt x="21684" y="30956"/>
                        </a:cubicBezTo>
                        <a:lnTo>
                          <a:pt x="0" y="27472"/>
                        </a:lnTo>
                        <a:lnTo>
                          <a:pt x="40736" y="0"/>
                        </a:lnTo>
                        <a:close/>
                      </a:path>
                    </a:pathLst>
                  </a:custGeom>
                  <a:solidFill>
                    <a:schemeClr val="accent4">
                      <a:lumMod val="20000"/>
                      <a:lumOff val="80000"/>
                    </a:schemeClr>
                  </a:solidFill>
                  <a:ln w="3175">
                    <a:solidFill>
                      <a:schemeClr val="bg1">
                        <a:lumMod val="75000"/>
                      </a:schemeClr>
                    </a:solidFill>
                    <a:prstDash val="dash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89" name="フリーフォーム: 図形 788">
                    <a:extLst>
                      <a:ext uri="{FF2B5EF4-FFF2-40B4-BE49-F238E27FC236}">
                        <a16:creationId xmlns:a16="http://schemas.microsoft.com/office/drawing/2014/main" id="{0E5D9950-61D6-4C49-BA4C-61EE0DBEC6E5}"/>
                      </a:ext>
                    </a:extLst>
                  </p:cNvPr>
                  <p:cNvSpPr/>
                  <p:nvPr/>
                </p:nvSpPr>
                <p:spPr>
                  <a:xfrm>
                    <a:off x="44792648" y="30286684"/>
                    <a:ext cx="325964" cy="153522"/>
                  </a:xfrm>
                  <a:custGeom>
                    <a:avLst/>
                    <a:gdLst>
                      <a:gd name="connsiteX0" fmla="*/ 219472 w 325964"/>
                      <a:gd name="connsiteY0" fmla="*/ 0 h 153522"/>
                      <a:gd name="connsiteX1" fmla="*/ 255840 w 325964"/>
                      <a:gd name="connsiteY1" fmla="*/ 19484 h 153522"/>
                      <a:gd name="connsiteX2" fmla="*/ 325964 w 325964"/>
                      <a:gd name="connsiteY2" fmla="*/ 142530 h 153522"/>
                      <a:gd name="connsiteX3" fmla="*/ 301120 w 325964"/>
                      <a:gd name="connsiteY3" fmla="*/ 138014 h 153522"/>
                      <a:gd name="connsiteX4" fmla="*/ 262480 w 325964"/>
                      <a:gd name="connsiteY4" fmla="*/ 144114 h 153522"/>
                      <a:gd name="connsiteX5" fmla="*/ 174876 w 325964"/>
                      <a:gd name="connsiteY5" fmla="*/ 140928 h 153522"/>
                      <a:gd name="connsiteX6" fmla="*/ 122488 w 325964"/>
                      <a:gd name="connsiteY6" fmla="*/ 117116 h 153522"/>
                      <a:gd name="connsiteX7" fmla="*/ 113992 w 325964"/>
                      <a:gd name="connsiteY7" fmla="*/ 153522 h 153522"/>
                      <a:gd name="connsiteX8" fmla="*/ 98676 w 325964"/>
                      <a:gd name="connsiteY8" fmla="*/ 143310 h 153522"/>
                      <a:gd name="connsiteX9" fmla="*/ 103440 w 325964"/>
                      <a:gd name="connsiteY9" fmla="*/ 95684 h 153522"/>
                      <a:gd name="connsiteX10" fmla="*/ 39144 w 325964"/>
                      <a:gd name="connsiteY10" fmla="*/ 126640 h 153522"/>
                      <a:gd name="connsiteX11" fmla="*/ 0 w 325964"/>
                      <a:gd name="connsiteY11" fmla="*/ 22912 h 153522"/>
                      <a:gd name="connsiteX12" fmla="*/ 10572 w 325964"/>
                      <a:gd name="connsiteY12" fmla="*/ 12340 h 153522"/>
                      <a:gd name="connsiteX13" fmla="*/ 57460 w 325964"/>
                      <a:gd name="connsiteY13" fmla="*/ 78 h 153522"/>
                      <a:gd name="connsiteX14" fmla="*/ 96296 w 325964"/>
                      <a:gd name="connsiteY14" fmla="*/ 12340 h 153522"/>
                      <a:gd name="connsiteX15" fmla="*/ 124872 w 325964"/>
                      <a:gd name="connsiteY15" fmla="*/ 43296 h 153522"/>
                      <a:gd name="connsiteX16" fmla="*/ 201072 w 325964"/>
                      <a:gd name="connsiteY16" fmla="*/ 45680 h 153522"/>
                      <a:gd name="connsiteX17" fmla="*/ 220120 w 325964"/>
                      <a:gd name="connsiteY17" fmla="*/ 2816 h 153522"/>
                      <a:gd name="connsiteX18" fmla="*/ 219472 w 325964"/>
                      <a:gd name="connsiteY18" fmla="*/ 0 h 15352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</a:cxnLst>
                    <a:rect l="l" t="t" r="r" b="b"/>
                    <a:pathLst>
                      <a:path w="325964" h="153522">
                        <a:moveTo>
                          <a:pt x="219472" y="0"/>
                        </a:moveTo>
                        <a:lnTo>
                          <a:pt x="255840" y="19484"/>
                        </a:lnTo>
                        <a:lnTo>
                          <a:pt x="325964" y="142530"/>
                        </a:lnTo>
                        <a:lnTo>
                          <a:pt x="301120" y="138014"/>
                        </a:lnTo>
                        <a:lnTo>
                          <a:pt x="262480" y="144114"/>
                        </a:lnTo>
                        <a:lnTo>
                          <a:pt x="174876" y="140928"/>
                        </a:lnTo>
                        <a:lnTo>
                          <a:pt x="122488" y="117116"/>
                        </a:lnTo>
                        <a:lnTo>
                          <a:pt x="113992" y="153522"/>
                        </a:lnTo>
                        <a:lnTo>
                          <a:pt x="98676" y="143310"/>
                        </a:lnTo>
                        <a:lnTo>
                          <a:pt x="103440" y="95684"/>
                        </a:lnTo>
                        <a:lnTo>
                          <a:pt x="39144" y="126640"/>
                        </a:lnTo>
                        <a:lnTo>
                          <a:pt x="0" y="22912"/>
                        </a:lnTo>
                        <a:lnTo>
                          <a:pt x="10572" y="12340"/>
                        </a:lnTo>
                        <a:lnTo>
                          <a:pt x="57460" y="78"/>
                        </a:lnTo>
                        <a:lnTo>
                          <a:pt x="96296" y="12340"/>
                        </a:lnTo>
                        <a:lnTo>
                          <a:pt x="124872" y="43296"/>
                        </a:lnTo>
                        <a:lnTo>
                          <a:pt x="201072" y="45680"/>
                        </a:lnTo>
                        <a:lnTo>
                          <a:pt x="220120" y="2816"/>
                        </a:lnTo>
                        <a:lnTo>
                          <a:pt x="219472" y="0"/>
                        </a:lnTo>
                        <a:close/>
                      </a:path>
                    </a:pathLst>
                  </a:custGeom>
                  <a:solidFill>
                    <a:schemeClr val="accent4">
                      <a:lumMod val="20000"/>
                      <a:lumOff val="80000"/>
                    </a:schemeClr>
                  </a:solidFill>
                  <a:ln w="3175">
                    <a:solidFill>
                      <a:schemeClr val="bg1">
                        <a:lumMod val="75000"/>
                      </a:schemeClr>
                    </a:solidFill>
                    <a:prstDash val="dash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90" name="フリーフォーム: 図形 789">
                    <a:extLst>
                      <a:ext uri="{FF2B5EF4-FFF2-40B4-BE49-F238E27FC236}">
                        <a16:creationId xmlns:a16="http://schemas.microsoft.com/office/drawing/2014/main" id="{875E443C-D0C8-400D-A8C3-BE8AED8BB303}"/>
                      </a:ext>
                    </a:extLst>
                  </p:cNvPr>
                  <p:cNvSpPr/>
                  <p:nvPr/>
                </p:nvSpPr>
                <p:spPr>
                  <a:xfrm>
                    <a:off x="45058556" y="30102316"/>
                    <a:ext cx="16164" cy="23258"/>
                  </a:xfrm>
                  <a:custGeom>
                    <a:avLst/>
                    <a:gdLst>
                      <a:gd name="connsiteX0" fmla="*/ 8316 w 16164"/>
                      <a:gd name="connsiteY0" fmla="*/ 0 h 23258"/>
                      <a:gd name="connsiteX1" fmla="*/ 16164 w 16164"/>
                      <a:gd name="connsiteY1" fmla="*/ 1706 h 23258"/>
                      <a:gd name="connsiteX2" fmla="*/ 0 w 16164"/>
                      <a:gd name="connsiteY2" fmla="*/ 23258 h 23258"/>
                      <a:gd name="connsiteX3" fmla="*/ 6600 w 16164"/>
                      <a:gd name="connsiteY3" fmla="*/ 8590 h 23258"/>
                      <a:gd name="connsiteX4" fmla="*/ 8316 w 16164"/>
                      <a:gd name="connsiteY4" fmla="*/ 0 h 2325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6164" h="23258">
                        <a:moveTo>
                          <a:pt x="8316" y="0"/>
                        </a:moveTo>
                        <a:lnTo>
                          <a:pt x="16164" y="1706"/>
                        </a:lnTo>
                        <a:lnTo>
                          <a:pt x="0" y="23258"/>
                        </a:lnTo>
                        <a:lnTo>
                          <a:pt x="6600" y="8590"/>
                        </a:lnTo>
                        <a:lnTo>
                          <a:pt x="8316" y="0"/>
                        </a:lnTo>
                        <a:close/>
                      </a:path>
                    </a:pathLst>
                  </a:custGeom>
                  <a:solidFill>
                    <a:schemeClr val="accent4">
                      <a:lumMod val="20000"/>
                      <a:lumOff val="80000"/>
                    </a:schemeClr>
                  </a:solidFill>
                  <a:ln w="3175">
                    <a:solidFill>
                      <a:schemeClr val="bg1">
                        <a:lumMod val="75000"/>
                      </a:schemeClr>
                    </a:solidFill>
                    <a:prstDash val="dash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91" name="フリーフォーム: 図形 790">
                    <a:extLst>
                      <a:ext uri="{FF2B5EF4-FFF2-40B4-BE49-F238E27FC236}">
                        <a16:creationId xmlns:a16="http://schemas.microsoft.com/office/drawing/2014/main" id="{ACA0B7F6-2AAD-4C5C-A6F2-CF99CFC4E4C4}"/>
                      </a:ext>
                    </a:extLst>
                  </p:cNvPr>
                  <p:cNvSpPr/>
                  <p:nvPr/>
                </p:nvSpPr>
                <p:spPr>
                  <a:xfrm>
                    <a:off x="45031856" y="30125574"/>
                    <a:ext cx="26700" cy="40774"/>
                  </a:xfrm>
                  <a:custGeom>
                    <a:avLst/>
                    <a:gdLst>
                      <a:gd name="connsiteX0" fmla="*/ 26700 w 26700"/>
                      <a:gd name="connsiteY0" fmla="*/ 0 h 40774"/>
                      <a:gd name="connsiteX1" fmla="*/ 11868 w 26700"/>
                      <a:gd name="connsiteY1" fmla="*/ 32958 h 40774"/>
                      <a:gd name="connsiteX2" fmla="*/ 7528 w 26700"/>
                      <a:gd name="connsiteY2" fmla="*/ 40774 h 40774"/>
                      <a:gd name="connsiteX3" fmla="*/ 0 w 26700"/>
                      <a:gd name="connsiteY3" fmla="*/ 35598 h 40774"/>
                      <a:gd name="connsiteX4" fmla="*/ 26700 w 26700"/>
                      <a:gd name="connsiteY4" fmla="*/ 0 h 4077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6700" h="40774">
                        <a:moveTo>
                          <a:pt x="26700" y="0"/>
                        </a:moveTo>
                        <a:lnTo>
                          <a:pt x="11868" y="32958"/>
                        </a:lnTo>
                        <a:lnTo>
                          <a:pt x="7528" y="40774"/>
                        </a:lnTo>
                        <a:lnTo>
                          <a:pt x="0" y="35598"/>
                        </a:lnTo>
                        <a:lnTo>
                          <a:pt x="26700" y="0"/>
                        </a:lnTo>
                        <a:close/>
                      </a:path>
                    </a:pathLst>
                  </a:custGeom>
                  <a:solidFill>
                    <a:schemeClr val="accent4">
                      <a:lumMod val="20000"/>
                      <a:lumOff val="80000"/>
                    </a:schemeClr>
                  </a:solidFill>
                  <a:ln w="3175">
                    <a:solidFill>
                      <a:schemeClr val="bg1">
                        <a:lumMod val="75000"/>
                      </a:schemeClr>
                    </a:solidFill>
                    <a:prstDash val="dash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92" name="フリーフォーム: 図形 791">
                    <a:extLst>
                      <a:ext uri="{FF2B5EF4-FFF2-40B4-BE49-F238E27FC236}">
                        <a16:creationId xmlns:a16="http://schemas.microsoft.com/office/drawing/2014/main" id="{74974239-E993-4207-9491-F86C517F53CF}"/>
                      </a:ext>
                    </a:extLst>
                  </p:cNvPr>
                  <p:cNvSpPr/>
                  <p:nvPr/>
                </p:nvSpPr>
                <p:spPr>
                  <a:xfrm>
                    <a:off x="44467500" y="30280382"/>
                    <a:ext cx="4980" cy="5288"/>
                  </a:xfrm>
                  <a:custGeom>
                    <a:avLst/>
                    <a:gdLst>
                      <a:gd name="connsiteX0" fmla="*/ 0 w 4980"/>
                      <a:gd name="connsiteY0" fmla="*/ 0 h 5288"/>
                      <a:gd name="connsiteX1" fmla="*/ 4980 w 4980"/>
                      <a:gd name="connsiteY1" fmla="*/ 5288 h 5288"/>
                      <a:gd name="connsiteX2" fmla="*/ 0 w 4980"/>
                      <a:gd name="connsiteY2" fmla="*/ 4488 h 5288"/>
                      <a:gd name="connsiteX3" fmla="*/ 0 w 4980"/>
                      <a:gd name="connsiteY3" fmla="*/ 0 h 528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4980" h="5288">
                        <a:moveTo>
                          <a:pt x="0" y="0"/>
                        </a:moveTo>
                        <a:lnTo>
                          <a:pt x="4980" y="5288"/>
                        </a:lnTo>
                        <a:lnTo>
                          <a:pt x="0" y="4488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chemeClr val="accent4">
                      <a:lumMod val="20000"/>
                      <a:lumOff val="80000"/>
                    </a:schemeClr>
                  </a:solidFill>
                  <a:ln w="3175">
                    <a:solidFill>
                      <a:schemeClr val="bg1">
                        <a:lumMod val="75000"/>
                      </a:schemeClr>
                    </a:solidFill>
                    <a:prstDash val="dash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93" name="フリーフォーム: 図形 792">
                    <a:extLst>
                      <a:ext uri="{FF2B5EF4-FFF2-40B4-BE49-F238E27FC236}">
                        <a16:creationId xmlns:a16="http://schemas.microsoft.com/office/drawing/2014/main" id="{18810024-39E8-4CA3-AF5D-2B8A3603DF7E}"/>
                      </a:ext>
                    </a:extLst>
                  </p:cNvPr>
                  <p:cNvSpPr/>
                  <p:nvPr/>
                </p:nvSpPr>
                <p:spPr>
                  <a:xfrm>
                    <a:off x="44472480" y="30285670"/>
                    <a:ext cx="8076" cy="5676"/>
                  </a:xfrm>
                  <a:custGeom>
                    <a:avLst/>
                    <a:gdLst>
                      <a:gd name="connsiteX0" fmla="*/ 0 w 8076"/>
                      <a:gd name="connsiteY0" fmla="*/ 0 h 5676"/>
                      <a:gd name="connsiteX1" fmla="*/ 8076 w 8076"/>
                      <a:gd name="connsiteY1" fmla="*/ 1298 h 5676"/>
                      <a:gd name="connsiteX2" fmla="*/ 5340 w 8076"/>
                      <a:gd name="connsiteY2" fmla="*/ 5676 h 5676"/>
                      <a:gd name="connsiteX3" fmla="*/ 0 w 8076"/>
                      <a:gd name="connsiteY3" fmla="*/ 0 h 56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8076" h="5676">
                        <a:moveTo>
                          <a:pt x="0" y="0"/>
                        </a:moveTo>
                        <a:lnTo>
                          <a:pt x="8076" y="1298"/>
                        </a:lnTo>
                        <a:lnTo>
                          <a:pt x="5340" y="5676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chemeClr val="accent4">
                      <a:lumMod val="20000"/>
                      <a:lumOff val="80000"/>
                    </a:schemeClr>
                  </a:solidFill>
                  <a:ln w="3175">
                    <a:solidFill>
                      <a:schemeClr val="bg1">
                        <a:lumMod val="75000"/>
                      </a:schemeClr>
                    </a:solidFill>
                    <a:prstDash val="dash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728" name="グループ化 727">
                  <a:extLst>
                    <a:ext uri="{FF2B5EF4-FFF2-40B4-BE49-F238E27FC236}">
                      <a16:creationId xmlns:a16="http://schemas.microsoft.com/office/drawing/2014/main" id="{C7DA6A8C-95AE-4CC9-81EE-B4E2E1C7C9A8}"/>
                    </a:ext>
                  </a:extLst>
                </p:cNvPr>
                <p:cNvGrpSpPr/>
                <p:nvPr/>
              </p:nvGrpSpPr>
              <p:grpSpPr>
                <a:xfrm>
                  <a:off x="40607702" y="28634314"/>
                  <a:ext cx="1047752" cy="591780"/>
                  <a:chOff x="43686624" y="30889636"/>
                  <a:chExt cx="1047752" cy="591780"/>
                </a:xfrm>
                <a:solidFill>
                  <a:schemeClr val="accent5">
                    <a:lumMod val="20000"/>
                    <a:lumOff val="80000"/>
                  </a:schemeClr>
                </a:solidFill>
              </p:grpSpPr>
              <p:sp>
                <p:nvSpPr>
                  <p:cNvPr id="765" name="フリーフォーム: 図形 764">
                    <a:extLst>
                      <a:ext uri="{FF2B5EF4-FFF2-40B4-BE49-F238E27FC236}">
                        <a16:creationId xmlns:a16="http://schemas.microsoft.com/office/drawing/2014/main" id="{B94F6A3D-6362-4689-88A2-D44B883EC039}"/>
                      </a:ext>
                    </a:extLst>
                  </p:cNvPr>
                  <p:cNvSpPr/>
                  <p:nvPr/>
                </p:nvSpPr>
                <p:spPr>
                  <a:xfrm>
                    <a:off x="43869720" y="30889636"/>
                    <a:ext cx="324280" cy="197760"/>
                  </a:xfrm>
                  <a:custGeom>
                    <a:avLst/>
                    <a:gdLst>
                      <a:gd name="connsiteX0" fmla="*/ 45504 w 324280"/>
                      <a:gd name="connsiteY0" fmla="*/ 0 h 197760"/>
                      <a:gd name="connsiteX1" fmla="*/ 153456 w 324280"/>
                      <a:gd name="connsiteY1" fmla="*/ 47628 h 197760"/>
                      <a:gd name="connsiteX2" fmla="*/ 207432 w 324280"/>
                      <a:gd name="connsiteY2" fmla="*/ 92076 h 197760"/>
                      <a:gd name="connsiteX3" fmla="*/ 280456 w 324280"/>
                      <a:gd name="connsiteY3" fmla="*/ 92076 h 197760"/>
                      <a:gd name="connsiteX4" fmla="*/ 324280 w 324280"/>
                      <a:gd name="connsiteY4" fmla="*/ 112698 h 197760"/>
                      <a:gd name="connsiteX5" fmla="*/ 297704 w 324280"/>
                      <a:gd name="connsiteY5" fmla="*/ 142814 h 197760"/>
                      <a:gd name="connsiteX6" fmla="*/ 307232 w 324280"/>
                      <a:gd name="connsiteY6" fmla="*/ 173770 h 197760"/>
                      <a:gd name="connsiteX7" fmla="*/ 90536 w 324280"/>
                      <a:gd name="connsiteY7" fmla="*/ 169008 h 197760"/>
                      <a:gd name="connsiteX8" fmla="*/ 71368 w 324280"/>
                      <a:gd name="connsiteY8" fmla="*/ 197760 h 197760"/>
                      <a:gd name="connsiteX9" fmla="*/ 56432 w 324280"/>
                      <a:gd name="connsiteY9" fmla="*/ 197292 h 197760"/>
                      <a:gd name="connsiteX10" fmla="*/ 35768 w 324280"/>
                      <a:gd name="connsiteY10" fmla="*/ 142814 h 197760"/>
                      <a:gd name="connsiteX11" fmla="*/ 54816 w 324280"/>
                      <a:gd name="connsiteY11" fmla="*/ 107096 h 197760"/>
                      <a:gd name="connsiteX12" fmla="*/ 16720 w 324280"/>
                      <a:gd name="connsiteY12" fmla="*/ 102332 h 197760"/>
                      <a:gd name="connsiteX13" fmla="*/ 0 w 324280"/>
                      <a:gd name="connsiteY13" fmla="*/ 58862 h 197760"/>
                      <a:gd name="connsiteX14" fmla="*/ 16928 w 324280"/>
                      <a:gd name="connsiteY14" fmla="*/ 50800 h 197760"/>
                      <a:gd name="connsiteX15" fmla="*/ 20104 w 324280"/>
                      <a:gd name="connsiteY15" fmla="*/ 25400 h 197760"/>
                      <a:gd name="connsiteX16" fmla="*/ 45504 w 324280"/>
                      <a:gd name="connsiteY16" fmla="*/ 0 h 1977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324280" h="197760">
                        <a:moveTo>
                          <a:pt x="45504" y="0"/>
                        </a:moveTo>
                        <a:lnTo>
                          <a:pt x="153456" y="47628"/>
                        </a:lnTo>
                        <a:lnTo>
                          <a:pt x="207432" y="92076"/>
                        </a:lnTo>
                        <a:lnTo>
                          <a:pt x="280456" y="92076"/>
                        </a:lnTo>
                        <a:lnTo>
                          <a:pt x="324280" y="112698"/>
                        </a:lnTo>
                        <a:lnTo>
                          <a:pt x="297704" y="142814"/>
                        </a:lnTo>
                        <a:lnTo>
                          <a:pt x="307232" y="173770"/>
                        </a:lnTo>
                        <a:lnTo>
                          <a:pt x="90536" y="169008"/>
                        </a:lnTo>
                        <a:lnTo>
                          <a:pt x="71368" y="197760"/>
                        </a:lnTo>
                        <a:lnTo>
                          <a:pt x="56432" y="197292"/>
                        </a:lnTo>
                        <a:lnTo>
                          <a:pt x="35768" y="142814"/>
                        </a:lnTo>
                        <a:lnTo>
                          <a:pt x="54816" y="107096"/>
                        </a:lnTo>
                        <a:lnTo>
                          <a:pt x="16720" y="102332"/>
                        </a:lnTo>
                        <a:lnTo>
                          <a:pt x="0" y="58862"/>
                        </a:lnTo>
                        <a:lnTo>
                          <a:pt x="16928" y="50800"/>
                        </a:lnTo>
                        <a:lnTo>
                          <a:pt x="20104" y="25400"/>
                        </a:lnTo>
                        <a:lnTo>
                          <a:pt x="45504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bg1">
                        <a:lumMod val="75000"/>
                      </a:schemeClr>
                    </a:solidFill>
                    <a:prstDash val="dash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66" name="フリーフォーム: 図形 765">
                    <a:extLst>
                      <a:ext uri="{FF2B5EF4-FFF2-40B4-BE49-F238E27FC236}">
                        <a16:creationId xmlns:a16="http://schemas.microsoft.com/office/drawing/2014/main" id="{DE80CB5C-206E-4D6C-9870-7F18BE8724A9}"/>
                      </a:ext>
                    </a:extLst>
                  </p:cNvPr>
                  <p:cNvSpPr/>
                  <p:nvPr/>
                </p:nvSpPr>
                <p:spPr>
                  <a:xfrm>
                    <a:off x="44403704" y="31257936"/>
                    <a:ext cx="330672" cy="223480"/>
                  </a:xfrm>
                  <a:custGeom>
                    <a:avLst/>
                    <a:gdLst>
                      <a:gd name="connsiteX0" fmla="*/ 178272 w 330672"/>
                      <a:gd name="connsiteY0" fmla="*/ 0 h 223480"/>
                      <a:gd name="connsiteX1" fmla="*/ 224104 w 330672"/>
                      <a:gd name="connsiteY1" fmla="*/ 8596 h 223480"/>
                      <a:gd name="connsiteX2" fmla="*/ 330672 w 330672"/>
                      <a:gd name="connsiteY2" fmla="*/ 117476 h 223480"/>
                      <a:gd name="connsiteX3" fmla="*/ 292568 w 330672"/>
                      <a:gd name="connsiteY3" fmla="*/ 139700 h 223480"/>
                      <a:gd name="connsiteX4" fmla="*/ 225896 w 330672"/>
                      <a:gd name="connsiteY4" fmla="*/ 98428 h 223480"/>
                      <a:gd name="connsiteX5" fmla="*/ 184624 w 330672"/>
                      <a:gd name="connsiteY5" fmla="*/ 139700 h 223480"/>
                      <a:gd name="connsiteX6" fmla="*/ 159224 w 330672"/>
                      <a:gd name="connsiteY6" fmla="*/ 171452 h 223480"/>
                      <a:gd name="connsiteX7" fmla="*/ 67552 w 330672"/>
                      <a:gd name="connsiteY7" fmla="*/ 223480 h 223480"/>
                      <a:gd name="connsiteX8" fmla="*/ 48888 w 330672"/>
                      <a:gd name="connsiteY8" fmla="*/ 166688 h 223480"/>
                      <a:gd name="connsiteX9" fmla="*/ 17936 w 330672"/>
                      <a:gd name="connsiteY9" fmla="*/ 150020 h 223480"/>
                      <a:gd name="connsiteX10" fmla="*/ 0 w 330672"/>
                      <a:gd name="connsiteY10" fmla="*/ 102454 h 223480"/>
                      <a:gd name="connsiteX11" fmla="*/ 73284 w 330672"/>
                      <a:gd name="connsiteY11" fmla="*/ 79314 h 223480"/>
                      <a:gd name="connsiteX12" fmla="*/ 73284 w 330672"/>
                      <a:gd name="connsiteY12" fmla="*/ 37054 h 223480"/>
                      <a:gd name="connsiteX13" fmla="*/ 178272 w 330672"/>
                      <a:gd name="connsiteY13" fmla="*/ 0 h 2234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330672" h="223480">
                        <a:moveTo>
                          <a:pt x="178272" y="0"/>
                        </a:moveTo>
                        <a:lnTo>
                          <a:pt x="224104" y="8596"/>
                        </a:lnTo>
                        <a:lnTo>
                          <a:pt x="330672" y="117476"/>
                        </a:lnTo>
                        <a:lnTo>
                          <a:pt x="292568" y="139700"/>
                        </a:lnTo>
                        <a:lnTo>
                          <a:pt x="225896" y="98428"/>
                        </a:lnTo>
                        <a:lnTo>
                          <a:pt x="184624" y="139700"/>
                        </a:lnTo>
                        <a:lnTo>
                          <a:pt x="159224" y="171452"/>
                        </a:lnTo>
                        <a:lnTo>
                          <a:pt x="67552" y="223480"/>
                        </a:lnTo>
                        <a:lnTo>
                          <a:pt x="48888" y="166688"/>
                        </a:lnTo>
                        <a:lnTo>
                          <a:pt x="17936" y="150020"/>
                        </a:lnTo>
                        <a:lnTo>
                          <a:pt x="0" y="102454"/>
                        </a:lnTo>
                        <a:lnTo>
                          <a:pt x="73284" y="79314"/>
                        </a:lnTo>
                        <a:lnTo>
                          <a:pt x="73284" y="37054"/>
                        </a:lnTo>
                        <a:lnTo>
                          <a:pt x="178272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bg1">
                        <a:lumMod val="75000"/>
                      </a:schemeClr>
                    </a:solidFill>
                    <a:prstDash val="dash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67" name="フリーフォーム: 図形 766">
                    <a:extLst>
                      <a:ext uri="{FF2B5EF4-FFF2-40B4-BE49-F238E27FC236}">
                        <a16:creationId xmlns:a16="http://schemas.microsoft.com/office/drawing/2014/main" id="{07D6B3D8-CB89-4E3C-9DC0-1F3C174D85C1}"/>
                      </a:ext>
                    </a:extLst>
                  </p:cNvPr>
                  <p:cNvSpPr/>
                  <p:nvPr/>
                </p:nvSpPr>
                <p:spPr>
                  <a:xfrm>
                    <a:off x="43686624" y="30948498"/>
                    <a:ext cx="239528" cy="223714"/>
                  </a:xfrm>
                  <a:custGeom>
                    <a:avLst/>
                    <a:gdLst>
                      <a:gd name="connsiteX0" fmla="*/ 183096 w 239528"/>
                      <a:gd name="connsiteY0" fmla="*/ 0 h 223714"/>
                      <a:gd name="connsiteX1" fmla="*/ 199816 w 239528"/>
                      <a:gd name="connsiteY1" fmla="*/ 43470 h 223714"/>
                      <a:gd name="connsiteX2" fmla="*/ 237912 w 239528"/>
                      <a:gd name="connsiteY2" fmla="*/ 48234 h 223714"/>
                      <a:gd name="connsiteX3" fmla="*/ 218864 w 239528"/>
                      <a:gd name="connsiteY3" fmla="*/ 83952 h 223714"/>
                      <a:gd name="connsiteX4" fmla="*/ 239528 w 239528"/>
                      <a:gd name="connsiteY4" fmla="*/ 138430 h 223714"/>
                      <a:gd name="connsiteX5" fmla="*/ 225424 w 239528"/>
                      <a:gd name="connsiteY5" fmla="*/ 137990 h 223714"/>
                      <a:gd name="connsiteX6" fmla="*/ 223048 w 239528"/>
                      <a:gd name="connsiteY6" fmla="*/ 214190 h 223714"/>
                      <a:gd name="connsiteX7" fmla="*/ 180184 w 239528"/>
                      <a:gd name="connsiteY7" fmla="*/ 223714 h 223714"/>
                      <a:gd name="connsiteX8" fmla="*/ 127792 w 239528"/>
                      <a:gd name="connsiteY8" fmla="*/ 164182 h 223714"/>
                      <a:gd name="connsiteX9" fmla="*/ 121216 w 239528"/>
                      <a:gd name="connsiteY9" fmla="*/ 162302 h 223714"/>
                      <a:gd name="connsiteX10" fmla="*/ 123824 w 239528"/>
                      <a:gd name="connsiteY10" fmla="*/ 160214 h 223714"/>
                      <a:gd name="connsiteX11" fmla="*/ 0 w 239528"/>
                      <a:gd name="connsiteY11" fmla="*/ 74490 h 223714"/>
                      <a:gd name="connsiteX12" fmla="*/ 22224 w 239528"/>
                      <a:gd name="connsiteY12" fmla="*/ 26866 h 223714"/>
                      <a:gd name="connsiteX13" fmla="*/ 66672 w 239528"/>
                      <a:gd name="connsiteY13" fmla="*/ 33214 h 223714"/>
                      <a:gd name="connsiteX14" fmla="*/ 98424 w 239528"/>
                      <a:gd name="connsiteY14" fmla="*/ 77666 h 223714"/>
                      <a:gd name="connsiteX15" fmla="*/ 136528 w 239528"/>
                      <a:gd name="connsiteY15" fmla="*/ 84014 h 223714"/>
                      <a:gd name="connsiteX16" fmla="*/ 133352 w 239528"/>
                      <a:gd name="connsiteY16" fmla="*/ 23690 h 223714"/>
                      <a:gd name="connsiteX17" fmla="*/ 183096 w 239528"/>
                      <a:gd name="connsiteY17" fmla="*/ 0 h 2237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</a:cxnLst>
                    <a:rect l="l" t="t" r="r" b="b"/>
                    <a:pathLst>
                      <a:path w="239528" h="223714">
                        <a:moveTo>
                          <a:pt x="183096" y="0"/>
                        </a:moveTo>
                        <a:lnTo>
                          <a:pt x="199816" y="43470"/>
                        </a:lnTo>
                        <a:lnTo>
                          <a:pt x="237912" y="48234"/>
                        </a:lnTo>
                        <a:lnTo>
                          <a:pt x="218864" y="83952"/>
                        </a:lnTo>
                        <a:lnTo>
                          <a:pt x="239528" y="138430"/>
                        </a:lnTo>
                        <a:lnTo>
                          <a:pt x="225424" y="137990"/>
                        </a:lnTo>
                        <a:cubicBezTo>
                          <a:pt x="224632" y="163390"/>
                          <a:pt x="223840" y="188790"/>
                          <a:pt x="223048" y="214190"/>
                        </a:cubicBezTo>
                        <a:lnTo>
                          <a:pt x="180184" y="223714"/>
                        </a:lnTo>
                        <a:lnTo>
                          <a:pt x="127792" y="164182"/>
                        </a:lnTo>
                        <a:lnTo>
                          <a:pt x="121216" y="162302"/>
                        </a:lnTo>
                        <a:lnTo>
                          <a:pt x="123824" y="160214"/>
                        </a:lnTo>
                        <a:lnTo>
                          <a:pt x="0" y="74490"/>
                        </a:lnTo>
                        <a:lnTo>
                          <a:pt x="22224" y="26866"/>
                        </a:lnTo>
                        <a:lnTo>
                          <a:pt x="66672" y="33214"/>
                        </a:lnTo>
                        <a:lnTo>
                          <a:pt x="98424" y="77666"/>
                        </a:lnTo>
                        <a:lnTo>
                          <a:pt x="136528" y="84014"/>
                        </a:lnTo>
                        <a:lnTo>
                          <a:pt x="133352" y="23690"/>
                        </a:lnTo>
                        <a:lnTo>
                          <a:pt x="183096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bg1">
                        <a:lumMod val="75000"/>
                      </a:schemeClr>
                    </a:solidFill>
                    <a:prstDash val="dash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68" name="フリーフォーム: 図形 767">
                    <a:extLst>
                      <a:ext uri="{FF2B5EF4-FFF2-40B4-BE49-F238E27FC236}">
                        <a16:creationId xmlns:a16="http://schemas.microsoft.com/office/drawing/2014/main" id="{41C521CC-9739-4D9B-B59B-078B9CE65AA6}"/>
                      </a:ext>
                    </a:extLst>
                  </p:cNvPr>
                  <p:cNvSpPr/>
                  <p:nvPr/>
                </p:nvSpPr>
                <p:spPr>
                  <a:xfrm>
                    <a:off x="44128368" y="31002334"/>
                    <a:ext cx="162880" cy="198454"/>
                  </a:xfrm>
                  <a:custGeom>
                    <a:avLst/>
                    <a:gdLst>
                      <a:gd name="connsiteX0" fmla="*/ 65632 w 162880"/>
                      <a:gd name="connsiteY0" fmla="*/ 0 h 198454"/>
                      <a:gd name="connsiteX1" fmla="*/ 75784 w 162880"/>
                      <a:gd name="connsiteY1" fmla="*/ 4778 h 198454"/>
                      <a:gd name="connsiteX2" fmla="*/ 156628 w 162880"/>
                      <a:gd name="connsiteY2" fmla="*/ 62220 h 198454"/>
                      <a:gd name="connsiteX3" fmla="*/ 124784 w 162880"/>
                      <a:gd name="connsiteY3" fmla="*/ 118222 h 198454"/>
                      <a:gd name="connsiteX4" fmla="*/ 162880 w 162880"/>
                      <a:gd name="connsiteY4" fmla="*/ 172990 h 198454"/>
                      <a:gd name="connsiteX5" fmla="*/ 148684 w 162880"/>
                      <a:gd name="connsiteY5" fmla="*/ 196220 h 198454"/>
                      <a:gd name="connsiteX6" fmla="*/ 148016 w 162880"/>
                      <a:gd name="connsiteY6" fmla="*/ 196074 h 198454"/>
                      <a:gd name="connsiteX7" fmla="*/ 59904 w 162880"/>
                      <a:gd name="connsiteY7" fmla="*/ 198454 h 198454"/>
                      <a:gd name="connsiteX8" fmla="*/ 52632 w 162880"/>
                      <a:gd name="connsiteY8" fmla="*/ 191182 h 198454"/>
                      <a:gd name="connsiteX9" fmla="*/ 60488 w 162880"/>
                      <a:gd name="connsiteY9" fmla="*/ 108698 h 198454"/>
                      <a:gd name="connsiteX10" fmla="*/ 8100 w 162880"/>
                      <a:gd name="connsiteY10" fmla="*/ 92030 h 198454"/>
                      <a:gd name="connsiteX11" fmla="*/ 0 w 162880"/>
                      <a:gd name="connsiteY11" fmla="*/ 60004 h 198454"/>
                      <a:gd name="connsiteX12" fmla="*/ 48584 w 162880"/>
                      <a:gd name="connsiteY12" fmla="*/ 61072 h 198454"/>
                      <a:gd name="connsiteX13" fmla="*/ 39056 w 162880"/>
                      <a:gd name="connsiteY13" fmla="*/ 30116 h 198454"/>
                      <a:gd name="connsiteX14" fmla="*/ 65632 w 162880"/>
                      <a:gd name="connsiteY14" fmla="*/ 0 h 1984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162880" h="198454">
                        <a:moveTo>
                          <a:pt x="65632" y="0"/>
                        </a:moveTo>
                        <a:lnTo>
                          <a:pt x="75784" y="4778"/>
                        </a:lnTo>
                        <a:lnTo>
                          <a:pt x="156628" y="62220"/>
                        </a:lnTo>
                        <a:lnTo>
                          <a:pt x="124784" y="118222"/>
                        </a:lnTo>
                        <a:lnTo>
                          <a:pt x="162880" y="172990"/>
                        </a:lnTo>
                        <a:lnTo>
                          <a:pt x="148684" y="196220"/>
                        </a:lnTo>
                        <a:lnTo>
                          <a:pt x="148016" y="196074"/>
                        </a:lnTo>
                        <a:lnTo>
                          <a:pt x="59904" y="198454"/>
                        </a:lnTo>
                        <a:lnTo>
                          <a:pt x="52632" y="191182"/>
                        </a:lnTo>
                        <a:lnTo>
                          <a:pt x="60488" y="108698"/>
                        </a:lnTo>
                        <a:lnTo>
                          <a:pt x="8100" y="92030"/>
                        </a:lnTo>
                        <a:lnTo>
                          <a:pt x="0" y="60004"/>
                        </a:lnTo>
                        <a:lnTo>
                          <a:pt x="48584" y="61072"/>
                        </a:lnTo>
                        <a:lnTo>
                          <a:pt x="39056" y="30116"/>
                        </a:lnTo>
                        <a:lnTo>
                          <a:pt x="65632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bg1">
                        <a:lumMod val="75000"/>
                      </a:schemeClr>
                    </a:solidFill>
                    <a:prstDash val="dash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69" name="フリーフォーム: 図形 768">
                    <a:extLst>
                      <a:ext uri="{FF2B5EF4-FFF2-40B4-BE49-F238E27FC236}">
                        <a16:creationId xmlns:a16="http://schemas.microsoft.com/office/drawing/2014/main" id="{6A017A01-5CE4-481C-85CE-782A10F259EA}"/>
                      </a:ext>
                    </a:extLst>
                  </p:cNvPr>
                  <p:cNvSpPr/>
                  <p:nvPr/>
                </p:nvSpPr>
                <p:spPr>
                  <a:xfrm>
                    <a:off x="43941088" y="31058644"/>
                    <a:ext cx="247768" cy="134872"/>
                  </a:xfrm>
                  <a:custGeom>
                    <a:avLst/>
                    <a:gdLst>
                      <a:gd name="connsiteX0" fmla="*/ 19168 w 247768"/>
                      <a:gd name="connsiteY0" fmla="*/ 0 h 134872"/>
                      <a:gd name="connsiteX1" fmla="*/ 187280 w 247768"/>
                      <a:gd name="connsiteY1" fmla="*/ 3694 h 134872"/>
                      <a:gd name="connsiteX2" fmla="*/ 195380 w 247768"/>
                      <a:gd name="connsiteY2" fmla="*/ 35720 h 134872"/>
                      <a:gd name="connsiteX3" fmla="*/ 247768 w 247768"/>
                      <a:gd name="connsiteY3" fmla="*/ 52388 h 134872"/>
                      <a:gd name="connsiteX4" fmla="*/ 239912 w 247768"/>
                      <a:gd name="connsiteY4" fmla="*/ 134872 h 134872"/>
                      <a:gd name="connsiteX5" fmla="*/ 223376 w 247768"/>
                      <a:gd name="connsiteY5" fmla="*/ 118332 h 134872"/>
                      <a:gd name="connsiteX6" fmla="*/ 180512 w 247768"/>
                      <a:gd name="connsiteY6" fmla="*/ 130236 h 134872"/>
                      <a:gd name="connsiteX7" fmla="*/ 151936 w 247768"/>
                      <a:gd name="connsiteY7" fmla="*/ 113568 h 134872"/>
                      <a:gd name="connsiteX8" fmla="*/ 111456 w 247768"/>
                      <a:gd name="connsiteY8" fmla="*/ 104044 h 134872"/>
                      <a:gd name="connsiteX9" fmla="*/ 85264 w 247768"/>
                      <a:gd name="connsiteY9" fmla="*/ 80232 h 134872"/>
                      <a:gd name="connsiteX10" fmla="*/ 92408 w 247768"/>
                      <a:gd name="connsiteY10" fmla="*/ 58800 h 134872"/>
                      <a:gd name="connsiteX11" fmla="*/ 47160 w 247768"/>
                      <a:gd name="connsiteY11" fmla="*/ 30224 h 134872"/>
                      <a:gd name="connsiteX12" fmla="*/ 0 w 247768"/>
                      <a:gd name="connsiteY12" fmla="*/ 28752 h 134872"/>
                      <a:gd name="connsiteX13" fmla="*/ 19168 w 247768"/>
                      <a:gd name="connsiteY13" fmla="*/ 0 h 1348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247768" h="134872">
                        <a:moveTo>
                          <a:pt x="19168" y="0"/>
                        </a:moveTo>
                        <a:lnTo>
                          <a:pt x="187280" y="3694"/>
                        </a:lnTo>
                        <a:lnTo>
                          <a:pt x="195380" y="35720"/>
                        </a:lnTo>
                        <a:lnTo>
                          <a:pt x="247768" y="52388"/>
                        </a:lnTo>
                        <a:lnTo>
                          <a:pt x="239912" y="134872"/>
                        </a:lnTo>
                        <a:lnTo>
                          <a:pt x="223376" y="118332"/>
                        </a:lnTo>
                        <a:lnTo>
                          <a:pt x="180512" y="130236"/>
                        </a:lnTo>
                        <a:lnTo>
                          <a:pt x="151936" y="113568"/>
                        </a:lnTo>
                        <a:lnTo>
                          <a:pt x="111456" y="104044"/>
                        </a:lnTo>
                        <a:lnTo>
                          <a:pt x="85264" y="80232"/>
                        </a:lnTo>
                        <a:lnTo>
                          <a:pt x="92408" y="58800"/>
                        </a:lnTo>
                        <a:lnTo>
                          <a:pt x="47160" y="30224"/>
                        </a:lnTo>
                        <a:lnTo>
                          <a:pt x="0" y="28752"/>
                        </a:lnTo>
                        <a:lnTo>
                          <a:pt x="19168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bg1">
                        <a:lumMod val="75000"/>
                      </a:schemeClr>
                    </a:solidFill>
                    <a:prstDash val="dash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70" name="フリーフォーム: 図形 769">
                    <a:extLst>
                      <a:ext uri="{FF2B5EF4-FFF2-40B4-BE49-F238E27FC236}">
                        <a16:creationId xmlns:a16="http://schemas.microsoft.com/office/drawing/2014/main" id="{ADB1E37C-24E8-4094-8756-AECEB73F20B0}"/>
                      </a:ext>
                    </a:extLst>
                  </p:cNvPr>
                  <p:cNvSpPr/>
                  <p:nvPr/>
                </p:nvSpPr>
                <p:spPr>
                  <a:xfrm>
                    <a:off x="44253152" y="31064554"/>
                    <a:ext cx="111776" cy="150302"/>
                  </a:xfrm>
                  <a:custGeom>
                    <a:avLst/>
                    <a:gdLst>
                      <a:gd name="connsiteX0" fmla="*/ 31844 w 111776"/>
                      <a:gd name="connsiteY0" fmla="*/ 0 h 150302"/>
                      <a:gd name="connsiteX1" fmla="*/ 71648 w 111776"/>
                      <a:gd name="connsiteY1" fmla="*/ 28282 h 150302"/>
                      <a:gd name="connsiteX2" fmla="*/ 93872 w 111776"/>
                      <a:gd name="connsiteY2" fmla="*/ 60034 h 150302"/>
                      <a:gd name="connsiteX3" fmla="*/ 111776 w 111776"/>
                      <a:gd name="connsiteY3" fmla="*/ 128668 h 150302"/>
                      <a:gd name="connsiteX4" fmla="*/ 74592 w 111776"/>
                      <a:gd name="connsiteY4" fmla="*/ 150302 h 150302"/>
                      <a:gd name="connsiteX5" fmla="*/ 78000 w 111776"/>
                      <a:gd name="connsiteY5" fmla="*/ 145758 h 150302"/>
                      <a:gd name="connsiteX6" fmla="*/ 23900 w 111776"/>
                      <a:gd name="connsiteY6" fmla="*/ 134000 h 150302"/>
                      <a:gd name="connsiteX7" fmla="*/ 38096 w 111776"/>
                      <a:gd name="connsiteY7" fmla="*/ 110770 h 150302"/>
                      <a:gd name="connsiteX8" fmla="*/ 0 w 111776"/>
                      <a:gd name="connsiteY8" fmla="*/ 56002 h 150302"/>
                      <a:gd name="connsiteX9" fmla="*/ 31844 w 111776"/>
                      <a:gd name="connsiteY9" fmla="*/ 0 h 15030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111776" h="150302">
                        <a:moveTo>
                          <a:pt x="31844" y="0"/>
                        </a:moveTo>
                        <a:lnTo>
                          <a:pt x="71648" y="28282"/>
                        </a:lnTo>
                        <a:lnTo>
                          <a:pt x="93872" y="60034"/>
                        </a:lnTo>
                        <a:lnTo>
                          <a:pt x="111776" y="128668"/>
                        </a:lnTo>
                        <a:lnTo>
                          <a:pt x="74592" y="150302"/>
                        </a:lnTo>
                        <a:lnTo>
                          <a:pt x="78000" y="145758"/>
                        </a:lnTo>
                        <a:lnTo>
                          <a:pt x="23900" y="134000"/>
                        </a:lnTo>
                        <a:lnTo>
                          <a:pt x="38096" y="110770"/>
                        </a:lnTo>
                        <a:lnTo>
                          <a:pt x="0" y="56002"/>
                        </a:lnTo>
                        <a:lnTo>
                          <a:pt x="31844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bg1">
                        <a:lumMod val="75000"/>
                      </a:schemeClr>
                    </a:solidFill>
                    <a:prstDash val="dash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71" name="フリーフォーム: 図形 770">
                    <a:extLst>
                      <a:ext uri="{FF2B5EF4-FFF2-40B4-BE49-F238E27FC236}">
                        <a16:creationId xmlns:a16="http://schemas.microsoft.com/office/drawing/2014/main" id="{3456540D-E15B-4BA0-9874-82B4BA41514D}"/>
                      </a:ext>
                    </a:extLst>
                  </p:cNvPr>
                  <p:cNvSpPr/>
                  <p:nvPr/>
                </p:nvSpPr>
                <p:spPr>
                  <a:xfrm>
                    <a:off x="44288288" y="31193222"/>
                    <a:ext cx="188700" cy="167168"/>
                  </a:xfrm>
                  <a:custGeom>
                    <a:avLst/>
                    <a:gdLst>
                      <a:gd name="connsiteX0" fmla="*/ 76640 w 188700"/>
                      <a:gd name="connsiteY0" fmla="*/ 0 h 167168"/>
                      <a:gd name="connsiteX1" fmla="*/ 77784 w 188700"/>
                      <a:gd name="connsiteY1" fmla="*/ 4390 h 167168"/>
                      <a:gd name="connsiteX2" fmla="*/ 173040 w 188700"/>
                      <a:gd name="connsiteY2" fmla="*/ 26614 h 167168"/>
                      <a:gd name="connsiteX3" fmla="*/ 160336 w 188700"/>
                      <a:gd name="connsiteY3" fmla="*/ 77414 h 167168"/>
                      <a:gd name="connsiteX4" fmla="*/ 185736 w 188700"/>
                      <a:gd name="connsiteY4" fmla="*/ 102814 h 167168"/>
                      <a:gd name="connsiteX5" fmla="*/ 188700 w 188700"/>
                      <a:gd name="connsiteY5" fmla="*/ 101768 h 167168"/>
                      <a:gd name="connsiteX6" fmla="*/ 188700 w 188700"/>
                      <a:gd name="connsiteY6" fmla="*/ 144028 h 167168"/>
                      <a:gd name="connsiteX7" fmla="*/ 115416 w 188700"/>
                      <a:gd name="connsiteY7" fmla="*/ 167168 h 167168"/>
                      <a:gd name="connsiteX8" fmla="*/ 78584 w 188700"/>
                      <a:gd name="connsiteY8" fmla="*/ 69478 h 167168"/>
                      <a:gd name="connsiteX9" fmla="*/ 38096 w 188700"/>
                      <a:gd name="connsiteY9" fmla="*/ 100434 h 167168"/>
                      <a:gd name="connsiteX10" fmla="*/ 0 w 188700"/>
                      <a:gd name="connsiteY10" fmla="*/ 74242 h 167168"/>
                      <a:gd name="connsiteX11" fmla="*/ 39456 w 188700"/>
                      <a:gd name="connsiteY11" fmla="*/ 21634 h 167168"/>
                      <a:gd name="connsiteX12" fmla="*/ 76640 w 188700"/>
                      <a:gd name="connsiteY12" fmla="*/ 0 h 16716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188700" h="167168">
                        <a:moveTo>
                          <a:pt x="76640" y="0"/>
                        </a:moveTo>
                        <a:lnTo>
                          <a:pt x="77784" y="4390"/>
                        </a:lnTo>
                        <a:lnTo>
                          <a:pt x="173040" y="26614"/>
                        </a:lnTo>
                        <a:lnTo>
                          <a:pt x="160336" y="77414"/>
                        </a:lnTo>
                        <a:lnTo>
                          <a:pt x="185736" y="102814"/>
                        </a:lnTo>
                        <a:lnTo>
                          <a:pt x="188700" y="101768"/>
                        </a:lnTo>
                        <a:lnTo>
                          <a:pt x="188700" y="144028"/>
                        </a:lnTo>
                        <a:lnTo>
                          <a:pt x="115416" y="167168"/>
                        </a:lnTo>
                        <a:lnTo>
                          <a:pt x="78584" y="69478"/>
                        </a:lnTo>
                        <a:lnTo>
                          <a:pt x="38096" y="100434"/>
                        </a:lnTo>
                        <a:lnTo>
                          <a:pt x="0" y="74242"/>
                        </a:lnTo>
                        <a:lnTo>
                          <a:pt x="39456" y="21634"/>
                        </a:lnTo>
                        <a:lnTo>
                          <a:pt x="76640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bg1">
                        <a:lumMod val="75000"/>
                      </a:schemeClr>
                    </a:solidFill>
                    <a:prstDash val="dash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729" name="グループ化 728">
                  <a:extLst>
                    <a:ext uri="{FF2B5EF4-FFF2-40B4-BE49-F238E27FC236}">
                      <a16:creationId xmlns:a16="http://schemas.microsoft.com/office/drawing/2014/main" id="{8ACBD806-95AC-44A6-A2B0-52FC4AFD72E9}"/>
                    </a:ext>
                  </a:extLst>
                </p:cNvPr>
                <p:cNvGrpSpPr/>
                <p:nvPr/>
              </p:nvGrpSpPr>
              <p:grpSpPr>
                <a:xfrm>
                  <a:off x="39407104" y="28514969"/>
                  <a:ext cx="1200492" cy="731836"/>
                  <a:chOff x="44246456" y="29977716"/>
                  <a:chExt cx="1200492" cy="731836"/>
                </a:xfrm>
                <a:solidFill>
                  <a:schemeClr val="accent5">
                    <a:lumMod val="20000"/>
                    <a:lumOff val="80000"/>
                  </a:schemeClr>
                </a:solidFill>
              </p:grpSpPr>
              <p:sp>
                <p:nvSpPr>
                  <p:cNvPr id="762" name="フリーフォーム: 図形 761">
                    <a:extLst>
                      <a:ext uri="{FF2B5EF4-FFF2-40B4-BE49-F238E27FC236}">
                        <a16:creationId xmlns:a16="http://schemas.microsoft.com/office/drawing/2014/main" id="{774E6C20-5896-4453-9F87-D30D1DED1D43}"/>
                      </a:ext>
                    </a:extLst>
                  </p:cNvPr>
                  <p:cNvSpPr/>
                  <p:nvPr/>
                </p:nvSpPr>
                <p:spPr>
                  <a:xfrm>
                    <a:off x="45062776" y="30256130"/>
                    <a:ext cx="252712" cy="274446"/>
                  </a:xfrm>
                  <a:custGeom>
                    <a:avLst/>
                    <a:gdLst>
                      <a:gd name="connsiteX0" fmla="*/ 80228 w 252712"/>
                      <a:gd name="connsiteY0" fmla="*/ 0 h 274446"/>
                      <a:gd name="connsiteX1" fmla="*/ 222248 w 252712"/>
                      <a:gd name="connsiteY1" fmla="*/ 77186 h 274446"/>
                      <a:gd name="connsiteX2" fmla="*/ 252712 w 252712"/>
                      <a:gd name="connsiteY2" fmla="*/ 111830 h 274446"/>
                      <a:gd name="connsiteX3" fmla="*/ 235744 w 252712"/>
                      <a:gd name="connsiteY3" fmla="*/ 152434 h 274446"/>
                      <a:gd name="connsiteX4" fmla="*/ 200024 w 252712"/>
                      <a:gd name="connsiteY4" fmla="*/ 152434 h 274446"/>
                      <a:gd name="connsiteX5" fmla="*/ 171448 w 252712"/>
                      <a:gd name="connsiteY5" fmla="*/ 214346 h 274446"/>
                      <a:gd name="connsiteX6" fmla="*/ 142872 w 252712"/>
                      <a:gd name="connsiteY6" fmla="*/ 223870 h 274446"/>
                      <a:gd name="connsiteX7" fmla="*/ 128588 w 252712"/>
                      <a:gd name="connsiteY7" fmla="*/ 257208 h 274446"/>
                      <a:gd name="connsiteX8" fmla="*/ 75432 w 252712"/>
                      <a:gd name="connsiteY8" fmla="*/ 274446 h 274446"/>
                      <a:gd name="connsiteX9" fmla="*/ 61912 w 252712"/>
                      <a:gd name="connsiteY9" fmla="*/ 267686 h 274446"/>
                      <a:gd name="connsiteX10" fmla="*/ 21428 w 252712"/>
                      <a:gd name="connsiteY10" fmla="*/ 227204 h 274446"/>
                      <a:gd name="connsiteX11" fmla="*/ 1756 w 252712"/>
                      <a:gd name="connsiteY11" fmla="*/ 226642 h 274446"/>
                      <a:gd name="connsiteX12" fmla="*/ 0 w 252712"/>
                      <a:gd name="connsiteY12" fmla="*/ 157194 h 274446"/>
                      <a:gd name="connsiteX13" fmla="*/ 52388 w 252712"/>
                      <a:gd name="connsiteY13" fmla="*/ 145290 h 274446"/>
                      <a:gd name="connsiteX14" fmla="*/ 21432 w 252712"/>
                      <a:gd name="connsiteY14" fmla="*/ 95282 h 274446"/>
                      <a:gd name="connsiteX15" fmla="*/ 30956 w 252712"/>
                      <a:gd name="connsiteY15" fmla="*/ 76234 h 274446"/>
                      <a:gd name="connsiteX16" fmla="*/ 42864 w 252712"/>
                      <a:gd name="connsiteY16" fmla="*/ 21464 h 274446"/>
                      <a:gd name="connsiteX17" fmla="*/ 80228 w 252712"/>
                      <a:gd name="connsiteY17" fmla="*/ 0 h 274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</a:cxnLst>
                    <a:rect l="l" t="t" r="r" b="b"/>
                    <a:pathLst>
                      <a:path w="252712" h="274446">
                        <a:moveTo>
                          <a:pt x="80228" y="0"/>
                        </a:moveTo>
                        <a:lnTo>
                          <a:pt x="222248" y="77186"/>
                        </a:lnTo>
                        <a:lnTo>
                          <a:pt x="252712" y="111830"/>
                        </a:lnTo>
                        <a:lnTo>
                          <a:pt x="235744" y="152434"/>
                        </a:lnTo>
                        <a:lnTo>
                          <a:pt x="200024" y="152434"/>
                        </a:lnTo>
                        <a:lnTo>
                          <a:pt x="171448" y="214346"/>
                        </a:lnTo>
                        <a:lnTo>
                          <a:pt x="142872" y="223870"/>
                        </a:lnTo>
                        <a:lnTo>
                          <a:pt x="128588" y="257208"/>
                        </a:lnTo>
                        <a:lnTo>
                          <a:pt x="75432" y="274446"/>
                        </a:lnTo>
                        <a:lnTo>
                          <a:pt x="61912" y="267686"/>
                        </a:lnTo>
                        <a:lnTo>
                          <a:pt x="21428" y="227204"/>
                        </a:lnTo>
                        <a:lnTo>
                          <a:pt x="1756" y="226642"/>
                        </a:lnTo>
                        <a:lnTo>
                          <a:pt x="0" y="157194"/>
                        </a:lnTo>
                        <a:lnTo>
                          <a:pt x="52388" y="145290"/>
                        </a:lnTo>
                        <a:lnTo>
                          <a:pt x="21432" y="95282"/>
                        </a:lnTo>
                        <a:lnTo>
                          <a:pt x="30956" y="76234"/>
                        </a:lnTo>
                        <a:lnTo>
                          <a:pt x="42864" y="21464"/>
                        </a:lnTo>
                        <a:lnTo>
                          <a:pt x="80228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bg1">
                        <a:lumMod val="75000"/>
                      </a:schemeClr>
                    </a:solidFill>
                    <a:prstDash val="dash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63" name="フリーフォーム: 図形 762">
                    <a:extLst>
                      <a:ext uri="{FF2B5EF4-FFF2-40B4-BE49-F238E27FC236}">
                        <a16:creationId xmlns:a16="http://schemas.microsoft.com/office/drawing/2014/main" id="{07FB594A-4A7C-45E0-AE7F-D79EB592543B}"/>
                      </a:ext>
                    </a:extLst>
                  </p:cNvPr>
                  <p:cNvSpPr/>
                  <p:nvPr/>
                </p:nvSpPr>
                <p:spPr>
                  <a:xfrm>
                    <a:off x="44246456" y="29977716"/>
                    <a:ext cx="896548" cy="731836"/>
                  </a:xfrm>
                  <a:custGeom>
                    <a:avLst/>
                    <a:gdLst>
                      <a:gd name="connsiteX0" fmla="*/ 216244 w 896548"/>
                      <a:gd name="connsiteY0" fmla="*/ 0 h 731836"/>
                      <a:gd name="connsiteX1" fmla="*/ 298796 w 896548"/>
                      <a:gd name="connsiteY1" fmla="*/ 25400 h 731836"/>
                      <a:gd name="connsiteX2" fmla="*/ 378168 w 896548"/>
                      <a:gd name="connsiteY2" fmla="*/ 114300 h 731836"/>
                      <a:gd name="connsiteX3" fmla="*/ 419444 w 896548"/>
                      <a:gd name="connsiteY3" fmla="*/ 73024 h 731836"/>
                      <a:gd name="connsiteX4" fmla="*/ 473420 w 896548"/>
                      <a:gd name="connsiteY4" fmla="*/ 104774 h 731836"/>
                      <a:gd name="connsiteX5" fmla="*/ 517868 w 896548"/>
                      <a:gd name="connsiteY5" fmla="*/ 234948 h 731836"/>
                      <a:gd name="connsiteX6" fmla="*/ 606768 w 896548"/>
                      <a:gd name="connsiteY6" fmla="*/ 285748 h 731836"/>
                      <a:gd name="connsiteX7" fmla="*/ 673444 w 896548"/>
                      <a:gd name="connsiteY7" fmla="*/ 212724 h 731836"/>
                      <a:gd name="connsiteX8" fmla="*/ 746468 w 896548"/>
                      <a:gd name="connsiteY8" fmla="*/ 247648 h 731836"/>
                      <a:gd name="connsiteX9" fmla="*/ 892520 w 896548"/>
                      <a:gd name="connsiteY9" fmla="*/ 276224 h 731836"/>
                      <a:gd name="connsiteX10" fmla="*/ 896548 w 896548"/>
                      <a:gd name="connsiteY10" fmla="*/ 278414 h 731836"/>
                      <a:gd name="connsiteX11" fmla="*/ 859184 w 896548"/>
                      <a:gd name="connsiteY11" fmla="*/ 299878 h 731836"/>
                      <a:gd name="connsiteX12" fmla="*/ 847276 w 896548"/>
                      <a:gd name="connsiteY12" fmla="*/ 354648 h 731836"/>
                      <a:gd name="connsiteX13" fmla="*/ 837752 w 896548"/>
                      <a:gd name="connsiteY13" fmla="*/ 373696 h 731836"/>
                      <a:gd name="connsiteX14" fmla="*/ 868708 w 896548"/>
                      <a:gd name="connsiteY14" fmla="*/ 423704 h 731836"/>
                      <a:gd name="connsiteX15" fmla="*/ 816320 w 896548"/>
                      <a:gd name="connsiteY15" fmla="*/ 435608 h 731836"/>
                      <a:gd name="connsiteX16" fmla="*/ 818076 w 896548"/>
                      <a:gd name="connsiteY16" fmla="*/ 505056 h 731836"/>
                      <a:gd name="connsiteX17" fmla="*/ 754408 w 896548"/>
                      <a:gd name="connsiteY17" fmla="*/ 503236 h 731836"/>
                      <a:gd name="connsiteX18" fmla="*/ 694876 w 896548"/>
                      <a:gd name="connsiteY18" fmla="*/ 443704 h 731836"/>
                      <a:gd name="connsiteX19" fmla="*/ 647252 w 896548"/>
                      <a:gd name="connsiteY19" fmla="*/ 486568 h 731836"/>
                      <a:gd name="connsiteX20" fmla="*/ 599624 w 896548"/>
                      <a:gd name="connsiteY20" fmla="*/ 462756 h 731836"/>
                      <a:gd name="connsiteX21" fmla="*/ 537712 w 896548"/>
                      <a:gd name="connsiteY21" fmla="*/ 524668 h 731836"/>
                      <a:gd name="connsiteX22" fmla="*/ 492468 w 896548"/>
                      <a:gd name="connsiteY22" fmla="*/ 524668 h 731836"/>
                      <a:gd name="connsiteX23" fmla="*/ 485324 w 896548"/>
                      <a:gd name="connsiteY23" fmla="*/ 565148 h 731836"/>
                      <a:gd name="connsiteX24" fmla="*/ 311492 w 896548"/>
                      <a:gd name="connsiteY24" fmla="*/ 722312 h 731836"/>
                      <a:gd name="connsiteX25" fmla="*/ 304500 w 896548"/>
                      <a:gd name="connsiteY25" fmla="*/ 725156 h 731836"/>
                      <a:gd name="connsiteX26" fmla="*/ 304348 w 896548"/>
                      <a:gd name="connsiteY26" fmla="*/ 722312 h 731836"/>
                      <a:gd name="connsiteX27" fmla="*/ 242436 w 896548"/>
                      <a:gd name="connsiteY27" fmla="*/ 722312 h 731836"/>
                      <a:gd name="connsiteX28" fmla="*/ 216244 w 896548"/>
                      <a:gd name="connsiteY28" fmla="*/ 703262 h 731836"/>
                      <a:gd name="connsiteX29" fmla="*/ 175764 w 896548"/>
                      <a:gd name="connsiteY29" fmla="*/ 731836 h 731836"/>
                      <a:gd name="connsiteX30" fmla="*/ 106708 w 896548"/>
                      <a:gd name="connsiteY30" fmla="*/ 722312 h 731836"/>
                      <a:gd name="connsiteX31" fmla="*/ 0 w 896548"/>
                      <a:gd name="connsiteY31" fmla="*/ 621646 h 731836"/>
                      <a:gd name="connsiteX32" fmla="*/ 120996 w 896548"/>
                      <a:gd name="connsiteY32" fmla="*/ 593724 h 731836"/>
                      <a:gd name="connsiteX33" fmla="*/ 159092 w 896548"/>
                      <a:gd name="connsiteY33" fmla="*/ 479424 h 731836"/>
                      <a:gd name="connsiteX34" fmla="*/ 187668 w 896548"/>
                      <a:gd name="connsiteY34" fmla="*/ 393700 h 731836"/>
                      <a:gd name="connsiteX35" fmla="*/ 216244 w 896548"/>
                      <a:gd name="connsiteY35" fmla="*/ 203200 h 731836"/>
                      <a:gd name="connsiteX36" fmla="*/ 178144 w 896548"/>
                      <a:gd name="connsiteY36" fmla="*/ 98424 h 731836"/>
                      <a:gd name="connsiteX37" fmla="*/ 216244 w 896548"/>
                      <a:gd name="connsiteY37" fmla="*/ 3174 h 731836"/>
                      <a:gd name="connsiteX38" fmla="*/ 206880 w 896548"/>
                      <a:gd name="connsiteY38" fmla="*/ 620 h 731836"/>
                      <a:gd name="connsiteX39" fmla="*/ 216244 w 896548"/>
                      <a:gd name="connsiteY39" fmla="*/ 0 h 73183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896548" h="731836">
                        <a:moveTo>
                          <a:pt x="216244" y="0"/>
                        </a:moveTo>
                        <a:lnTo>
                          <a:pt x="298796" y="25400"/>
                        </a:lnTo>
                        <a:lnTo>
                          <a:pt x="378168" y="114300"/>
                        </a:lnTo>
                        <a:lnTo>
                          <a:pt x="419444" y="73024"/>
                        </a:lnTo>
                        <a:lnTo>
                          <a:pt x="473420" y="104774"/>
                        </a:lnTo>
                        <a:lnTo>
                          <a:pt x="517868" y="234948"/>
                        </a:lnTo>
                        <a:lnTo>
                          <a:pt x="606768" y="285748"/>
                        </a:lnTo>
                        <a:lnTo>
                          <a:pt x="673444" y="212724"/>
                        </a:lnTo>
                        <a:lnTo>
                          <a:pt x="746468" y="247648"/>
                        </a:lnTo>
                        <a:lnTo>
                          <a:pt x="892520" y="276224"/>
                        </a:lnTo>
                        <a:lnTo>
                          <a:pt x="896548" y="278414"/>
                        </a:lnTo>
                        <a:lnTo>
                          <a:pt x="859184" y="299878"/>
                        </a:lnTo>
                        <a:lnTo>
                          <a:pt x="847276" y="354648"/>
                        </a:lnTo>
                        <a:lnTo>
                          <a:pt x="837752" y="373696"/>
                        </a:lnTo>
                        <a:lnTo>
                          <a:pt x="868708" y="423704"/>
                        </a:lnTo>
                        <a:lnTo>
                          <a:pt x="816320" y="435608"/>
                        </a:lnTo>
                        <a:lnTo>
                          <a:pt x="818076" y="505056"/>
                        </a:lnTo>
                        <a:lnTo>
                          <a:pt x="754408" y="503236"/>
                        </a:lnTo>
                        <a:lnTo>
                          <a:pt x="694876" y="443704"/>
                        </a:lnTo>
                        <a:lnTo>
                          <a:pt x="647252" y="486568"/>
                        </a:lnTo>
                        <a:lnTo>
                          <a:pt x="599624" y="462756"/>
                        </a:lnTo>
                        <a:lnTo>
                          <a:pt x="537712" y="524668"/>
                        </a:lnTo>
                        <a:lnTo>
                          <a:pt x="492468" y="524668"/>
                        </a:lnTo>
                        <a:lnTo>
                          <a:pt x="485324" y="565148"/>
                        </a:lnTo>
                        <a:lnTo>
                          <a:pt x="311492" y="722312"/>
                        </a:lnTo>
                        <a:lnTo>
                          <a:pt x="304500" y="725156"/>
                        </a:lnTo>
                        <a:lnTo>
                          <a:pt x="304348" y="722312"/>
                        </a:lnTo>
                        <a:lnTo>
                          <a:pt x="242436" y="722312"/>
                        </a:lnTo>
                        <a:lnTo>
                          <a:pt x="216244" y="703262"/>
                        </a:lnTo>
                        <a:lnTo>
                          <a:pt x="175764" y="731836"/>
                        </a:lnTo>
                        <a:lnTo>
                          <a:pt x="106708" y="722312"/>
                        </a:lnTo>
                        <a:lnTo>
                          <a:pt x="0" y="621646"/>
                        </a:lnTo>
                        <a:lnTo>
                          <a:pt x="120996" y="593724"/>
                        </a:lnTo>
                        <a:lnTo>
                          <a:pt x="159092" y="479424"/>
                        </a:lnTo>
                        <a:lnTo>
                          <a:pt x="187668" y="393700"/>
                        </a:lnTo>
                        <a:lnTo>
                          <a:pt x="216244" y="203200"/>
                        </a:lnTo>
                        <a:lnTo>
                          <a:pt x="178144" y="98424"/>
                        </a:lnTo>
                        <a:lnTo>
                          <a:pt x="216244" y="3174"/>
                        </a:lnTo>
                        <a:lnTo>
                          <a:pt x="206880" y="620"/>
                        </a:lnTo>
                        <a:lnTo>
                          <a:pt x="216244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bg1">
                        <a:lumMod val="75000"/>
                      </a:schemeClr>
                    </a:solidFill>
                    <a:prstDash val="dash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64" name="フリーフォーム: 図形 763">
                    <a:extLst>
                      <a:ext uri="{FF2B5EF4-FFF2-40B4-BE49-F238E27FC236}">
                        <a16:creationId xmlns:a16="http://schemas.microsoft.com/office/drawing/2014/main" id="{D00BA069-5CEF-45BC-B3AC-88E0D5006FC0}"/>
                      </a:ext>
                    </a:extLst>
                  </p:cNvPr>
                  <p:cNvSpPr/>
                  <p:nvPr/>
                </p:nvSpPr>
                <p:spPr>
                  <a:xfrm>
                    <a:off x="45138208" y="30367960"/>
                    <a:ext cx="308740" cy="279680"/>
                  </a:xfrm>
                  <a:custGeom>
                    <a:avLst/>
                    <a:gdLst>
                      <a:gd name="connsiteX0" fmla="*/ 177280 w 308740"/>
                      <a:gd name="connsiteY0" fmla="*/ 0 h 279680"/>
                      <a:gd name="connsiteX1" fmla="*/ 308740 w 308740"/>
                      <a:gd name="connsiteY1" fmla="*/ 149504 h 279680"/>
                      <a:gd name="connsiteX2" fmla="*/ 306380 w 308740"/>
                      <a:gd name="connsiteY2" fmla="*/ 175498 h 279680"/>
                      <a:gd name="connsiteX3" fmla="*/ 250796 w 308740"/>
                      <a:gd name="connsiteY3" fmla="*/ 227292 h 279680"/>
                      <a:gd name="connsiteX4" fmla="*/ 196028 w 308740"/>
                      <a:gd name="connsiteY4" fmla="*/ 203480 h 279680"/>
                      <a:gd name="connsiteX5" fmla="*/ 131736 w 308740"/>
                      <a:gd name="connsiteY5" fmla="*/ 279680 h 279680"/>
                      <a:gd name="connsiteX6" fmla="*/ 100780 w 308740"/>
                      <a:gd name="connsiteY6" fmla="*/ 272536 h 279680"/>
                      <a:gd name="connsiteX7" fmla="*/ 84112 w 308740"/>
                      <a:gd name="connsiteY7" fmla="*/ 210624 h 279680"/>
                      <a:gd name="connsiteX8" fmla="*/ 24580 w 308740"/>
                      <a:gd name="connsiteY8" fmla="*/ 174904 h 279680"/>
                      <a:gd name="connsiteX9" fmla="*/ 0 w 308740"/>
                      <a:gd name="connsiteY9" fmla="*/ 162616 h 279680"/>
                      <a:gd name="connsiteX10" fmla="*/ 53156 w 308740"/>
                      <a:gd name="connsiteY10" fmla="*/ 145378 h 279680"/>
                      <a:gd name="connsiteX11" fmla="*/ 67440 w 308740"/>
                      <a:gd name="connsiteY11" fmla="*/ 112040 h 279680"/>
                      <a:gd name="connsiteX12" fmla="*/ 96016 w 308740"/>
                      <a:gd name="connsiteY12" fmla="*/ 102516 h 279680"/>
                      <a:gd name="connsiteX13" fmla="*/ 124592 w 308740"/>
                      <a:gd name="connsiteY13" fmla="*/ 40604 h 279680"/>
                      <a:gd name="connsiteX14" fmla="*/ 160312 w 308740"/>
                      <a:gd name="connsiteY14" fmla="*/ 40604 h 279680"/>
                      <a:gd name="connsiteX15" fmla="*/ 177280 w 308740"/>
                      <a:gd name="connsiteY15" fmla="*/ 0 h 2796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</a:cxnLst>
                    <a:rect l="l" t="t" r="r" b="b"/>
                    <a:pathLst>
                      <a:path w="308740" h="279680">
                        <a:moveTo>
                          <a:pt x="177280" y="0"/>
                        </a:moveTo>
                        <a:lnTo>
                          <a:pt x="308740" y="149504"/>
                        </a:lnTo>
                        <a:lnTo>
                          <a:pt x="306380" y="175498"/>
                        </a:lnTo>
                        <a:lnTo>
                          <a:pt x="250796" y="227292"/>
                        </a:lnTo>
                        <a:lnTo>
                          <a:pt x="196028" y="203480"/>
                        </a:lnTo>
                        <a:lnTo>
                          <a:pt x="131736" y="279680"/>
                        </a:lnTo>
                        <a:lnTo>
                          <a:pt x="100780" y="272536"/>
                        </a:lnTo>
                        <a:lnTo>
                          <a:pt x="84112" y="210624"/>
                        </a:lnTo>
                        <a:lnTo>
                          <a:pt x="24580" y="174904"/>
                        </a:lnTo>
                        <a:lnTo>
                          <a:pt x="0" y="162616"/>
                        </a:lnTo>
                        <a:lnTo>
                          <a:pt x="53156" y="145378"/>
                        </a:lnTo>
                        <a:lnTo>
                          <a:pt x="67440" y="112040"/>
                        </a:lnTo>
                        <a:lnTo>
                          <a:pt x="96016" y="102516"/>
                        </a:lnTo>
                        <a:lnTo>
                          <a:pt x="124592" y="40604"/>
                        </a:lnTo>
                        <a:lnTo>
                          <a:pt x="160312" y="40604"/>
                        </a:lnTo>
                        <a:lnTo>
                          <a:pt x="177280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bg1">
                        <a:lumMod val="75000"/>
                      </a:schemeClr>
                    </a:solidFill>
                    <a:prstDash val="dash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730" name="グループ化 729">
                  <a:extLst>
                    <a:ext uri="{FF2B5EF4-FFF2-40B4-BE49-F238E27FC236}">
                      <a16:creationId xmlns:a16="http://schemas.microsoft.com/office/drawing/2014/main" id="{F708105E-D973-4AEA-A5F2-B046C5ED19ED}"/>
                    </a:ext>
                  </a:extLst>
                </p:cNvPr>
                <p:cNvGrpSpPr/>
                <p:nvPr/>
              </p:nvGrpSpPr>
              <p:grpSpPr>
                <a:xfrm>
                  <a:off x="38970788" y="28958380"/>
                  <a:ext cx="2532812" cy="1578770"/>
                  <a:chOff x="38970788" y="28958380"/>
                  <a:chExt cx="2532812" cy="1578770"/>
                </a:xfrm>
              </p:grpSpPr>
              <p:sp>
                <p:nvSpPr>
                  <p:cNvPr id="732" name="フリーフォーム: 図形 731">
                    <a:extLst>
                      <a:ext uri="{FF2B5EF4-FFF2-40B4-BE49-F238E27FC236}">
                        <a16:creationId xmlns:a16="http://schemas.microsoft.com/office/drawing/2014/main" id="{0D01096B-4485-42DD-BE39-50A0622B6CE3}"/>
                      </a:ext>
                    </a:extLst>
                  </p:cNvPr>
                  <p:cNvSpPr/>
                  <p:nvPr/>
                </p:nvSpPr>
                <p:spPr>
                  <a:xfrm>
                    <a:off x="39531132" y="30346650"/>
                    <a:ext cx="197644" cy="190500"/>
                  </a:xfrm>
                  <a:custGeom>
                    <a:avLst/>
                    <a:gdLst>
                      <a:gd name="connsiteX0" fmla="*/ 0 w 197644"/>
                      <a:gd name="connsiteY0" fmla="*/ 0 h 190500"/>
                      <a:gd name="connsiteX1" fmla="*/ 131604 w 197644"/>
                      <a:gd name="connsiteY1" fmla="*/ 15128 h 190500"/>
                      <a:gd name="connsiteX2" fmla="*/ 140492 w 197644"/>
                      <a:gd name="connsiteY2" fmla="*/ 111126 h 190500"/>
                      <a:gd name="connsiteX3" fmla="*/ 197644 w 197644"/>
                      <a:gd name="connsiteY3" fmla="*/ 184150 h 190500"/>
                      <a:gd name="connsiteX4" fmla="*/ 156368 w 197644"/>
                      <a:gd name="connsiteY4" fmla="*/ 190500 h 190500"/>
                      <a:gd name="connsiteX5" fmla="*/ 114440 w 197644"/>
                      <a:gd name="connsiteY5" fmla="*/ 156958 h 190500"/>
                      <a:gd name="connsiteX6" fmla="*/ 114300 w 197644"/>
                      <a:gd name="connsiteY6" fmla="*/ 154782 h 190500"/>
                      <a:gd name="connsiteX7" fmla="*/ 66676 w 197644"/>
                      <a:gd name="connsiteY7" fmla="*/ 100014 h 190500"/>
                      <a:gd name="connsiteX8" fmla="*/ 78580 w 197644"/>
                      <a:gd name="connsiteY8" fmla="*/ 80962 h 190500"/>
                      <a:gd name="connsiteX9" fmla="*/ 0 w 197644"/>
                      <a:gd name="connsiteY9" fmla="*/ 0 h 1905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197644" h="190500">
                        <a:moveTo>
                          <a:pt x="0" y="0"/>
                        </a:moveTo>
                        <a:lnTo>
                          <a:pt x="131604" y="15128"/>
                        </a:lnTo>
                        <a:lnTo>
                          <a:pt x="140492" y="111126"/>
                        </a:lnTo>
                        <a:lnTo>
                          <a:pt x="197644" y="184150"/>
                        </a:lnTo>
                        <a:lnTo>
                          <a:pt x="156368" y="190500"/>
                        </a:lnTo>
                        <a:lnTo>
                          <a:pt x="114440" y="156958"/>
                        </a:lnTo>
                        <a:lnTo>
                          <a:pt x="114300" y="154782"/>
                        </a:lnTo>
                        <a:lnTo>
                          <a:pt x="66676" y="100014"/>
                        </a:lnTo>
                        <a:lnTo>
                          <a:pt x="78580" y="80962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chemeClr val="accent6">
                      <a:lumMod val="20000"/>
                      <a:lumOff val="80000"/>
                    </a:schemeClr>
                  </a:solidFill>
                  <a:ln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33" name="フリーフォーム: 図形 732">
                    <a:extLst>
                      <a:ext uri="{FF2B5EF4-FFF2-40B4-BE49-F238E27FC236}">
                        <a16:creationId xmlns:a16="http://schemas.microsoft.com/office/drawing/2014/main" id="{84747E3E-32DA-4A7C-B1D3-0D990F06B2C4}"/>
                      </a:ext>
                    </a:extLst>
                  </p:cNvPr>
                  <p:cNvSpPr/>
                  <p:nvPr/>
                </p:nvSpPr>
                <p:spPr>
                  <a:xfrm>
                    <a:off x="39307900" y="30282356"/>
                    <a:ext cx="337672" cy="221252"/>
                  </a:xfrm>
                  <a:custGeom>
                    <a:avLst/>
                    <a:gdLst>
                      <a:gd name="connsiteX0" fmla="*/ 156556 w 337672"/>
                      <a:gd name="connsiteY0" fmla="*/ 0 h 221252"/>
                      <a:gd name="connsiteX1" fmla="*/ 163700 w 337672"/>
                      <a:gd name="connsiteY1" fmla="*/ 35720 h 221252"/>
                      <a:gd name="connsiteX2" fmla="*/ 230376 w 337672"/>
                      <a:gd name="connsiteY2" fmla="*/ 64294 h 221252"/>
                      <a:gd name="connsiteX3" fmla="*/ 232508 w 337672"/>
                      <a:gd name="connsiteY3" fmla="*/ 65360 h 221252"/>
                      <a:gd name="connsiteX4" fmla="*/ 223232 w 337672"/>
                      <a:gd name="connsiteY4" fmla="*/ 64294 h 221252"/>
                      <a:gd name="connsiteX5" fmla="*/ 301812 w 337672"/>
                      <a:gd name="connsiteY5" fmla="*/ 145256 h 221252"/>
                      <a:gd name="connsiteX6" fmla="*/ 289908 w 337672"/>
                      <a:gd name="connsiteY6" fmla="*/ 164308 h 221252"/>
                      <a:gd name="connsiteX7" fmla="*/ 337532 w 337672"/>
                      <a:gd name="connsiteY7" fmla="*/ 219076 h 221252"/>
                      <a:gd name="connsiteX8" fmla="*/ 337672 w 337672"/>
                      <a:gd name="connsiteY8" fmla="*/ 221252 h 221252"/>
                      <a:gd name="connsiteX9" fmla="*/ 331976 w 337672"/>
                      <a:gd name="connsiteY9" fmla="*/ 216694 h 221252"/>
                      <a:gd name="connsiteX10" fmla="*/ 249424 w 337672"/>
                      <a:gd name="connsiteY10" fmla="*/ 210344 h 221252"/>
                      <a:gd name="connsiteX11" fmla="*/ 238512 w 337672"/>
                      <a:gd name="connsiteY11" fmla="*/ 213618 h 221252"/>
                      <a:gd name="connsiteX12" fmla="*/ 239900 w 337672"/>
                      <a:gd name="connsiteY12" fmla="*/ 210344 h 221252"/>
                      <a:gd name="connsiteX13" fmla="*/ 125600 w 337672"/>
                      <a:gd name="connsiteY13" fmla="*/ 210344 h 221252"/>
                      <a:gd name="connsiteX14" fmla="*/ 30348 w 337672"/>
                      <a:gd name="connsiteY14" fmla="*/ 203994 h 221252"/>
                      <a:gd name="connsiteX15" fmla="*/ 0 w 337672"/>
                      <a:gd name="connsiteY15" fmla="*/ 135712 h 221252"/>
                      <a:gd name="connsiteX16" fmla="*/ 18444 w 337672"/>
                      <a:gd name="connsiteY16" fmla="*/ 104776 h 221252"/>
                      <a:gd name="connsiteX17" fmla="*/ 63688 w 337672"/>
                      <a:gd name="connsiteY17" fmla="*/ 47624 h 221252"/>
                      <a:gd name="connsiteX18" fmla="*/ 99404 w 337672"/>
                      <a:gd name="connsiteY18" fmla="*/ 45244 h 221252"/>
                      <a:gd name="connsiteX19" fmla="*/ 156556 w 337672"/>
                      <a:gd name="connsiteY19" fmla="*/ 0 h 22125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</a:cxnLst>
                    <a:rect l="l" t="t" r="r" b="b"/>
                    <a:pathLst>
                      <a:path w="337672" h="221252">
                        <a:moveTo>
                          <a:pt x="156556" y="0"/>
                        </a:moveTo>
                        <a:lnTo>
                          <a:pt x="163700" y="35720"/>
                        </a:lnTo>
                        <a:lnTo>
                          <a:pt x="230376" y="64294"/>
                        </a:lnTo>
                        <a:lnTo>
                          <a:pt x="232508" y="65360"/>
                        </a:lnTo>
                        <a:lnTo>
                          <a:pt x="223232" y="64294"/>
                        </a:lnTo>
                        <a:lnTo>
                          <a:pt x="301812" y="145256"/>
                        </a:lnTo>
                        <a:lnTo>
                          <a:pt x="289908" y="164308"/>
                        </a:lnTo>
                        <a:lnTo>
                          <a:pt x="337532" y="219076"/>
                        </a:lnTo>
                        <a:lnTo>
                          <a:pt x="337672" y="221252"/>
                        </a:lnTo>
                        <a:lnTo>
                          <a:pt x="331976" y="216694"/>
                        </a:lnTo>
                        <a:lnTo>
                          <a:pt x="249424" y="210344"/>
                        </a:lnTo>
                        <a:lnTo>
                          <a:pt x="238512" y="213618"/>
                        </a:lnTo>
                        <a:lnTo>
                          <a:pt x="239900" y="210344"/>
                        </a:lnTo>
                        <a:lnTo>
                          <a:pt x="125600" y="210344"/>
                        </a:lnTo>
                        <a:lnTo>
                          <a:pt x="30348" y="203994"/>
                        </a:lnTo>
                        <a:lnTo>
                          <a:pt x="0" y="135712"/>
                        </a:lnTo>
                        <a:lnTo>
                          <a:pt x="18444" y="104776"/>
                        </a:lnTo>
                        <a:lnTo>
                          <a:pt x="63688" y="47624"/>
                        </a:lnTo>
                        <a:lnTo>
                          <a:pt x="99404" y="45244"/>
                        </a:lnTo>
                        <a:lnTo>
                          <a:pt x="156556" y="0"/>
                        </a:lnTo>
                        <a:close/>
                      </a:path>
                    </a:pathLst>
                  </a:custGeom>
                  <a:solidFill>
                    <a:schemeClr val="accent6">
                      <a:lumMod val="20000"/>
                      <a:lumOff val="80000"/>
                    </a:schemeClr>
                  </a:solidFill>
                  <a:ln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34" name="フリーフォーム: 図形 733">
                    <a:extLst>
                      <a:ext uri="{FF2B5EF4-FFF2-40B4-BE49-F238E27FC236}">
                        <a16:creationId xmlns:a16="http://schemas.microsoft.com/office/drawing/2014/main" id="{257B456C-5A60-4CA8-8F09-E2C7E67EA7C9}"/>
                      </a:ext>
                    </a:extLst>
                  </p:cNvPr>
                  <p:cNvSpPr/>
                  <p:nvPr/>
                </p:nvSpPr>
                <p:spPr>
                  <a:xfrm>
                    <a:off x="38970788" y="29136322"/>
                    <a:ext cx="746080" cy="644638"/>
                  </a:xfrm>
                  <a:custGeom>
                    <a:avLst/>
                    <a:gdLst>
                      <a:gd name="connsiteX0" fmla="*/ 436968 w 746080"/>
                      <a:gd name="connsiteY0" fmla="*/ 0 h 644638"/>
                      <a:gd name="connsiteX1" fmla="*/ 543676 w 746080"/>
                      <a:gd name="connsiteY1" fmla="*/ 100666 h 644638"/>
                      <a:gd name="connsiteX2" fmla="*/ 612732 w 746080"/>
                      <a:gd name="connsiteY2" fmla="*/ 110190 h 644638"/>
                      <a:gd name="connsiteX3" fmla="*/ 653212 w 746080"/>
                      <a:gd name="connsiteY3" fmla="*/ 81616 h 644638"/>
                      <a:gd name="connsiteX4" fmla="*/ 679404 w 746080"/>
                      <a:gd name="connsiteY4" fmla="*/ 100666 h 644638"/>
                      <a:gd name="connsiteX5" fmla="*/ 741316 w 746080"/>
                      <a:gd name="connsiteY5" fmla="*/ 100666 h 644638"/>
                      <a:gd name="connsiteX6" fmla="*/ 746080 w 746080"/>
                      <a:gd name="connsiteY6" fmla="*/ 188772 h 644638"/>
                      <a:gd name="connsiteX7" fmla="*/ 715124 w 746080"/>
                      <a:gd name="connsiteY7" fmla="*/ 241158 h 644638"/>
                      <a:gd name="connsiteX8" fmla="*/ 653212 w 746080"/>
                      <a:gd name="connsiteY8" fmla="*/ 241158 h 644638"/>
                      <a:gd name="connsiteX9" fmla="*/ 572252 w 746080"/>
                      <a:gd name="connsiteY9" fmla="*/ 291166 h 644638"/>
                      <a:gd name="connsiteX10" fmla="*/ 567488 w 746080"/>
                      <a:gd name="connsiteY10" fmla="*/ 367366 h 644638"/>
                      <a:gd name="connsiteX11" fmla="*/ 546056 w 746080"/>
                      <a:gd name="connsiteY11" fmla="*/ 400702 h 644638"/>
                      <a:gd name="connsiteX12" fmla="*/ 541292 w 746080"/>
                      <a:gd name="connsiteY12" fmla="*/ 431658 h 644638"/>
                      <a:gd name="connsiteX13" fmla="*/ 622256 w 746080"/>
                      <a:gd name="connsiteY13" fmla="*/ 498334 h 644638"/>
                      <a:gd name="connsiteX14" fmla="*/ 619876 w 746080"/>
                      <a:gd name="connsiteY14" fmla="*/ 545958 h 644638"/>
                      <a:gd name="connsiteX15" fmla="*/ 562724 w 746080"/>
                      <a:gd name="connsiteY15" fmla="*/ 603110 h 644638"/>
                      <a:gd name="connsiteX16" fmla="*/ 465092 w 746080"/>
                      <a:gd name="connsiteY16" fmla="*/ 603110 h 644638"/>
                      <a:gd name="connsiteX17" fmla="*/ 426992 w 746080"/>
                      <a:gd name="connsiteY17" fmla="*/ 579298 h 644638"/>
                      <a:gd name="connsiteX18" fmla="*/ 357936 w 746080"/>
                      <a:gd name="connsiteY18" fmla="*/ 643590 h 644638"/>
                      <a:gd name="connsiteX19" fmla="*/ 283580 w 746080"/>
                      <a:gd name="connsiteY19" fmla="*/ 644638 h 644638"/>
                      <a:gd name="connsiteX20" fmla="*/ 246812 w 746080"/>
                      <a:gd name="connsiteY20" fmla="*/ 429278 h 644638"/>
                      <a:gd name="connsiteX21" fmla="*/ 24564 w 746080"/>
                      <a:gd name="connsiteY21" fmla="*/ 410228 h 644638"/>
                      <a:gd name="connsiteX22" fmla="*/ 0 w 746080"/>
                      <a:gd name="connsiteY22" fmla="*/ 424264 h 644638"/>
                      <a:gd name="connsiteX23" fmla="*/ 34088 w 746080"/>
                      <a:gd name="connsiteY23" fmla="*/ 219728 h 644638"/>
                      <a:gd name="connsiteX24" fmla="*/ 119812 w 746080"/>
                      <a:gd name="connsiteY24" fmla="*/ 181628 h 644638"/>
                      <a:gd name="connsiteX25" fmla="*/ 234112 w 746080"/>
                      <a:gd name="connsiteY25" fmla="*/ 172102 h 644638"/>
                      <a:gd name="connsiteX26" fmla="*/ 357936 w 746080"/>
                      <a:gd name="connsiteY26" fmla="*/ 105428 h 644638"/>
                      <a:gd name="connsiteX27" fmla="*/ 434136 w 746080"/>
                      <a:gd name="connsiteY27" fmla="*/ 654 h 644638"/>
                      <a:gd name="connsiteX28" fmla="*/ 436968 w 746080"/>
                      <a:gd name="connsiteY28" fmla="*/ 0 h 6446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</a:cxnLst>
                    <a:rect l="l" t="t" r="r" b="b"/>
                    <a:pathLst>
                      <a:path w="746080" h="644638">
                        <a:moveTo>
                          <a:pt x="436968" y="0"/>
                        </a:moveTo>
                        <a:lnTo>
                          <a:pt x="543676" y="100666"/>
                        </a:lnTo>
                        <a:lnTo>
                          <a:pt x="612732" y="110190"/>
                        </a:lnTo>
                        <a:lnTo>
                          <a:pt x="653212" y="81616"/>
                        </a:lnTo>
                        <a:lnTo>
                          <a:pt x="679404" y="100666"/>
                        </a:lnTo>
                        <a:lnTo>
                          <a:pt x="741316" y="100666"/>
                        </a:lnTo>
                        <a:lnTo>
                          <a:pt x="746080" y="188772"/>
                        </a:lnTo>
                        <a:lnTo>
                          <a:pt x="715124" y="241158"/>
                        </a:lnTo>
                        <a:lnTo>
                          <a:pt x="653212" y="241158"/>
                        </a:lnTo>
                        <a:lnTo>
                          <a:pt x="572252" y="291166"/>
                        </a:lnTo>
                        <a:lnTo>
                          <a:pt x="567488" y="367366"/>
                        </a:lnTo>
                        <a:lnTo>
                          <a:pt x="546056" y="400702"/>
                        </a:lnTo>
                        <a:lnTo>
                          <a:pt x="541292" y="431658"/>
                        </a:lnTo>
                        <a:lnTo>
                          <a:pt x="622256" y="498334"/>
                        </a:lnTo>
                        <a:lnTo>
                          <a:pt x="619876" y="545958"/>
                        </a:lnTo>
                        <a:lnTo>
                          <a:pt x="562724" y="603110"/>
                        </a:lnTo>
                        <a:lnTo>
                          <a:pt x="465092" y="603110"/>
                        </a:lnTo>
                        <a:lnTo>
                          <a:pt x="426992" y="579298"/>
                        </a:lnTo>
                        <a:lnTo>
                          <a:pt x="357936" y="643590"/>
                        </a:lnTo>
                        <a:lnTo>
                          <a:pt x="283580" y="644638"/>
                        </a:lnTo>
                        <a:lnTo>
                          <a:pt x="246812" y="429278"/>
                        </a:lnTo>
                        <a:lnTo>
                          <a:pt x="24564" y="410228"/>
                        </a:lnTo>
                        <a:lnTo>
                          <a:pt x="0" y="424264"/>
                        </a:lnTo>
                        <a:lnTo>
                          <a:pt x="34088" y="219728"/>
                        </a:lnTo>
                        <a:lnTo>
                          <a:pt x="119812" y="181628"/>
                        </a:lnTo>
                        <a:lnTo>
                          <a:pt x="234112" y="172102"/>
                        </a:lnTo>
                        <a:lnTo>
                          <a:pt x="357936" y="105428"/>
                        </a:lnTo>
                        <a:lnTo>
                          <a:pt x="434136" y="654"/>
                        </a:lnTo>
                        <a:lnTo>
                          <a:pt x="436968" y="0"/>
                        </a:lnTo>
                        <a:close/>
                      </a:path>
                    </a:pathLst>
                  </a:custGeom>
                  <a:solidFill>
                    <a:schemeClr val="accent6">
                      <a:lumMod val="20000"/>
                      <a:lumOff val="80000"/>
                    </a:schemeClr>
                  </a:solidFill>
                  <a:ln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35" name="フリーフォーム: 図形 734">
                    <a:extLst>
                      <a:ext uri="{FF2B5EF4-FFF2-40B4-BE49-F238E27FC236}">
                        <a16:creationId xmlns:a16="http://schemas.microsoft.com/office/drawing/2014/main" id="{AACC5611-AA7D-4973-A564-B6B6310DAD22}"/>
                      </a:ext>
                    </a:extLst>
                  </p:cNvPr>
                  <p:cNvSpPr/>
                  <p:nvPr/>
                </p:nvSpPr>
                <p:spPr>
                  <a:xfrm>
                    <a:off x="39995476" y="29787056"/>
                    <a:ext cx="247196" cy="148084"/>
                  </a:xfrm>
                  <a:custGeom>
                    <a:avLst/>
                    <a:gdLst>
                      <a:gd name="connsiteX0" fmla="*/ 28572 w 247196"/>
                      <a:gd name="connsiteY0" fmla="*/ 0 h 148084"/>
                      <a:gd name="connsiteX1" fmla="*/ 59532 w 247196"/>
                      <a:gd name="connsiteY1" fmla="*/ 0 h 148084"/>
                      <a:gd name="connsiteX2" fmla="*/ 92868 w 247196"/>
                      <a:gd name="connsiteY2" fmla="*/ 28576 h 148084"/>
                      <a:gd name="connsiteX3" fmla="*/ 128588 w 247196"/>
                      <a:gd name="connsiteY3" fmla="*/ 28576 h 148084"/>
                      <a:gd name="connsiteX4" fmla="*/ 147636 w 247196"/>
                      <a:gd name="connsiteY4" fmla="*/ 50008 h 148084"/>
                      <a:gd name="connsiteX5" fmla="*/ 235744 w 247196"/>
                      <a:gd name="connsiteY5" fmla="*/ 47624 h 148084"/>
                      <a:gd name="connsiteX6" fmla="*/ 247196 w 247196"/>
                      <a:gd name="connsiteY6" fmla="*/ 92402 h 148084"/>
                      <a:gd name="connsiteX7" fmla="*/ 142876 w 247196"/>
                      <a:gd name="connsiteY7" fmla="*/ 124620 h 148084"/>
                      <a:gd name="connsiteX8" fmla="*/ 64656 w 247196"/>
                      <a:gd name="connsiteY8" fmla="*/ 148084 h 148084"/>
                      <a:gd name="connsiteX9" fmla="*/ 42860 w 247196"/>
                      <a:gd name="connsiteY9" fmla="*/ 90488 h 148084"/>
                      <a:gd name="connsiteX10" fmla="*/ 0 w 247196"/>
                      <a:gd name="connsiteY10" fmla="*/ 40482 h 148084"/>
                      <a:gd name="connsiteX11" fmla="*/ 28572 w 247196"/>
                      <a:gd name="connsiteY11" fmla="*/ 0 h 1480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247196" h="148084">
                        <a:moveTo>
                          <a:pt x="28572" y="0"/>
                        </a:moveTo>
                        <a:lnTo>
                          <a:pt x="59532" y="0"/>
                        </a:lnTo>
                        <a:lnTo>
                          <a:pt x="92868" y="28576"/>
                        </a:lnTo>
                        <a:lnTo>
                          <a:pt x="128588" y="28576"/>
                        </a:lnTo>
                        <a:lnTo>
                          <a:pt x="147636" y="50008"/>
                        </a:lnTo>
                        <a:lnTo>
                          <a:pt x="235744" y="47624"/>
                        </a:lnTo>
                        <a:lnTo>
                          <a:pt x="247196" y="92402"/>
                        </a:lnTo>
                        <a:lnTo>
                          <a:pt x="142876" y="124620"/>
                        </a:lnTo>
                        <a:lnTo>
                          <a:pt x="64656" y="148084"/>
                        </a:lnTo>
                        <a:lnTo>
                          <a:pt x="42860" y="90488"/>
                        </a:lnTo>
                        <a:lnTo>
                          <a:pt x="0" y="40482"/>
                        </a:lnTo>
                        <a:lnTo>
                          <a:pt x="28572" y="0"/>
                        </a:lnTo>
                        <a:close/>
                      </a:path>
                    </a:pathLst>
                  </a:custGeom>
                  <a:solidFill>
                    <a:schemeClr val="accent6">
                      <a:lumMod val="20000"/>
                      <a:lumOff val="80000"/>
                    </a:schemeClr>
                  </a:solidFill>
                  <a:ln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36" name="フリーフォーム: 図形 735">
                    <a:extLst>
                      <a:ext uri="{FF2B5EF4-FFF2-40B4-BE49-F238E27FC236}">
                        <a16:creationId xmlns:a16="http://schemas.microsoft.com/office/drawing/2014/main" id="{21B0A546-8F25-41FA-AEC3-90CAFE50D68D}"/>
                      </a:ext>
                    </a:extLst>
                  </p:cNvPr>
                  <p:cNvSpPr/>
                  <p:nvPr/>
                </p:nvSpPr>
                <p:spPr>
                  <a:xfrm>
                    <a:off x="39135048" y="29956092"/>
                    <a:ext cx="460376" cy="461976"/>
                  </a:xfrm>
                  <a:custGeom>
                    <a:avLst/>
                    <a:gdLst>
                      <a:gd name="connsiteX0" fmla="*/ 76944 w 460376"/>
                      <a:gd name="connsiteY0" fmla="*/ 0 h 461976"/>
                      <a:gd name="connsiteX1" fmla="*/ 169864 w 460376"/>
                      <a:gd name="connsiteY1" fmla="*/ 61946 h 461976"/>
                      <a:gd name="connsiteX2" fmla="*/ 210344 w 460376"/>
                      <a:gd name="connsiteY2" fmla="*/ 35752 h 461976"/>
                      <a:gd name="connsiteX3" fmla="*/ 246064 w 460376"/>
                      <a:gd name="connsiteY3" fmla="*/ 42896 h 461976"/>
                      <a:gd name="connsiteX4" fmla="*/ 269876 w 460376"/>
                      <a:gd name="connsiteY4" fmla="*/ 85758 h 461976"/>
                      <a:gd name="connsiteX5" fmla="*/ 293688 w 460376"/>
                      <a:gd name="connsiteY5" fmla="*/ 126240 h 461976"/>
                      <a:gd name="connsiteX6" fmla="*/ 260352 w 460376"/>
                      <a:gd name="connsiteY6" fmla="*/ 166720 h 461976"/>
                      <a:gd name="connsiteX7" fmla="*/ 324648 w 460376"/>
                      <a:gd name="connsiteY7" fmla="*/ 211964 h 461976"/>
                      <a:gd name="connsiteX8" fmla="*/ 372272 w 460376"/>
                      <a:gd name="connsiteY8" fmla="*/ 173864 h 461976"/>
                      <a:gd name="connsiteX9" fmla="*/ 460376 w 460376"/>
                      <a:gd name="connsiteY9" fmla="*/ 181008 h 461976"/>
                      <a:gd name="connsiteX10" fmla="*/ 417516 w 460376"/>
                      <a:gd name="connsiteY10" fmla="*/ 242920 h 461976"/>
                      <a:gd name="connsiteX11" fmla="*/ 348456 w 460376"/>
                      <a:gd name="connsiteY11" fmla="*/ 261972 h 461976"/>
                      <a:gd name="connsiteX12" fmla="*/ 331792 w 460376"/>
                      <a:gd name="connsiteY12" fmla="*/ 323884 h 461976"/>
                      <a:gd name="connsiteX13" fmla="*/ 329696 w 460376"/>
                      <a:gd name="connsiteY13" fmla="*/ 327706 h 461976"/>
                      <a:gd name="connsiteX14" fmla="*/ 329408 w 460376"/>
                      <a:gd name="connsiteY14" fmla="*/ 326264 h 461976"/>
                      <a:gd name="connsiteX15" fmla="*/ 272256 w 460376"/>
                      <a:gd name="connsiteY15" fmla="*/ 371508 h 461976"/>
                      <a:gd name="connsiteX16" fmla="*/ 236540 w 460376"/>
                      <a:gd name="connsiteY16" fmla="*/ 373888 h 461976"/>
                      <a:gd name="connsiteX17" fmla="*/ 191296 w 460376"/>
                      <a:gd name="connsiteY17" fmla="*/ 431040 h 461976"/>
                      <a:gd name="connsiteX18" fmla="*/ 172852 w 460376"/>
                      <a:gd name="connsiteY18" fmla="*/ 461976 h 461976"/>
                      <a:gd name="connsiteX19" fmla="*/ 152400 w 460376"/>
                      <a:gd name="connsiteY19" fmla="*/ 415958 h 461976"/>
                      <a:gd name="connsiteX20" fmla="*/ 114304 w 460376"/>
                      <a:gd name="connsiteY20" fmla="*/ 403258 h 461976"/>
                      <a:gd name="connsiteX21" fmla="*/ 25400 w 460376"/>
                      <a:gd name="connsiteY21" fmla="*/ 314358 h 461976"/>
                      <a:gd name="connsiteX22" fmla="*/ 19052 w 460376"/>
                      <a:gd name="connsiteY22" fmla="*/ 206408 h 461976"/>
                      <a:gd name="connsiteX23" fmla="*/ 0 w 460376"/>
                      <a:gd name="connsiteY23" fmla="*/ 130208 h 461976"/>
                      <a:gd name="connsiteX24" fmla="*/ 76944 w 460376"/>
                      <a:gd name="connsiteY24" fmla="*/ 0 h 4619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</a:cxnLst>
                    <a:rect l="l" t="t" r="r" b="b"/>
                    <a:pathLst>
                      <a:path w="460376" h="461976">
                        <a:moveTo>
                          <a:pt x="76944" y="0"/>
                        </a:moveTo>
                        <a:lnTo>
                          <a:pt x="169864" y="61946"/>
                        </a:lnTo>
                        <a:lnTo>
                          <a:pt x="210344" y="35752"/>
                        </a:lnTo>
                        <a:lnTo>
                          <a:pt x="246064" y="42896"/>
                        </a:lnTo>
                        <a:lnTo>
                          <a:pt x="269876" y="85758"/>
                        </a:lnTo>
                        <a:lnTo>
                          <a:pt x="293688" y="126240"/>
                        </a:lnTo>
                        <a:lnTo>
                          <a:pt x="260352" y="166720"/>
                        </a:lnTo>
                        <a:lnTo>
                          <a:pt x="324648" y="211964"/>
                        </a:lnTo>
                        <a:lnTo>
                          <a:pt x="372272" y="173864"/>
                        </a:lnTo>
                        <a:lnTo>
                          <a:pt x="460376" y="181008"/>
                        </a:lnTo>
                        <a:lnTo>
                          <a:pt x="417516" y="242920"/>
                        </a:lnTo>
                        <a:lnTo>
                          <a:pt x="348456" y="261972"/>
                        </a:lnTo>
                        <a:lnTo>
                          <a:pt x="331792" y="323884"/>
                        </a:lnTo>
                        <a:lnTo>
                          <a:pt x="329696" y="327706"/>
                        </a:lnTo>
                        <a:lnTo>
                          <a:pt x="329408" y="326264"/>
                        </a:lnTo>
                        <a:lnTo>
                          <a:pt x="272256" y="371508"/>
                        </a:lnTo>
                        <a:lnTo>
                          <a:pt x="236540" y="373888"/>
                        </a:lnTo>
                        <a:lnTo>
                          <a:pt x="191296" y="431040"/>
                        </a:lnTo>
                        <a:lnTo>
                          <a:pt x="172852" y="461976"/>
                        </a:lnTo>
                        <a:lnTo>
                          <a:pt x="152400" y="415958"/>
                        </a:lnTo>
                        <a:lnTo>
                          <a:pt x="114304" y="403258"/>
                        </a:lnTo>
                        <a:lnTo>
                          <a:pt x="25400" y="314358"/>
                        </a:lnTo>
                        <a:lnTo>
                          <a:pt x="19052" y="206408"/>
                        </a:lnTo>
                        <a:lnTo>
                          <a:pt x="0" y="130208"/>
                        </a:lnTo>
                        <a:lnTo>
                          <a:pt x="76944" y="0"/>
                        </a:lnTo>
                        <a:close/>
                      </a:path>
                    </a:pathLst>
                  </a:custGeom>
                  <a:solidFill>
                    <a:schemeClr val="accent6">
                      <a:lumMod val="20000"/>
                      <a:lumOff val="80000"/>
                    </a:schemeClr>
                  </a:solidFill>
                  <a:ln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37" name="フリーフォーム: 図形 736">
                    <a:extLst>
                      <a:ext uri="{FF2B5EF4-FFF2-40B4-BE49-F238E27FC236}">
                        <a16:creationId xmlns:a16="http://schemas.microsoft.com/office/drawing/2014/main" id="{2DA2CA83-0B26-470D-BD9E-6AED4241A508}"/>
                      </a:ext>
                    </a:extLst>
                  </p:cNvPr>
                  <p:cNvSpPr/>
                  <p:nvPr/>
                </p:nvSpPr>
                <p:spPr>
                  <a:xfrm>
                    <a:off x="41086364" y="30272832"/>
                    <a:ext cx="210860" cy="254792"/>
                  </a:xfrm>
                  <a:custGeom>
                    <a:avLst/>
                    <a:gdLst>
                      <a:gd name="connsiteX0" fmla="*/ 142600 w 210860"/>
                      <a:gd name="connsiteY0" fmla="*/ 0 h 254792"/>
                      <a:gd name="connsiteX1" fmla="*/ 185996 w 210860"/>
                      <a:gd name="connsiteY1" fmla="*/ 44710 h 254792"/>
                      <a:gd name="connsiteX2" fmla="*/ 137836 w 210860"/>
                      <a:gd name="connsiteY2" fmla="*/ 92868 h 254792"/>
                      <a:gd name="connsiteX3" fmla="*/ 160060 w 210860"/>
                      <a:gd name="connsiteY3" fmla="*/ 134144 h 254792"/>
                      <a:gd name="connsiteX4" fmla="*/ 160060 w 210860"/>
                      <a:gd name="connsiteY4" fmla="*/ 169068 h 254792"/>
                      <a:gd name="connsiteX5" fmla="*/ 210860 w 210860"/>
                      <a:gd name="connsiteY5" fmla="*/ 184944 h 254792"/>
                      <a:gd name="connsiteX6" fmla="*/ 198160 w 210860"/>
                      <a:gd name="connsiteY6" fmla="*/ 232568 h 254792"/>
                      <a:gd name="connsiteX7" fmla="*/ 29884 w 210860"/>
                      <a:gd name="connsiteY7" fmla="*/ 254792 h 254792"/>
                      <a:gd name="connsiteX8" fmla="*/ 20360 w 210860"/>
                      <a:gd name="connsiteY8" fmla="*/ 229392 h 254792"/>
                      <a:gd name="connsiteX9" fmla="*/ 33060 w 210860"/>
                      <a:gd name="connsiteY9" fmla="*/ 156368 h 254792"/>
                      <a:gd name="connsiteX10" fmla="*/ 14012 w 210860"/>
                      <a:gd name="connsiteY10" fmla="*/ 80168 h 254792"/>
                      <a:gd name="connsiteX11" fmla="*/ 0 w 210860"/>
                      <a:gd name="connsiteY11" fmla="*/ 66158 h 254792"/>
                      <a:gd name="connsiteX12" fmla="*/ 71160 w 210860"/>
                      <a:gd name="connsiteY12" fmla="*/ 21432 h 254792"/>
                      <a:gd name="connsiteX13" fmla="*/ 142600 w 210860"/>
                      <a:gd name="connsiteY13" fmla="*/ 0 h 25479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210860" h="254792">
                        <a:moveTo>
                          <a:pt x="142600" y="0"/>
                        </a:moveTo>
                        <a:lnTo>
                          <a:pt x="185996" y="44710"/>
                        </a:lnTo>
                        <a:lnTo>
                          <a:pt x="137836" y="92868"/>
                        </a:lnTo>
                        <a:lnTo>
                          <a:pt x="160060" y="134144"/>
                        </a:lnTo>
                        <a:lnTo>
                          <a:pt x="160060" y="169068"/>
                        </a:lnTo>
                        <a:lnTo>
                          <a:pt x="210860" y="184944"/>
                        </a:lnTo>
                        <a:lnTo>
                          <a:pt x="198160" y="232568"/>
                        </a:lnTo>
                        <a:lnTo>
                          <a:pt x="29884" y="254792"/>
                        </a:lnTo>
                        <a:lnTo>
                          <a:pt x="20360" y="229392"/>
                        </a:lnTo>
                        <a:lnTo>
                          <a:pt x="33060" y="156368"/>
                        </a:lnTo>
                        <a:lnTo>
                          <a:pt x="14012" y="80168"/>
                        </a:lnTo>
                        <a:lnTo>
                          <a:pt x="0" y="66158"/>
                        </a:lnTo>
                        <a:lnTo>
                          <a:pt x="71160" y="21432"/>
                        </a:lnTo>
                        <a:lnTo>
                          <a:pt x="142600" y="0"/>
                        </a:lnTo>
                        <a:close/>
                      </a:path>
                    </a:pathLst>
                  </a:custGeom>
                  <a:solidFill>
                    <a:schemeClr val="accent6">
                      <a:lumMod val="20000"/>
                      <a:lumOff val="80000"/>
                    </a:schemeClr>
                  </a:solidFill>
                  <a:ln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38" name="フリーフォーム: 図形 737">
                    <a:extLst>
                      <a:ext uri="{FF2B5EF4-FFF2-40B4-BE49-F238E27FC236}">
                        <a16:creationId xmlns:a16="http://schemas.microsoft.com/office/drawing/2014/main" id="{7CC13F61-A6F6-47DF-8C6B-C28B52CF84EC}"/>
                      </a:ext>
                    </a:extLst>
                  </p:cNvPr>
                  <p:cNvSpPr/>
                  <p:nvPr/>
                </p:nvSpPr>
                <p:spPr>
                  <a:xfrm>
                    <a:off x="40349284" y="29608464"/>
                    <a:ext cx="241504" cy="242540"/>
                  </a:xfrm>
                  <a:custGeom>
                    <a:avLst/>
                    <a:gdLst>
                      <a:gd name="connsiteX0" fmla="*/ 181972 w 241504"/>
                      <a:gd name="connsiteY0" fmla="*/ 0 h 242540"/>
                      <a:gd name="connsiteX1" fmla="*/ 191496 w 241504"/>
                      <a:gd name="connsiteY1" fmla="*/ 71436 h 242540"/>
                      <a:gd name="connsiteX2" fmla="*/ 212928 w 241504"/>
                      <a:gd name="connsiteY2" fmla="*/ 88104 h 242540"/>
                      <a:gd name="connsiteX3" fmla="*/ 220072 w 241504"/>
                      <a:gd name="connsiteY3" fmla="*/ 140492 h 242540"/>
                      <a:gd name="connsiteX4" fmla="*/ 241504 w 241504"/>
                      <a:gd name="connsiteY4" fmla="*/ 164304 h 242540"/>
                      <a:gd name="connsiteX5" fmla="*/ 191084 w 241504"/>
                      <a:gd name="connsiteY5" fmla="*/ 242540 h 242540"/>
                      <a:gd name="connsiteX6" fmla="*/ 4964 w 241504"/>
                      <a:gd name="connsiteY6" fmla="*/ 236536 h 242540"/>
                      <a:gd name="connsiteX7" fmla="*/ 0 w 241504"/>
                      <a:gd name="connsiteY7" fmla="*/ 238068 h 242540"/>
                      <a:gd name="connsiteX8" fmla="*/ 3380 w 241504"/>
                      <a:gd name="connsiteY8" fmla="*/ 133348 h 242540"/>
                      <a:gd name="connsiteX9" fmla="*/ 58148 w 241504"/>
                      <a:gd name="connsiteY9" fmla="*/ 126204 h 242540"/>
                      <a:gd name="connsiteX10" fmla="*/ 84340 w 241504"/>
                      <a:gd name="connsiteY10" fmla="*/ 78580 h 242540"/>
                      <a:gd name="connsiteX11" fmla="*/ 98628 w 241504"/>
                      <a:gd name="connsiteY11" fmla="*/ 47624 h 242540"/>
                      <a:gd name="connsiteX12" fmla="*/ 124820 w 241504"/>
                      <a:gd name="connsiteY12" fmla="*/ 2380 h 242540"/>
                      <a:gd name="connsiteX13" fmla="*/ 181972 w 241504"/>
                      <a:gd name="connsiteY13" fmla="*/ 0 h 24254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241504" h="242540">
                        <a:moveTo>
                          <a:pt x="181972" y="0"/>
                        </a:moveTo>
                        <a:lnTo>
                          <a:pt x="191496" y="71436"/>
                        </a:lnTo>
                        <a:lnTo>
                          <a:pt x="212928" y="88104"/>
                        </a:lnTo>
                        <a:lnTo>
                          <a:pt x="220072" y="140492"/>
                        </a:lnTo>
                        <a:lnTo>
                          <a:pt x="241504" y="164304"/>
                        </a:lnTo>
                        <a:lnTo>
                          <a:pt x="191084" y="242540"/>
                        </a:lnTo>
                        <a:lnTo>
                          <a:pt x="4964" y="236536"/>
                        </a:lnTo>
                        <a:lnTo>
                          <a:pt x="0" y="238068"/>
                        </a:lnTo>
                        <a:lnTo>
                          <a:pt x="3380" y="133348"/>
                        </a:lnTo>
                        <a:lnTo>
                          <a:pt x="58148" y="126204"/>
                        </a:lnTo>
                        <a:lnTo>
                          <a:pt x="84340" y="78580"/>
                        </a:lnTo>
                        <a:lnTo>
                          <a:pt x="98628" y="47624"/>
                        </a:lnTo>
                        <a:lnTo>
                          <a:pt x="124820" y="2380"/>
                        </a:lnTo>
                        <a:lnTo>
                          <a:pt x="181972" y="0"/>
                        </a:lnTo>
                        <a:close/>
                      </a:path>
                    </a:pathLst>
                  </a:custGeom>
                  <a:solidFill>
                    <a:schemeClr val="accent6">
                      <a:lumMod val="20000"/>
                      <a:lumOff val="80000"/>
                    </a:schemeClr>
                  </a:solidFill>
                  <a:ln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39" name="フリーフォーム: 図形 738">
                    <a:extLst>
                      <a:ext uri="{FF2B5EF4-FFF2-40B4-BE49-F238E27FC236}">
                        <a16:creationId xmlns:a16="http://schemas.microsoft.com/office/drawing/2014/main" id="{D98E9AFA-4368-4E22-9CFD-E695C367A15F}"/>
                      </a:ext>
                    </a:extLst>
                  </p:cNvPr>
                  <p:cNvSpPr/>
                  <p:nvPr/>
                </p:nvSpPr>
                <p:spPr>
                  <a:xfrm>
                    <a:off x="39211992" y="29715620"/>
                    <a:ext cx="400104" cy="305944"/>
                  </a:xfrm>
                  <a:custGeom>
                    <a:avLst/>
                    <a:gdLst>
                      <a:gd name="connsiteX0" fmla="*/ 185788 w 400104"/>
                      <a:gd name="connsiteY0" fmla="*/ 0 h 305944"/>
                      <a:gd name="connsiteX1" fmla="*/ 223888 w 400104"/>
                      <a:gd name="connsiteY1" fmla="*/ 23812 h 305944"/>
                      <a:gd name="connsiteX2" fmla="*/ 321520 w 400104"/>
                      <a:gd name="connsiteY2" fmla="*/ 23812 h 305944"/>
                      <a:gd name="connsiteX3" fmla="*/ 330532 w 400104"/>
                      <a:gd name="connsiteY3" fmla="*/ 14800 h 305944"/>
                      <a:gd name="connsiteX4" fmla="*/ 326284 w 400104"/>
                      <a:gd name="connsiteY4" fmla="*/ 71436 h 305944"/>
                      <a:gd name="connsiteX5" fmla="*/ 395340 w 400104"/>
                      <a:gd name="connsiteY5" fmla="*/ 142874 h 305944"/>
                      <a:gd name="connsiteX6" fmla="*/ 400104 w 400104"/>
                      <a:gd name="connsiteY6" fmla="*/ 242886 h 305944"/>
                      <a:gd name="connsiteX7" fmla="*/ 364384 w 400104"/>
                      <a:gd name="connsiteY7" fmla="*/ 292892 h 305944"/>
                      <a:gd name="connsiteX8" fmla="*/ 181664 w 400104"/>
                      <a:gd name="connsiteY8" fmla="*/ 305944 h 305944"/>
                      <a:gd name="connsiteX9" fmla="*/ 169120 w 400104"/>
                      <a:gd name="connsiteY9" fmla="*/ 283368 h 305944"/>
                      <a:gd name="connsiteX10" fmla="*/ 133400 w 400104"/>
                      <a:gd name="connsiteY10" fmla="*/ 276224 h 305944"/>
                      <a:gd name="connsiteX11" fmla="*/ 92920 w 400104"/>
                      <a:gd name="connsiteY11" fmla="*/ 302418 h 305944"/>
                      <a:gd name="connsiteX12" fmla="*/ 0 w 400104"/>
                      <a:gd name="connsiteY12" fmla="*/ 240472 h 305944"/>
                      <a:gd name="connsiteX13" fmla="*/ 5608 w 400104"/>
                      <a:gd name="connsiteY13" fmla="*/ 230980 h 305944"/>
                      <a:gd name="connsiteX14" fmla="*/ 50056 w 400104"/>
                      <a:gd name="connsiteY14" fmla="*/ 110330 h 305944"/>
                      <a:gd name="connsiteX15" fmla="*/ 42376 w 400104"/>
                      <a:gd name="connsiteY15" fmla="*/ 65340 h 305944"/>
                      <a:gd name="connsiteX16" fmla="*/ 116732 w 400104"/>
                      <a:gd name="connsiteY16" fmla="*/ 64292 h 305944"/>
                      <a:gd name="connsiteX17" fmla="*/ 185788 w 400104"/>
                      <a:gd name="connsiteY17" fmla="*/ 0 h 30594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</a:cxnLst>
                    <a:rect l="l" t="t" r="r" b="b"/>
                    <a:pathLst>
                      <a:path w="400104" h="305944">
                        <a:moveTo>
                          <a:pt x="185788" y="0"/>
                        </a:moveTo>
                        <a:lnTo>
                          <a:pt x="223888" y="23812"/>
                        </a:lnTo>
                        <a:lnTo>
                          <a:pt x="321520" y="23812"/>
                        </a:lnTo>
                        <a:lnTo>
                          <a:pt x="330532" y="14800"/>
                        </a:lnTo>
                        <a:lnTo>
                          <a:pt x="326284" y="71436"/>
                        </a:lnTo>
                        <a:lnTo>
                          <a:pt x="395340" y="142874"/>
                        </a:lnTo>
                        <a:lnTo>
                          <a:pt x="400104" y="242886"/>
                        </a:lnTo>
                        <a:lnTo>
                          <a:pt x="364384" y="292892"/>
                        </a:lnTo>
                        <a:lnTo>
                          <a:pt x="181664" y="305944"/>
                        </a:lnTo>
                        <a:lnTo>
                          <a:pt x="169120" y="283368"/>
                        </a:lnTo>
                        <a:lnTo>
                          <a:pt x="133400" y="276224"/>
                        </a:lnTo>
                        <a:lnTo>
                          <a:pt x="92920" y="302418"/>
                        </a:lnTo>
                        <a:lnTo>
                          <a:pt x="0" y="240472"/>
                        </a:lnTo>
                        <a:lnTo>
                          <a:pt x="5608" y="230980"/>
                        </a:lnTo>
                        <a:lnTo>
                          <a:pt x="50056" y="110330"/>
                        </a:lnTo>
                        <a:lnTo>
                          <a:pt x="42376" y="65340"/>
                        </a:lnTo>
                        <a:lnTo>
                          <a:pt x="116732" y="64292"/>
                        </a:lnTo>
                        <a:lnTo>
                          <a:pt x="185788" y="0"/>
                        </a:lnTo>
                        <a:close/>
                      </a:path>
                    </a:pathLst>
                  </a:custGeom>
                  <a:solidFill>
                    <a:schemeClr val="accent6">
                      <a:lumMod val="20000"/>
                      <a:lumOff val="80000"/>
                    </a:schemeClr>
                  </a:solidFill>
                  <a:ln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40" name="フリーフォーム: 図形 739">
                    <a:extLst>
                      <a:ext uri="{FF2B5EF4-FFF2-40B4-BE49-F238E27FC236}">
                        <a16:creationId xmlns:a16="http://schemas.microsoft.com/office/drawing/2014/main" id="{921F0A43-D47C-40E3-9BC7-662EFD57F636}"/>
                      </a:ext>
                    </a:extLst>
                  </p:cNvPr>
                  <p:cNvSpPr/>
                  <p:nvPr/>
                </p:nvSpPr>
                <p:spPr>
                  <a:xfrm>
                    <a:off x="39932080" y="29832424"/>
                    <a:ext cx="128052" cy="145084"/>
                  </a:xfrm>
                  <a:custGeom>
                    <a:avLst/>
                    <a:gdLst>
                      <a:gd name="connsiteX0" fmla="*/ 67584 w 128052"/>
                      <a:gd name="connsiteY0" fmla="*/ 0 h 145084"/>
                      <a:gd name="connsiteX1" fmla="*/ 106256 w 128052"/>
                      <a:gd name="connsiteY1" fmla="*/ 45120 h 145084"/>
                      <a:gd name="connsiteX2" fmla="*/ 128052 w 128052"/>
                      <a:gd name="connsiteY2" fmla="*/ 102716 h 145084"/>
                      <a:gd name="connsiteX3" fmla="*/ 15768 w 128052"/>
                      <a:gd name="connsiteY3" fmla="*/ 136400 h 145084"/>
                      <a:gd name="connsiteX4" fmla="*/ 0 w 128052"/>
                      <a:gd name="connsiteY4" fmla="*/ 145084 h 145084"/>
                      <a:gd name="connsiteX5" fmla="*/ 13388 w 128052"/>
                      <a:gd name="connsiteY5" fmla="*/ 2256 h 145084"/>
                      <a:gd name="connsiteX6" fmla="*/ 67584 w 128052"/>
                      <a:gd name="connsiteY6" fmla="*/ 0 h 1450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8052" h="145084">
                        <a:moveTo>
                          <a:pt x="67584" y="0"/>
                        </a:moveTo>
                        <a:lnTo>
                          <a:pt x="106256" y="45120"/>
                        </a:lnTo>
                        <a:lnTo>
                          <a:pt x="128052" y="102716"/>
                        </a:lnTo>
                        <a:lnTo>
                          <a:pt x="15768" y="136400"/>
                        </a:lnTo>
                        <a:lnTo>
                          <a:pt x="0" y="145084"/>
                        </a:lnTo>
                        <a:lnTo>
                          <a:pt x="13388" y="2256"/>
                        </a:lnTo>
                        <a:lnTo>
                          <a:pt x="67584" y="0"/>
                        </a:lnTo>
                        <a:close/>
                      </a:path>
                    </a:pathLst>
                  </a:custGeom>
                  <a:solidFill>
                    <a:schemeClr val="accent6">
                      <a:lumMod val="20000"/>
                      <a:lumOff val="80000"/>
                    </a:schemeClr>
                  </a:solidFill>
                  <a:ln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41" name="フリーフォーム: 図形 740">
                    <a:extLst>
                      <a:ext uri="{FF2B5EF4-FFF2-40B4-BE49-F238E27FC236}">
                        <a16:creationId xmlns:a16="http://schemas.microsoft.com/office/drawing/2014/main" id="{C5BB6A1A-F5D4-47D0-928B-F2CF9F84C239}"/>
                      </a:ext>
                    </a:extLst>
                  </p:cNvPr>
                  <p:cNvSpPr/>
                  <p:nvPr/>
                </p:nvSpPr>
                <p:spPr>
                  <a:xfrm>
                    <a:off x="41006972" y="29817218"/>
                    <a:ext cx="496628" cy="521772"/>
                  </a:xfrm>
                  <a:custGeom>
                    <a:avLst/>
                    <a:gdLst>
                      <a:gd name="connsiteX0" fmla="*/ 178336 w 496628"/>
                      <a:gd name="connsiteY0" fmla="*/ 0 h 521772"/>
                      <a:gd name="connsiteX1" fmla="*/ 229928 w 496628"/>
                      <a:gd name="connsiteY1" fmla="*/ 11906 h 521772"/>
                      <a:gd name="connsiteX2" fmla="*/ 172780 w 496628"/>
                      <a:gd name="connsiteY2" fmla="*/ 88106 h 521772"/>
                      <a:gd name="connsiteX3" fmla="*/ 176424 w 496628"/>
                      <a:gd name="connsiteY3" fmla="*/ 93372 h 521772"/>
                      <a:gd name="connsiteX4" fmla="*/ 201352 w 496628"/>
                      <a:gd name="connsiteY4" fmla="*/ 129382 h 521772"/>
                      <a:gd name="connsiteX5" fmla="*/ 236276 w 496628"/>
                      <a:gd name="connsiteY5" fmla="*/ 157958 h 521772"/>
                      <a:gd name="connsiteX6" fmla="*/ 264852 w 496628"/>
                      <a:gd name="connsiteY6" fmla="*/ 135732 h 521772"/>
                      <a:gd name="connsiteX7" fmla="*/ 283904 w 496628"/>
                      <a:gd name="connsiteY7" fmla="*/ 199232 h 521772"/>
                      <a:gd name="connsiteX8" fmla="*/ 344228 w 496628"/>
                      <a:gd name="connsiteY8" fmla="*/ 246858 h 521772"/>
                      <a:gd name="connsiteX9" fmla="*/ 468052 w 496628"/>
                      <a:gd name="connsiteY9" fmla="*/ 243682 h 521772"/>
                      <a:gd name="connsiteX10" fmla="*/ 496628 w 496628"/>
                      <a:gd name="connsiteY10" fmla="*/ 275432 h 521772"/>
                      <a:gd name="connsiteX11" fmla="*/ 458528 w 496628"/>
                      <a:gd name="connsiteY11" fmla="*/ 335758 h 521772"/>
                      <a:gd name="connsiteX12" fmla="*/ 410904 w 496628"/>
                      <a:gd name="connsiteY12" fmla="*/ 335758 h 521772"/>
                      <a:gd name="connsiteX13" fmla="*/ 426780 w 496628"/>
                      <a:gd name="connsiteY13" fmla="*/ 386558 h 521772"/>
                      <a:gd name="connsiteX14" fmla="*/ 407728 w 496628"/>
                      <a:gd name="connsiteY14" fmla="*/ 396082 h 521772"/>
                      <a:gd name="connsiteX15" fmla="*/ 404552 w 496628"/>
                      <a:gd name="connsiteY15" fmla="*/ 431006 h 521772"/>
                      <a:gd name="connsiteX16" fmla="*/ 302952 w 496628"/>
                      <a:gd name="connsiteY16" fmla="*/ 462758 h 521772"/>
                      <a:gd name="connsiteX17" fmla="*/ 265388 w 496628"/>
                      <a:gd name="connsiteY17" fmla="*/ 500324 h 521772"/>
                      <a:gd name="connsiteX18" fmla="*/ 221992 w 496628"/>
                      <a:gd name="connsiteY18" fmla="*/ 455614 h 521772"/>
                      <a:gd name="connsiteX19" fmla="*/ 150552 w 496628"/>
                      <a:gd name="connsiteY19" fmla="*/ 477046 h 521772"/>
                      <a:gd name="connsiteX20" fmla="*/ 79392 w 496628"/>
                      <a:gd name="connsiteY20" fmla="*/ 521772 h 521772"/>
                      <a:gd name="connsiteX21" fmla="*/ 58476 w 496628"/>
                      <a:gd name="connsiteY21" fmla="*/ 500858 h 521772"/>
                      <a:gd name="connsiteX22" fmla="*/ 64828 w 496628"/>
                      <a:gd name="connsiteY22" fmla="*/ 453232 h 521772"/>
                      <a:gd name="connsiteX23" fmla="*/ 112452 w 496628"/>
                      <a:gd name="connsiteY23" fmla="*/ 456406 h 521772"/>
                      <a:gd name="connsiteX24" fmla="*/ 118804 w 496628"/>
                      <a:gd name="connsiteY24" fmla="*/ 440532 h 521772"/>
                      <a:gd name="connsiteX25" fmla="*/ 106104 w 496628"/>
                      <a:gd name="connsiteY25" fmla="*/ 399258 h 521772"/>
                      <a:gd name="connsiteX26" fmla="*/ 52128 w 496628"/>
                      <a:gd name="connsiteY26" fmla="*/ 402432 h 521772"/>
                      <a:gd name="connsiteX27" fmla="*/ 39428 w 496628"/>
                      <a:gd name="connsiteY27" fmla="*/ 335758 h 521772"/>
                      <a:gd name="connsiteX28" fmla="*/ 0 w 496628"/>
                      <a:gd name="connsiteY28" fmla="*/ 296328 h 521772"/>
                      <a:gd name="connsiteX29" fmla="*/ 38636 w 496628"/>
                      <a:gd name="connsiteY29" fmla="*/ 262732 h 521772"/>
                      <a:gd name="connsiteX30" fmla="*/ 110072 w 496628"/>
                      <a:gd name="connsiteY30" fmla="*/ 265114 h 521772"/>
                      <a:gd name="connsiteX31" fmla="*/ 152932 w 496628"/>
                      <a:gd name="connsiteY31" fmla="*/ 255588 h 521772"/>
                      <a:gd name="connsiteX32" fmla="*/ 176748 w 496628"/>
                      <a:gd name="connsiteY32" fmla="*/ 215106 h 521772"/>
                      <a:gd name="connsiteX33" fmla="*/ 119596 w 496628"/>
                      <a:gd name="connsiteY33" fmla="*/ 160338 h 521772"/>
                      <a:gd name="connsiteX34" fmla="*/ 124360 w 496628"/>
                      <a:gd name="connsiteY34" fmla="*/ 107950 h 521772"/>
                      <a:gd name="connsiteX35" fmla="*/ 123440 w 496628"/>
                      <a:gd name="connsiteY35" fmla="*/ 118052 h 521772"/>
                      <a:gd name="connsiteX36" fmla="*/ 88640 w 496628"/>
                      <a:gd name="connsiteY36" fmla="*/ 91282 h 521772"/>
                      <a:gd name="connsiteX37" fmla="*/ 81496 w 496628"/>
                      <a:gd name="connsiteY37" fmla="*/ 50802 h 5217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</a:cxnLst>
                    <a:rect l="l" t="t" r="r" b="b"/>
                    <a:pathLst>
                      <a:path w="496628" h="521772">
                        <a:moveTo>
                          <a:pt x="178336" y="0"/>
                        </a:moveTo>
                        <a:lnTo>
                          <a:pt x="229928" y="11906"/>
                        </a:lnTo>
                        <a:lnTo>
                          <a:pt x="172780" y="88106"/>
                        </a:lnTo>
                        <a:lnTo>
                          <a:pt x="176424" y="93372"/>
                        </a:lnTo>
                        <a:lnTo>
                          <a:pt x="201352" y="129382"/>
                        </a:lnTo>
                        <a:lnTo>
                          <a:pt x="236276" y="157958"/>
                        </a:lnTo>
                        <a:lnTo>
                          <a:pt x="264852" y="135732"/>
                        </a:lnTo>
                        <a:lnTo>
                          <a:pt x="283904" y="199232"/>
                        </a:lnTo>
                        <a:lnTo>
                          <a:pt x="344228" y="246858"/>
                        </a:lnTo>
                        <a:lnTo>
                          <a:pt x="468052" y="243682"/>
                        </a:lnTo>
                        <a:lnTo>
                          <a:pt x="496628" y="275432"/>
                        </a:lnTo>
                        <a:lnTo>
                          <a:pt x="458528" y="335758"/>
                        </a:lnTo>
                        <a:lnTo>
                          <a:pt x="410904" y="335758"/>
                        </a:lnTo>
                        <a:lnTo>
                          <a:pt x="426780" y="386558"/>
                        </a:lnTo>
                        <a:lnTo>
                          <a:pt x="407728" y="396082"/>
                        </a:lnTo>
                        <a:lnTo>
                          <a:pt x="404552" y="431006"/>
                        </a:lnTo>
                        <a:lnTo>
                          <a:pt x="302952" y="462758"/>
                        </a:lnTo>
                        <a:lnTo>
                          <a:pt x="265388" y="500324"/>
                        </a:lnTo>
                        <a:lnTo>
                          <a:pt x="221992" y="455614"/>
                        </a:lnTo>
                        <a:lnTo>
                          <a:pt x="150552" y="477046"/>
                        </a:lnTo>
                        <a:lnTo>
                          <a:pt x="79392" y="521772"/>
                        </a:lnTo>
                        <a:lnTo>
                          <a:pt x="58476" y="500858"/>
                        </a:lnTo>
                        <a:lnTo>
                          <a:pt x="64828" y="453232"/>
                        </a:lnTo>
                        <a:lnTo>
                          <a:pt x="112452" y="456406"/>
                        </a:lnTo>
                        <a:lnTo>
                          <a:pt x="118804" y="440532"/>
                        </a:lnTo>
                        <a:lnTo>
                          <a:pt x="106104" y="399258"/>
                        </a:lnTo>
                        <a:lnTo>
                          <a:pt x="52128" y="402432"/>
                        </a:lnTo>
                        <a:lnTo>
                          <a:pt x="39428" y="335758"/>
                        </a:lnTo>
                        <a:lnTo>
                          <a:pt x="0" y="296328"/>
                        </a:lnTo>
                        <a:lnTo>
                          <a:pt x="38636" y="262732"/>
                        </a:lnTo>
                        <a:lnTo>
                          <a:pt x="110072" y="265114"/>
                        </a:lnTo>
                        <a:lnTo>
                          <a:pt x="152932" y="255588"/>
                        </a:lnTo>
                        <a:lnTo>
                          <a:pt x="176748" y="215106"/>
                        </a:lnTo>
                        <a:lnTo>
                          <a:pt x="119596" y="160338"/>
                        </a:lnTo>
                        <a:lnTo>
                          <a:pt x="124360" y="107950"/>
                        </a:lnTo>
                        <a:lnTo>
                          <a:pt x="123440" y="118052"/>
                        </a:lnTo>
                        <a:lnTo>
                          <a:pt x="88640" y="91282"/>
                        </a:lnTo>
                        <a:lnTo>
                          <a:pt x="81496" y="50802"/>
                        </a:lnTo>
                        <a:close/>
                      </a:path>
                    </a:pathLst>
                  </a:custGeom>
                  <a:solidFill>
                    <a:schemeClr val="accent6">
                      <a:lumMod val="20000"/>
                      <a:lumOff val="80000"/>
                    </a:schemeClr>
                  </a:solidFill>
                  <a:ln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42" name="フリーフォーム: 図形 741">
                    <a:extLst>
                      <a:ext uri="{FF2B5EF4-FFF2-40B4-BE49-F238E27FC236}">
                        <a16:creationId xmlns:a16="http://schemas.microsoft.com/office/drawing/2014/main" id="{C3A90E41-812A-4865-B530-FD312D9F1AB4}"/>
                      </a:ext>
                    </a:extLst>
                  </p:cNvPr>
                  <p:cNvSpPr/>
                  <p:nvPr/>
                </p:nvSpPr>
                <p:spPr>
                  <a:xfrm>
                    <a:off x="39538276" y="29706474"/>
                    <a:ext cx="116680" cy="157406"/>
                  </a:xfrm>
                  <a:custGeom>
                    <a:avLst/>
                    <a:gdLst>
                      <a:gd name="connsiteX0" fmla="*/ 28196 w 116680"/>
                      <a:gd name="connsiteY0" fmla="*/ 0 h 157406"/>
                      <a:gd name="connsiteX1" fmla="*/ 69056 w 116680"/>
                      <a:gd name="connsiteY1" fmla="*/ 35338 h 157406"/>
                      <a:gd name="connsiteX2" fmla="*/ 116680 w 116680"/>
                      <a:gd name="connsiteY2" fmla="*/ 125826 h 157406"/>
                      <a:gd name="connsiteX3" fmla="*/ 69312 w 116680"/>
                      <a:gd name="connsiteY3" fmla="*/ 157406 h 157406"/>
                      <a:gd name="connsiteX4" fmla="*/ 69056 w 116680"/>
                      <a:gd name="connsiteY4" fmla="*/ 152020 h 157406"/>
                      <a:gd name="connsiteX5" fmla="*/ 0 w 116680"/>
                      <a:gd name="connsiteY5" fmla="*/ 80582 h 157406"/>
                      <a:gd name="connsiteX6" fmla="*/ 4248 w 116680"/>
                      <a:gd name="connsiteY6" fmla="*/ 23946 h 157406"/>
                      <a:gd name="connsiteX7" fmla="*/ 28196 w 116680"/>
                      <a:gd name="connsiteY7" fmla="*/ 0 h 15740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16680" h="157406">
                        <a:moveTo>
                          <a:pt x="28196" y="0"/>
                        </a:moveTo>
                        <a:lnTo>
                          <a:pt x="69056" y="35338"/>
                        </a:lnTo>
                        <a:lnTo>
                          <a:pt x="116680" y="125826"/>
                        </a:lnTo>
                        <a:lnTo>
                          <a:pt x="69312" y="157406"/>
                        </a:lnTo>
                        <a:lnTo>
                          <a:pt x="69056" y="152020"/>
                        </a:lnTo>
                        <a:lnTo>
                          <a:pt x="0" y="80582"/>
                        </a:lnTo>
                        <a:lnTo>
                          <a:pt x="4248" y="23946"/>
                        </a:lnTo>
                        <a:lnTo>
                          <a:pt x="28196" y="0"/>
                        </a:lnTo>
                        <a:close/>
                      </a:path>
                    </a:pathLst>
                  </a:custGeom>
                  <a:solidFill>
                    <a:schemeClr val="accent6">
                      <a:lumMod val="20000"/>
                      <a:lumOff val="80000"/>
                    </a:schemeClr>
                  </a:solidFill>
                  <a:ln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43" name="フリーフォーム: 図形 742">
                    <a:extLst>
                      <a:ext uri="{FF2B5EF4-FFF2-40B4-BE49-F238E27FC236}">
                        <a16:creationId xmlns:a16="http://schemas.microsoft.com/office/drawing/2014/main" id="{54BBEDE9-3264-4E9C-BC82-940CD0356469}"/>
                      </a:ext>
                    </a:extLst>
                  </p:cNvPr>
                  <p:cNvSpPr/>
                  <p:nvPr/>
                </p:nvSpPr>
                <p:spPr>
                  <a:xfrm>
                    <a:off x="39393656" y="29827538"/>
                    <a:ext cx="549968" cy="534240"/>
                  </a:xfrm>
                  <a:custGeom>
                    <a:avLst/>
                    <a:gdLst>
                      <a:gd name="connsiteX0" fmla="*/ 366076 w 549968"/>
                      <a:gd name="connsiteY0" fmla="*/ 0 h 534240"/>
                      <a:gd name="connsiteX1" fmla="*/ 458944 w 549968"/>
                      <a:gd name="connsiteY1" fmla="*/ 61912 h 534240"/>
                      <a:gd name="connsiteX2" fmla="*/ 477992 w 549968"/>
                      <a:gd name="connsiteY2" fmla="*/ 33338 h 534240"/>
                      <a:gd name="connsiteX3" fmla="*/ 549968 w 549968"/>
                      <a:gd name="connsiteY3" fmla="*/ 26794 h 534240"/>
                      <a:gd name="connsiteX4" fmla="*/ 538424 w 549968"/>
                      <a:gd name="connsiteY4" fmla="*/ 149970 h 534240"/>
                      <a:gd name="connsiteX5" fmla="*/ 335120 w 549968"/>
                      <a:gd name="connsiteY5" fmla="*/ 261938 h 534240"/>
                      <a:gd name="connsiteX6" fmla="*/ 262096 w 549968"/>
                      <a:gd name="connsiteY6" fmla="*/ 338138 h 534240"/>
                      <a:gd name="connsiteX7" fmla="*/ 262096 w 549968"/>
                      <a:gd name="connsiteY7" fmla="*/ 458786 h 534240"/>
                      <a:gd name="connsiteX8" fmla="*/ 269080 w 549968"/>
                      <a:gd name="connsiteY8" fmla="*/ 534240 h 534240"/>
                      <a:gd name="connsiteX9" fmla="*/ 146752 w 549968"/>
                      <a:gd name="connsiteY9" fmla="*/ 520178 h 534240"/>
                      <a:gd name="connsiteX10" fmla="*/ 144620 w 549968"/>
                      <a:gd name="connsiteY10" fmla="*/ 519112 h 534240"/>
                      <a:gd name="connsiteX11" fmla="*/ 77944 w 549968"/>
                      <a:gd name="connsiteY11" fmla="*/ 490538 h 534240"/>
                      <a:gd name="connsiteX12" fmla="*/ 71088 w 549968"/>
                      <a:gd name="connsiteY12" fmla="*/ 456260 h 534240"/>
                      <a:gd name="connsiteX13" fmla="*/ 73184 w 549968"/>
                      <a:gd name="connsiteY13" fmla="*/ 452438 h 534240"/>
                      <a:gd name="connsiteX14" fmla="*/ 89848 w 549968"/>
                      <a:gd name="connsiteY14" fmla="*/ 390526 h 534240"/>
                      <a:gd name="connsiteX15" fmla="*/ 158908 w 549968"/>
                      <a:gd name="connsiteY15" fmla="*/ 371474 h 534240"/>
                      <a:gd name="connsiteX16" fmla="*/ 201768 w 549968"/>
                      <a:gd name="connsiteY16" fmla="*/ 309562 h 534240"/>
                      <a:gd name="connsiteX17" fmla="*/ 113664 w 549968"/>
                      <a:gd name="connsiteY17" fmla="*/ 302418 h 534240"/>
                      <a:gd name="connsiteX18" fmla="*/ 66040 w 549968"/>
                      <a:gd name="connsiteY18" fmla="*/ 340518 h 534240"/>
                      <a:gd name="connsiteX19" fmla="*/ 1744 w 549968"/>
                      <a:gd name="connsiteY19" fmla="*/ 295274 h 534240"/>
                      <a:gd name="connsiteX20" fmla="*/ 35080 w 549968"/>
                      <a:gd name="connsiteY20" fmla="*/ 254794 h 534240"/>
                      <a:gd name="connsiteX21" fmla="*/ 11268 w 549968"/>
                      <a:gd name="connsiteY21" fmla="*/ 214312 h 534240"/>
                      <a:gd name="connsiteX22" fmla="*/ 0 w 549968"/>
                      <a:gd name="connsiteY22" fmla="*/ 194026 h 534240"/>
                      <a:gd name="connsiteX23" fmla="*/ 182720 w 549968"/>
                      <a:gd name="connsiteY23" fmla="*/ 180974 h 534240"/>
                      <a:gd name="connsiteX24" fmla="*/ 218440 w 549968"/>
                      <a:gd name="connsiteY24" fmla="*/ 130968 h 534240"/>
                      <a:gd name="connsiteX25" fmla="*/ 213932 w 549968"/>
                      <a:gd name="connsiteY25" fmla="*/ 36342 h 534240"/>
                      <a:gd name="connsiteX26" fmla="*/ 254460 w 549968"/>
                      <a:gd name="connsiteY26" fmla="*/ 9324 h 534240"/>
                      <a:gd name="connsiteX27" fmla="*/ 258920 w 549968"/>
                      <a:gd name="connsiteY27" fmla="*/ 11906 h 534240"/>
                      <a:gd name="connsiteX28" fmla="*/ 292256 w 549968"/>
                      <a:gd name="connsiteY28" fmla="*/ 52386 h 534240"/>
                      <a:gd name="connsiteX29" fmla="*/ 366076 w 549968"/>
                      <a:gd name="connsiteY29" fmla="*/ 0 h 53424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</a:cxnLst>
                    <a:rect l="l" t="t" r="r" b="b"/>
                    <a:pathLst>
                      <a:path w="549968" h="534240">
                        <a:moveTo>
                          <a:pt x="366076" y="0"/>
                        </a:moveTo>
                        <a:lnTo>
                          <a:pt x="458944" y="61912"/>
                        </a:lnTo>
                        <a:lnTo>
                          <a:pt x="477992" y="33338"/>
                        </a:lnTo>
                        <a:lnTo>
                          <a:pt x="549968" y="26794"/>
                        </a:lnTo>
                        <a:lnTo>
                          <a:pt x="538424" y="149970"/>
                        </a:lnTo>
                        <a:lnTo>
                          <a:pt x="335120" y="261938"/>
                        </a:lnTo>
                        <a:lnTo>
                          <a:pt x="262096" y="338138"/>
                        </a:lnTo>
                        <a:lnTo>
                          <a:pt x="262096" y="458786"/>
                        </a:lnTo>
                        <a:lnTo>
                          <a:pt x="269080" y="534240"/>
                        </a:lnTo>
                        <a:lnTo>
                          <a:pt x="146752" y="520178"/>
                        </a:lnTo>
                        <a:lnTo>
                          <a:pt x="144620" y="519112"/>
                        </a:lnTo>
                        <a:lnTo>
                          <a:pt x="77944" y="490538"/>
                        </a:lnTo>
                        <a:lnTo>
                          <a:pt x="71088" y="456260"/>
                        </a:lnTo>
                        <a:lnTo>
                          <a:pt x="73184" y="452438"/>
                        </a:lnTo>
                        <a:lnTo>
                          <a:pt x="89848" y="390526"/>
                        </a:lnTo>
                        <a:lnTo>
                          <a:pt x="158908" y="371474"/>
                        </a:lnTo>
                        <a:lnTo>
                          <a:pt x="201768" y="309562"/>
                        </a:lnTo>
                        <a:lnTo>
                          <a:pt x="113664" y="302418"/>
                        </a:lnTo>
                        <a:lnTo>
                          <a:pt x="66040" y="340518"/>
                        </a:lnTo>
                        <a:lnTo>
                          <a:pt x="1744" y="295274"/>
                        </a:lnTo>
                        <a:lnTo>
                          <a:pt x="35080" y="254794"/>
                        </a:lnTo>
                        <a:lnTo>
                          <a:pt x="11268" y="214312"/>
                        </a:lnTo>
                        <a:lnTo>
                          <a:pt x="0" y="194026"/>
                        </a:lnTo>
                        <a:lnTo>
                          <a:pt x="182720" y="180974"/>
                        </a:lnTo>
                        <a:lnTo>
                          <a:pt x="218440" y="130968"/>
                        </a:lnTo>
                        <a:lnTo>
                          <a:pt x="213932" y="36342"/>
                        </a:lnTo>
                        <a:lnTo>
                          <a:pt x="254460" y="9324"/>
                        </a:lnTo>
                        <a:lnTo>
                          <a:pt x="258920" y="11906"/>
                        </a:lnTo>
                        <a:lnTo>
                          <a:pt x="292256" y="52386"/>
                        </a:lnTo>
                        <a:lnTo>
                          <a:pt x="366076" y="0"/>
                        </a:lnTo>
                        <a:close/>
                      </a:path>
                    </a:pathLst>
                  </a:custGeom>
                  <a:solidFill>
                    <a:schemeClr val="accent6">
                      <a:lumMod val="20000"/>
                      <a:lumOff val="80000"/>
                    </a:schemeClr>
                  </a:solidFill>
                  <a:ln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44" name="フリーフォーム: 図形 743">
                    <a:extLst>
                      <a:ext uri="{FF2B5EF4-FFF2-40B4-BE49-F238E27FC236}">
                        <a16:creationId xmlns:a16="http://schemas.microsoft.com/office/drawing/2014/main" id="{386C3AA2-33DD-44C9-8637-F72FF47BC957}"/>
                      </a:ext>
                    </a:extLst>
                  </p:cNvPr>
                  <p:cNvSpPr/>
                  <p:nvPr/>
                </p:nvSpPr>
                <p:spPr>
                  <a:xfrm>
                    <a:off x="40947976" y="29953744"/>
                    <a:ext cx="235744" cy="159802"/>
                  </a:xfrm>
                  <a:custGeom>
                    <a:avLst/>
                    <a:gdLst>
                      <a:gd name="connsiteX0" fmla="*/ 85724 w 235744"/>
                      <a:gd name="connsiteY0" fmla="*/ 0 h 159802"/>
                      <a:gd name="connsiteX1" fmla="*/ 135728 w 235744"/>
                      <a:gd name="connsiteY1" fmla="*/ 23812 h 159802"/>
                      <a:gd name="connsiteX2" fmla="*/ 111920 w 235744"/>
                      <a:gd name="connsiteY2" fmla="*/ 50006 h 159802"/>
                      <a:gd name="connsiteX3" fmla="*/ 147636 w 235744"/>
                      <a:gd name="connsiteY3" fmla="*/ 69056 h 159802"/>
                      <a:gd name="connsiteX4" fmla="*/ 196604 w 235744"/>
                      <a:gd name="connsiteY4" fmla="*/ 41074 h 159802"/>
                      <a:gd name="connsiteX5" fmla="*/ 235744 w 235744"/>
                      <a:gd name="connsiteY5" fmla="*/ 78580 h 159802"/>
                      <a:gd name="connsiteX6" fmla="*/ 211928 w 235744"/>
                      <a:gd name="connsiteY6" fmla="*/ 119062 h 159802"/>
                      <a:gd name="connsiteX7" fmla="*/ 169068 w 235744"/>
                      <a:gd name="connsiteY7" fmla="*/ 128588 h 159802"/>
                      <a:gd name="connsiteX8" fmla="*/ 97632 w 235744"/>
                      <a:gd name="connsiteY8" fmla="*/ 126206 h 159802"/>
                      <a:gd name="connsiteX9" fmla="*/ 58996 w 235744"/>
                      <a:gd name="connsiteY9" fmla="*/ 159802 h 159802"/>
                      <a:gd name="connsiteX10" fmla="*/ 0 w 235744"/>
                      <a:gd name="connsiteY10" fmla="*/ 100806 h 159802"/>
                      <a:gd name="connsiteX11" fmla="*/ 11152 w 235744"/>
                      <a:gd name="connsiteY11" fmla="*/ 22714 h 159802"/>
                      <a:gd name="connsiteX12" fmla="*/ 64292 w 235744"/>
                      <a:gd name="connsiteY12" fmla="*/ 19050 h 159802"/>
                      <a:gd name="connsiteX13" fmla="*/ 85724 w 235744"/>
                      <a:gd name="connsiteY13" fmla="*/ 0 h 15980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235744" h="159802">
                        <a:moveTo>
                          <a:pt x="85724" y="0"/>
                        </a:moveTo>
                        <a:lnTo>
                          <a:pt x="135728" y="23812"/>
                        </a:lnTo>
                        <a:lnTo>
                          <a:pt x="111920" y="50006"/>
                        </a:lnTo>
                        <a:lnTo>
                          <a:pt x="147636" y="69056"/>
                        </a:lnTo>
                        <a:lnTo>
                          <a:pt x="196604" y="41074"/>
                        </a:lnTo>
                        <a:lnTo>
                          <a:pt x="235744" y="78580"/>
                        </a:lnTo>
                        <a:lnTo>
                          <a:pt x="211928" y="119062"/>
                        </a:lnTo>
                        <a:lnTo>
                          <a:pt x="169068" y="128588"/>
                        </a:lnTo>
                        <a:lnTo>
                          <a:pt x="97632" y="126206"/>
                        </a:lnTo>
                        <a:lnTo>
                          <a:pt x="58996" y="159802"/>
                        </a:lnTo>
                        <a:lnTo>
                          <a:pt x="0" y="100806"/>
                        </a:lnTo>
                        <a:lnTo>
                          <a:pt x="11152" y="22714"/>
                        </a:lnTo>
                        <a:lnTo>
                          <a:pt x="64292" y="19050"/>
                        </a:lnTo>
                        <a:lnTo>
                          <a:pt x="85724" y="0"/>
                        </a:lnTo>
                        <a:close/>
                      </a:path>
                    </a:pathLst>
                  </a:custGeom>
                  <a:solidFill>
                    <a:schemeClr val="accent6">
                      <a:lumMod val="20000"/>
                      <a:lumOff val="80000"/>
                    </a:schemeClr>
                  </a:solidFill>
                  <a:ln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45" name="フリーフォーム: 図形 744">
                    <a:extLst>
                      <a:ext uri="{FF2B5EF4-FFF2-40B4-BE49-F238E27FC236}">
                        <a16:creationId xmlns:a16="http://schemas.microsoft.com/office/drawing/2014/main" id="{26279A75-F218-4E11-87A7-0B8F94C72A2A}"/>
                      </a:ext>
                    </a:extLst>
                  </p:cNvPr>
                  <p:cNvSpPr/>
                  <p:nvPr/>
                </p:nvSpPr>
                <p:spPr>
                  <a:xfrm>
                    <a:off x="40900352" y="29844206"/>
                    <a:ext cx="244228" cy="178594"/>
                  </a:xfrm>
                  <a:custGeom>
                    <a:avLst/>
                    <a:gdLst>
                      <a:gd name="connsiteX0" fmla="*/ 142872 w 244228"/>
                      <a:gd name="connsiteY0" fmla="*/ 0 h 178594"/>
                      <a:gd name="connsiteX1" fmla="*/ 193284 w 244228"/>
                      <a:gd name="connsiteY1" fmla="*/ 21102 h 178594"/>
                      <a:gd name="connsiteX2" fmla="*/ 188116 w 244228"/>
                      <a:gd name="connsiteY2" fmla="*/ 23814 h 178594"/>
                      <a:gd name="connsiteX3" fmla="*/ 195260 w 244228"/>
                      <a:gd name="connsiteY3" fmla="*/ 64294 h 178594"/>
                      <a:gd name="connsiteX4" fmla="*/ 230060 w 244228"/>
                      <a:gd name="connsiteY4" fmla="*/ 91064 h 178594"/>
                      <a:gd name="connsiteX5" fmla="*/ 226216 w 244228"/>
                      <a:gd name="connsiteY5" fmla="*/ 133350 h 178594"/>
                      <a:gd name="connsiteX6" fmla="*/ 244228 w 244228"/>
                      <a:gd name="connsiteY6" fmla="*/ 150612 h 178594"/>
                      <a:gd name="connsiteX7" fmla="*/ 195260 w 244228"/>
                      <a:gd name="connsiteY7" fmla="*/ 178594 h 178594"/>
                      <a:gd name="connsiteX8" fmla="*/ 159544 w 244228"/>
                      <a:gd name="connsiteY8" fmla="*/ 159544 h 178594"/>
                      <a:gd name="connsiteX9" fmla="*/ 183352 w 244228"/>
                      <a:gd name="connsiteY9" fmla="*/ 133350 h 178594"/>
                      <a:gd name="connsiteX10" fmla="*/ 133348 w 244228"/>
                      <a:gd name="connsiteY10" fmla="*/ 109538 h 178594"/>
                      <a:gd name="connsiteX11" fmla="*/ 111916 w 244228"/>
                      <a:gd name="connsiteY11" fmla="*/ 128588 h 178594"/>
                      <a:gd name="connsiteX12" fmla="*/ 58776 w 244228"/>
                      <a:gd name="connsiteY12" fmla="*/ 132252 h 178594"/>
                      <a:gd name="connsiteX13" fmla="*/ 63496 w 244228"/>
                      <a:gd name="connsiteY13" fmla="*/ 99218 h 178594"/>
                      <a:gd name="connsiteX14" fmla="*/ 0 w 244228"/>
                      <a:gd name="connsiteY14" fmla="*/ 92870 h 178594"/>
                      <a:gd name="connsiteX15" fmla="*/ 0 w 244228"/>
                      <a:gd name="connsiteY15" fmla="*/ 63064 h 178594"/>
                      <a:gd name="connsiteX16" fmla="*/ 4760 w 244228"/>
                      <a:gd name="connsiteY16" fmla="*/ 59532 h 178594"/>
                      <a:gd name="connsiteX17" fmla="*/ 142872 w 244228"/>
                      <a:gd name="connsiteY17" fmla="*/ 0 h 17859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</a:cxnLst>
                    <a:rect l="l" t="t" r="r" b="b"/>
                    <a:pathLst>
                      <a:path w="244228" h="178594">
                        <a:moveTo>
                          <a:pt x="142872" y="0"/>
                        </a:moveTo>
                        <a:lnTo>
                          <a:pt x="193284" y="21102"/>
                        </a:lnTo>
                        <a:lnTo>
                          <a:pt x="188116" y="23814"/>
                        </a:lnTo>
                        <a:lnTo>
                          <a:pt x="195260" y="64294"/>
                        </a:lnTo>
                        <a:lnTo>
                          <a:pt x="230060" y="91064"/>
                        </a:lnTo>
                        <a:lnTo>
                          <a:pt x="226216" y="133350"/>
                        </a:lnTo>
                        <a:lnTo>
                          <a:pt x="244228" y="150612"/>
                        </a:lnTo>
                        <a:lnTo>
                          <a:pt x="195260" y="178594"/>
                        </a:lnTo>
                        <a:lnTo>
                          <a:pt x="159544" y="159544"/>
                        </a:lnTo>
                        <a:lnTo>
                          <a:pt x="183352" y="133350"/>
                        </a:lnTo>
                        <a:lnTo>
                          <a:pt x="133348" y="109538"/>
                        </a:lnTo>
                        <a:lnTo>
                          <a:pt x="111916" y="128588"/>
                        </a:lnTo>
                        <a:lnTo>
                          <a:pt x="58776" y="132252"/>
                        </a:lnTo>
                        <a:lnTo>
                          <a:pt x="63496" y="99218"/>
                        </a:lnTo>
                        <a:lnTo>
                          <a:pt x="0" y="92870"/>
                        </a:lnTo>
                        <a:lnTo>
                          <a:pt x="0" y="63064"/>
                        </a:lnTo>
                        <a:lnTo>
                          <a:pt x="4760" y="59532"/>
                        </a:lnTo>
                        <a:lnTo>
                          <a:pt x="142872" y="0"/>
                        </a:lnTo>
                        <a:close/>
                      </a:path>
                    </a:pathLst>
                  </a:custGeom>
                  <a:solidFill>
                    <a:schemeClr val="accent6">
                      <a:lumMod val="20000"/>
                      <a:lumOff val="80000"/>
                    </a:schemeClr>
                  </a:solidFill>
                  <a:ln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46" name="フリーフォーム: 図形 745">
                    <a:extLst>
                      <a:ext uri="{FF2B5EF4-FFF2-40B4-BE49-F238E27FC236}">
                        <a16:creationId xmlns:a16="http://schemas.microsoft.com/office/drawing/2014/main" id="{5C41A9BA-1F1E-4A99-9E54-E92F9EE5FA85}"/>
                      </a:ext>
                    </a:extLst>
                  </p:cNvPr>
                  <p:cNvSpPr/>
                  <p:nvPr/>
                </p:nvSpPr>
                <p:spPr>
                  <a:xfrm>
                    <a:off x="40703952" y="29672756"/>
                    <a:ext cx="337696" cy="234514"/>
                  </a:xfrm>
                  <a:custGeom>
                    <a:avLst/>
                    <a:gdLst>
                      <a:gd name="connsiteX0" fmla="*/ 67812 w 337696"/>
                      <a:gd name="connsiteY0" fmla="*/ 0 h 234514"/>
                      <a:gd name="connsiteX1" fmla="*/ 136868 w 337696"/>
                      <a:gd name="connsiteY1" fmla="*/ 42864 h 234514"/>
                      <a:gd name="connsiteX2" fmla="*/ 177348 w 337696"/>
                      <a:gd name="connsiteY2" fmla="*/ 16668 h 234514"/>
                      <a:gd name="connsiteX3" fmla="*/ 213068 w 337696"/>
                      <a:gd name="connsiteY3" fmla="*/ 85724 h 234514"/>
                      <a:gd name="connsiteX4" fmla="*/ 236880 w 337696"/>
                      <a:gd name="connsiteY4" fmla="*/ 71438 h 234514"/>
                      <a:gd name="connsiteX5" fmla="*/ 313080 w 337696"/>
                      <a:gd name="connsiteY5" fmla="*/ 121444 h 234514"/>
                      <a:gd name="connsiteX6" fmla="*/ 337696 w 337696"/>
                      <a:gd name="connsiteY6" fmla="*/ 172128 h 234514"/>
                      <a:gd name="connsiteX7" fmla="*/ 201160 w 337696"/>
                      <a:gd name="connsiteY7" fmla="*/ 230982 h 234514"/>
                      <a:gd name="connsiteX8" fmla="*/ 196400 w 337696"/>
                      <a:gd name="connsiteY8" fmla="*/ 234514 h 234514"/>
                      <a:gd name="connsiteX9" fmla="*/ 196400 w 337696"/>
                      <a:gd name="connsiteY9" fmla="*/ 232568 h 234514"/>
                      <a:gd name="connsiteX10" fmla="*/ 0 w 337696"/>
                      <a:gd name="connsiteY10" fmla="*/ 232568 h 234514"/>
                      <a:gd name="connsiteX11" fmla="*/ 27328 w 337696"/>
                      <a:gd name="connsiteY11" fmla="*/ 152400 h 234514"/>
                      <a:gd name="connsiteX12" fmla="*/ 82096 w 337696"/>
                      <a:gd name="connsiteY12" fmla="*/ 114300 h 234514"/>
                      <a:gd name="connsiteX13" fmla="*/ 70192 w 337696"/>
                      <a:gd name="connsiteY13" fmla="*/ 66676 h 234514"/>
                      <a:gd name="connsiteX14" fmla="*/ 27328 w 337696"/>
                      <a:gd name="connsiteY14" fmla="*/ 23812 h 234514"/>
                      <a:gd name="connsiteX15" fmla="*/ 36584 w 337696"/>
                      <a:gd name="connsiteY15" fmla="*/ 14870 h 234514"/>
                      <a:gd name="connsiteX16" fmla="*/ 67812 w 337696"/>
                      <a:gd name="connsiteY16" fmla="*/ 0 h 2345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337696" h="234514">
                        <a:moveTo>
                          <a:pt x="67812" y="0"/>
                        </a:moveTo>
                        <a:lnTo>
                          <a:pt x="136868" y="42864"/>
                        </a:lnTo>
                        <a:lnTo>
                          <a:pt x="177348" y="16668"/>
                        </a:lnTo>
                        <a:lnTo>
                          <a:pt x="213068" y="85724"/>
                        </a:lnTo>
                        <a:lnTo>
                          <a:pt x="236880" y="71438"/>
                        </a:lnTo>
                        <a:lnTo>
                          <a:pt x="313080" y="121444"/>
                        </a:lnTo>
                        <a:lnTo>
                          <a:pt x="337696" y="172128"/>
                        </a:lnTo>
                        <a:lnTo>
                          <a:pt x="201160" y="230982"/>
                        </a:lnTo>
                        <a:lnTo>
                          <a:pt x="196400" y="234514"/>
                        </a:lnTo>
                        <a:lnTo>
                          <a:pt x="196400" y="232568"/>
                        </a:lnTo>
                        <a:lnTo>
                          <a:pt x="0" y="232568"/>
                        </a:lnTo>
                        <a:lnTo>
                          <a:pt x="27328" y="152400"/>
                        </a:lnTo>
                        <a:lnTo>
                          <a:pt x="82096" y="114300"/>
                        </a:lnTo>
                        <a:lnTo>
                          <a:pt x="70192" y="66676"/>
                        </a:lnTo>
                        <a:lnTo>
                          <a:pt x="27328" y="23812"/>
                        </a:lnTo>
                        <a:lnTo>
                          <a:pt x="36584" y="14870"/>
                        </a:lnTo>
                        <a:lnTo>
                          <a:pt x="67812" y="0"/>
                        </a:lnTo>
                        <a:close/>
                      </a:path>
                    </a:pathLst>
                  </a:custGeom>
                  <a:solidFill>
                    <a:schemeClr val="accent6">
                      <a:lumMod val="20000"/>
                      <a:lumOff val="80000"/>
                    </a:schemeClr>
                  </a:solidFill>
                  <a:ln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47" name="フリーフォーム: 図形 746">
                    <a:extLst>
                      <a:ext uri="{FF2B5EF4-FFF2-40B4-BE49-F238E27FC236}">
                        <a16:creationId xmlns:a16="http://schemas.microsoft.com/office/drawing/2014/main" id="{37CF7D72-C0EF-4144-AD7B-980ECD7448B5}"/>
                      </a:ext>
                    </a:extLst>
                  </p:cNvPr>
                  <p:cNvSpPr/>
                  <p:nvPr/>
                </p:nvSpPr>
                <p:spPr>
                  <a:xfrm>
                    <a:off x="39971664" y="28958380"/>
                    <a:ext cx="326232" cy="223840"/>
                  </a:xfrm>
                  <a:custGeom>
                    <a:avLst/>
                    <a:gdLst>
                      <a:gd name="connsiteX0" fmla="*/ 130968 w 326232"/>
                      <a:gd name="connsiteY0" fmla="*/ 0 h 223840"/>
                      <a:gd name="connsiteX1" fmla="*/ 190500 w 326232"/>
                      <a:gd name="connsiteY1" fmla="*/ 59532 h 223840"/>
                      <a:gd name="connsiteX2" fmla="*/ 273840 w 326232"/>
                      <a:gd name="connsiteY2" fmla="*/ 61914 h 223840"/>
                      <a:gd name="connsiteX3" fmla="*/ 312964 w 326232"/>
                      <a:gd name="connsiteY3" fmla="*/ 101038 h 223840"/>
                      <a:gd name="connsiteX4" fmla="*/ 326232 w 326232"/>
                      <a:gd name="connsiteY4" fmla="*/ 145258 h 223840"/>
                      <a:gd name="connsiteX5" fmla="*/ 314324 w 326232"/>
                      <a:gd name="connsiteY5" fmla="*/ 169070 h 223840"/>
                      <a:gd name="connsiteX6" fmla="*/ 319088 w 326232"/>
                      <a:gd name="connsiteY6" fmla="*/ 214314 h 223840"/>
                      <a:gd name="connsiteX7" fmla="*/ 300036 w 326232"/>
                      <a:gd name="connsiteY7" fmla="*/ 223840 h 223840"/>
                      <a:gd name="connsiteX8" fmla="*/ 221456 w 326232"/>
                      <a:gd name="connsiteY8" fmla="*/ 173832 h 223840"/>
                      <a:gd name="connsiteX9" fmla="*/ 176212 w 326232"/>
                      <a:gd name="connsiteY9" fmla="*/ 128588 h 223840"/>
                      <a:gd name="connsiteX10" fmla="*/ 140492 w 326232"/>
                      <a:gd name="connsiteY10" fmla="*/ 145258 h 223840"/>
                      <a:gd name="connsiteX11" fmla="*/ 95248 w 326232"/>
                      <a:gd name="connsiteY11" fmla="*/ 178596 h 223840"/>
                      <a:gd name="connsiteX12" fmla="*/ 52384 w 326232"/>
                      <a:gd name="connsiteY12" fmla="*/ 176214 h 223840"/>
                      <a:gd name="connsiteX13" fmla="*/ 0 w 326232"/>
                      <a:gd name="connsiteY13" fmla="*/ 116684 h 223840"/>
                      <a:gd name="connsiteX14" fmla="*/ 1376 w 326232"/>
                      <a:gd name="connsiteY14" fmla="*/ 53392 h 223840"/>
                      <a:gd name="connsiteX15" fmla="*/ 35716 w 326232"/>
                      <a:gd name="connsiteY15" fmla="*/ 19052 h 223840"/>
                      <a:gd name="connsiteX16" fmla="*/ 83344 w 326232"/>
                      <a:gd name="connsiteY16" fmla="*/ 42864 h 223840"/>
                      <a:gd name="connsiteX17" fmla="*/ 130968 w 326232"/>
                      <a:gd name="connsiteY17" fmla="*/ 0 h 22384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</a:cxnLst>
                    <a:rect l="l" t="t" r="r" b="b"/>
                    <a:pathLst>
                      <a:path w="326232" h="223840">
                        <a:moveTo>
                          <a:pt x="130968" y="0"/>
                        </a:moveTo>
                        <a:lnTo>
                          <a:pt x="190500" y="59532"/>
                        </a:lnTo>
                        <a:lnTo>
                          <a:pt x="273840" y="61914"/>
                        </a:lnTo>
                        <a:lnTo>
                          <a:pt x="312964" y="101038"/>
                        </a:lnTo>
                        <a:lnTo>
                          <a:pt x="326232" y="145258"/>
                        </a:lnTo>
                        <a:lnTo>
                          <a:pt x="314324" y="169070"/>
                        </a:lnTo>
                        <a:lnTo>
                          <a:pt x="319088" y="214314"/>
                        </a:lnTo>
                        <a:lnTo>
                          <a:pt x="300036" y="223840"/>
                        </a:lnTo>
                        <a:lnTo>
                          <a:pt x="221456" y="173832"/>
                        </a:lnTo>
                        <a:lnTo>
                          <a:pt x="176212" y="128588"/>
                        </a:lnTo>
                        <a:lnTo>
                          <a:pt x="140492" y="145258"/>
                        </a:lnTo>
                        <a:lnTo>
                          <a:pt x="95248" y="178596"/>
                        </a:lnTo>
                        <a:lnTo>
                          <a:pt x="52384" y="176214"/>
                        </a:lnTo>
                        <a:lnTo>
                          <a:pt x="0" y="116684"/>
                        </a:lnTo>
                        <a:lnTo>
                          <a:pt x="1376" y="53392"/>
                        </a:lnTo>
                        <a:lnTo>
                          <a:pt x="35716" y="19052"/>
                        </a:lnTo>
                        <a:lnTo>
                          <a:pt x="83344" y="42864"/>
                        </a:lnTo>
                        <a:lnTo>
                          <a:pt x="130968" y="0"/>
                        </a:lnTo>
                        <a:close/>
                      </a:path>
                    </a:pathLst>
                  </a:custGeom>
                  <a:solidFill>
                    <a:schemeClr val="accent6">
                      <a:lumMod val="20000"/>
                      <a:lumOff val="80000"/>
                    </a:schemeClr>
                  </a:solidFill>
                  <a:ln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48" name="フリーフォーム: 図形 747">
                    <a:extLst>
                      <a:ext uri="{FF2B5EF4-FFF2-40B4-BE49-F238E27FC236}">
                        <a16:creationId xmlns:a16="http://schemas.microsoft.com/office/drawing/2014/main" id="{10D261BC-359C-4FF9-9CC9-7150E6A00560}"/>
                      </a:ext>
                    </a:extLst>
                  </p:cNvPr>
                  <p:cNvSpPr/>
                  <p:nvPr/>
                </p:nvSpPr>
                <p:spPr>
                  <a:xfrm>
                    <a:off x="39512080" y="29377480"/>
                    <a:ext cx="207168" cy="414426"/>
                  </a:xfrm>
                  <a:custGeom>
                    <a:avLst/>
                    <a:gdLst>
                      <a:gd name="connsiteX0" fmla="*/ 111920 w 207168"/>
                      <a:gd name="connsiteY0" fmla="*/ 0 h 414426"/>
                      <a:gd name="connsiteX1" fmla="*/ 149528 w 207168"/>
                      <a:gd name="connsiteY1" fmla="*/ 0 h 414426"/>
                      <a:gd name="connsiteX2" fmla="*/ 142876 w 207168"/>
                      <a:gd name="connsiteY2" fmla="*/ 64296 h 414426"/>
                      <a:gd name="connsiteX3" fmla="*/ 161928 w 207168"/>
                      <a:gd name="connsiteY3" fmla="*/ 90488 h 414426"/>
                      <a:gd name="connsiteX4" fmla="*/ 161928 w 207168"/>
                      <a:gd name="connsiteY4" fmla="*/ 202408 h 414426"/>
                      <a:gd name="connsiteX5" fmla="*/ 138112 w 207168"/>
                      <a:gd name="connsiteY5" fmla="*/ 226220 h 414426"/>
                      <a:gd name="connsiteX6" fmla="*/ 207168 w 207168"/>
                      <a:gd name="connsiteY6" fmla="*/ 321470 h 414426"/>
                      <a:gd name="connsiteX7" fmla="*/ 200024 w 207168"/>
                      <a:gd name="connsiteY7" fmla="*/ 364332 h 414426"/>
                      <a:gd name="connsiteX8" fmla="*/ 121616 w 207168"/>
                      <a:gd name="connsiteY8" fmla="*/ 414426 h 414426"/>
                      <a:gd name="connsiteX9" fmla="*/ 95252 w 207168"/>
                      <a:gd name="connsiteY9" fmla="*/ 364332 h 414426"/>
                      <a:gd name="connsiteX10" fmla="*/ 54392 w 207168"/>
                      <a:gd name="connsiteY10" fmla="*/ 328994 h 414426"/>
                      <a:gd name="connsiteX11" fmla="*/ 78584 w 207168"/>
                      <a:gd name="connsiteY11" fmla="*/ 304800 h 414426"/>
                      <a:gd name="connsiteX12" fmla="*/ 80964 w 207168"/>
                      <a:gd name="connsiteY12" fmla="*/ 257176 h 414426"/>
                      <a:gd name="connsiteX13" fmla="*/ 0 w 207168"/>
                      <a:gd name="connsiteY13" fmla="*/ 190500 h 414426"/>
                      <a:gd name="connsiteX14" fmla="*/ 4764 w 207168"/>
                      <a:gd name="connsiteY14" fmla="*/ 159544 h 414426"/>
                      <a:gd name="connsiteX15" fmla="*/ 26196 w 207168"/>
                      <a:gd name="connsiteY15" fmla="*/ 126208 h 414426"/>
                      <a:gd name="connsiteX16" fmla="*/ 30960 w 207168"/>
                      <a:gd name="connsiteY16" fmla="*/ 50008 h 414426"/>
                      <a:gd name="connsiteX17" fmla="*/ 111920 w 207168"/>
                      <a:gd name="connsiteY17" fmla="*/ 0 h 41442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</a:cxnLst>
                    <a:rect l="l" t="t" r="r" b="b"/>
                    <a:pathLst>
                      <a:path w="207168" h="414426">
                        <a:moveTo>
                          <a:pt x="111920" y="0"/>
                        </a:moveTo>
                        <a:lnTo>
                          <a:pt x="149528" y="0"/>
                        </a:lnTo>
                        <a:lnTo>
                          <a:pt x="142876" y="64296"/>
                        </a:lnTo>
                        <a:lnTo>
                          <a:pt x="161928" y="90488"/>
                        </a:lnTo>
                        <a:lnTo>
                          <a:pt x="161928" y="202408"/>
                        </a:lnTo>
                        <a:lnTo>
                          <a:pt x="138112" y="226220"/>
                        </a:lnTo>
                        <a:lnTo>
                          <a:pt x="207168" y="321470"/>
                        </a:lnTo>
                        <a:lnTo>
                          <a:pt x="200024" y="364332"/>
                        </a:lnTo>
                        <a:lnTo>
                          <a:pt x="121616" y="414426"/>
                        </a:lnTo>
                        <a:lnTo>
                          <a:pt x="95252" y="364332"/>
                        </a:lnTo>
                        <a:lnTo>
                          <a:pt x="54392" y="328994"/>
                        </a:lnTo>
                        <a:lnTo>
                          <a:pt x="78584" y="304800"/>
                        </a:lnTo>
                        <a:lnTo>
                          <a:pt x="80964" y="257176"/>
                        </a:lnTo>
                        <a:lnTo>
                          <a:pt x="0" y="190500"/>
                        </a:lnTo>
                        <a:lnTo>
                          <a:pt x="4764" y="159544"/>
                        </a:lnTo>
                        <a:lnTo>
                          <a:pt x="26196" y="126208"/>
                        </a:lnTo>
                        <a:lnTo>
                          <a:pt x="30960" y="50008"/>
                        </a:lnTo>
                        <a:lnTo>
                          <a:pt x="111920" y="0"/>
                        </a:lnTo>
                        <a:close/>
                      </a:path>
                    </a:pathLst>
                  </a:custGeom>
                  <a:solidFill>
                    <a:schemeClr val="accent6">
                      <a:lumMod val="20000"/>
                      <a:lumOff val="80000"/>
                    </a:schemeClr>
                  </a:solidFill>
                  <a:ln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49" name="フリーフォーム: 図形 748">
                    <a:extLst>
                      <a:ext uri="{FF2B5EF4-FFF2-40B4-BE49-F238E27FC236}">
                        <a16:creationId xmlns:a16="http://schemas.microsoft.com/office/drawing/2014/main" id="{874DC954-81B9-4619-9DFF-52892B65DF2B}"/>
                      </a:ext>
                    </a:extLst>
                  </p:cNvPr>
                  <p:cNvSpPr/>
                  <p:nvPr/>
                </p:nvSpPr>
                <p:spPr>
                  <a:xfrm>
                    <a:off x="40540156" y="29080418"/>
                    <a:ext cx="153024" cy="368502"/>
                  </a:xfrm>
                  <a:custGeom>
                    <a:avLst/>
                    <a:gdLst>
                      <a:gd name="connsiteX0" fmla="*/ 65732 w 153024"/>
                      <a:gd name="connsiteY0" fmla="*/ 0 h 368502"/>
                      <a:gd name="connsiteX1" fmla="*/ 64920 w 153024"/>
                      <a:gd name="connsiteY1" fmla="*/ 8932 h 368502"/>
                      <a:gd name="connsiteX2" fmla="*/ 105400 w 153024"/>
                      <a:gd name="connsiteY2" fmla="*/ 51942 h 368502"/>
                      <a:gd name="connsiteX3" fmla="*/ 105400 w 153024"/>
                      <a:gd name="connsiteY3" fmla="*/ 175620 h 368502"/>
                      <a:gd name="connsiteX4" fmla="*/ 129212 w 153024"/>
                      <a:gd name="connsiteY4" fmla="*/ 194670 h 368502"/>
                      <a:gd name="connsiteX5" fmla="*/ 136356 w 153024"/>
                      <a:gd name="connsiteY5" fmla="*/ 251820 h 368502"/>
                      <a:gd name="connsiteX6" fmla="*/ 153024 w 153024"/>
                      <a:gd name="connsiteY6" fmla="*/ 270870 h 368502"/>
                      <a:gd name="connsiteX7" fmla="*/ 136356 w 153024"/>
                      <a:gd name="connsiteY7" fmla="*/ 316114 h 368502"/>
                      <a:gd name="connsiteX8" fmla="*/ 139716 w 153024"/>
                      <a:gd name="connsiteY8" fmla="*/ 368502 h 368502"/>
                      <a:gd name="connsiteX9" fmla="*/ 74444 w 153024"/>
                      <a:gd name="connsiteY9" fmla="*/ 368502 h 368502"/>
                      <a:gd name="connsiteX10" fmla="*/ 48252 w 153024"/>
                      <a:gd name="connsiteY10" fmla="*/ 213720 h 368502"/>
                      <a:gd name="connsiteX11" fmla="*/ 12532 w 153024"/>
                      <a:gd name="connsiteY11" fmla="*/ 211338 h 368502"/>
                      <a:gd name="connsiteX12" fmla="*/ 7768 w 153024"/>
                      <a:gd name="connsiteY12" fmla="*/ 170858 h 368502"/>
                      <a:gd name="connsiteX13" fmla="*/ 26820 w 153024"/>
                      <a:gd name="connsiteY13" fmla="*/ 161332 h 368502"/>
                      <a:gd name="connsiteX14" fmla="*/ 19676 w 153024"/>
                      <a:gd name="connsiteY14" fmla="*/ 154188 h 368502"/>
                      <a:gd name="connsiteX15" fmla="*/ 7768 w 153024"/>
                      <a:gd name="connsiteY15" fmla="*/ 137520 h 368502"/>
                      <a:gd name="connsiteX16" fmla="*/ 0 w 153024"/>
                      <a:gd name="connsiteY16" fmla="*/ 47382 h 368502"/>
                      <a:gd name="connsiteX17" fmla="*/ 10148 w 153024"/>
                      <a:gd name="connsiteY17" fmla="*/ 51794 h 368502"/>
                      <a:gd name="connsiteX18" fmla="*/ 65732 w 153024"/>
                      <a:gd name="connsiteY18" fmla="*/ 0 h 36850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</a:cxnLst>
                    <a:rect l="l" t="t" r="r" b="b"/>
                    <a:pathLst>
                      <a:path w="153024" h="368502">
                        <a:moveTo>
                          <a:pt x="65732" y="0"/>
                        </a:moveTo>
                        <a:lnTo>
                          <a:pt x="64920" y="8932"/>
                        </a:lnTo>
                        <a:lnTo>
                          <a:pt x="105400" y="51942"/>
                        </a:lnTo>
                        <a:lnTo>
                          <a:pt x="105400" y="175620"/>
                        </a:lnTo>
                        <a:lnTo>
                          <a:pt x="129212" y="194670"/>
                        </a:lnTo>
                        <a:lnTo>
                          <a:pt x="136356" y="251820"/>
                        </a:lnTo>
                        <a:lnTo>
                          <a:pt x="153024" y="270870"/>
                        </a:lnTo>
                        <a:lnTo>
                          <a:pt x="136356" y="316114"/>
                        </a:lnTo>
                        <a:lnTo>
                          <a:pt x="139716" y="368502"/>
                        </a:lnTo>
                        <a:lnTo>
                          <a:pt x="74444" y="368502"/>
                        </a:lnTo>
                        <a:lnTo>
                          <a:pt x="48252" y="213720"/>
                        </a:lnTo>
                        <a:lnTo>
                          <a:pt x="12532" y="211338"/>
                        </a:lnTo>
                        <a:lnTo>
                          <a:pt x="7768" y="170858"/>
                        </a:lnTo>
                        <a:lnTo>
                          <a:pt x="26820" y="161332"/>
                        </a:lnTo>
                        <a:lnTo>
                          <a:pt x="19676" y="154188"/>
                        </a:lnTo>
                        <a:lnTo>
                          <a:pt x="7768" y="137520"/>
                        </a:lnTo>
                        <a:lnTo>
                          <a:pt x="0" y="47382"/>
                        </a:lnTo>
                        <a:lnTo>
                          <a:pt x="10148" y="51794"/>
                        </a:lnTo>
                        <a:lnTo>
                          <a:pt x="65732" y="0"/>
                        </a:lnTo>
                        <a:close/>
                      </a:path>
                    </a:pathLst>
                  </a:custGeom>
                  <a:solidFill>
                    <a:schemeClr val="accent6">
                      <a:lumMod val="20000"/>
                      <a:lumOff val="80000"/>
                    </a:schemeClr>
                  </a:solidFill>
                  <a:ln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50" name="フリーフォーム: 図形 749">
                    <a:extLst>
                      <a:ext uri="{FF2B5EF4-FFF2-40B4-BE49-F238E27FC236}">
                        <a16:creationId xmlns:a16="http://schemas.microsoft.com/office/drawing/2014/main" id="{D5EB0455-590A-4CEA-B298-57BBA9CF0DF3}"/>
                      </a:ext>
                    </a:extLst>
                  </p:cNvPr>
                  <p:cNvSpPr/>
                  <p:nvPr/>
                </p:nvSpPr>
                <p:spPr>
                  <a:xfrm>
                    <a:off x="40414576" y="29448920"/>
                    <a:ext cx="371472" cy="456404"/>
                  </a:xfrm>
                  <a:custGeom>
                    <a:avLst/>
                    <a:gdLst>
                      <a:gd name="connsiteX0" fmla="*/ 207168 w 371472"/>
                      <a:gd name="connsiteY0" fmla="*/ 0 h 456404"/>
                      <a:gd name="connsiteX1" fmla="*/ 265296 w 371472"/>
                      <a:gd name="connsiteY1" fmla="*/ 0 h 456404"/>
                      <a:gd name="connsiteX2" fmla="*/ 273844 w 371472"/>
                      <a:gd name="connsiteY2" fmla="*/ 133348 h 456404"/>
                      <a:gd name="connsiteX3" fmla="*/ 311944 w 371472"/>
                      <a:gd name="connsiteY3" fmla="*/ 166686 h 456404"/>
                      <a:gd name="connsiteX4" fmla="*/ 307180 w 371472"/>
                      <a:gd name="connsiteY4" fmla="*/ 247648 h 456404"/>
                      <a:gd name="connsiteX5" fmla="*/ 325960 w 371472"/>
                      <a:gd name="connsiteY5" fmla="*/ 238706 h 456404"/>
                      <a:gd name="connsiteX6" fmla="*/ 316704 w 371472"/>
                      <a:gd name="connsiteY6" fmla="*/ 247648 h 456404"/>
                      <a:gd name="connsiteX7" fmla="*/ 359568 w 371472"/>
                      <a:gd name="connsiteY7" fmla="*/ 290512 h 456404"/>
                      <a:gd name="connsiteX8" fmla="*/ 371472 w 371472"/>
                      <a:gd name="connsiteY8" fmla="*/ 338136 h 456404"/>
                      <a:gd name="connsiteX9" fmla="*/ 316704 w 371472"/>
                      <a:gd name="connsiteY9" fmla="*/ 376236 h 456404"/>
                      <a:gd name="connsiteX10" fmla="*/ 289376 w 371472"/>
                      <a:gd name="connsiteY10" fmla="*/ 456404 h 456404"/>
                      <a:gd name="connsiteX11" fmla="*/ 288924 w 371472"/>
                      <a:gd name="connsiteY11" fmla="*/ 456404 h 456404"/>
                      <a:gd name="connsiteX12" fmla="*/ 234948 w 371472"/>
                      <a:gd name="connsiteY12" fmla="*/ 405604 h 456404"/>
                      <a:gd name="connsiteX13" fmla="*/ 125792 w 371472"/>
                      <a:gd name="connsiteY13" fmla="*/ 402084 h 456404"/>
                      <a:gd name="connsiteX14" fmla="*/ 176212 w 371472"/>
                      <a:gd name="connsiteY14" fmla="*/ 323848 h 456404"/>
                      <a:gd name="connsiteX15" fmla="*/ 154780 w 371472"/>
                      <a:gd name="connsiteY15" fmla="*/ 300036 h 456404"/>
                      <a:gd name="connsiteX16" fmla="*/ 147636 w 371472"/>
                      <a:gd name="connsiteY16" fmla="*/ 247648 h 456404"/>
                      <a:gd name="connsiteX17" fmla="*/ 126204 w 371472"/>
                      <a:gd name="connsiteY17" fmla="*/ 230980 h 456404"/>
                      <a:gd name="connsiteX18" fmla="*/ 116680 w 371472"/>
                      <a:gd name="connsiteY18" fmla="*/ 159544 h 456404"/>
                      <a:gd name="connsiteX19" fmla="*/ 59528 w 371472"/>
                      <a:gd name="connsiteY19" fmla="*/ 161924 h 456404"/>
                      <a:gd name="connsiteX20" fmla="*/ 46868 w 371472"/>
                      <a:gd name="connsiteY20" fmla="*/ 183796 h 456404"/>
                      <a:gd name="connsiteX21" fmla="*/ 26192 w 371472"/>
                      <a:gd name="connsiteY21" fmla="*/ 166686 h 456404"/>
                      <a:gd name="connsiteX22" fmla="*/ 35720 w 371472"/>
                      <a:gd name="connsiteY22" fmla="*/ 138112 h 456404"/>
                      <a:gd name="connsiteX23" fmla="*/ 11904 w 371472"/>
                      <a:gd name="connsiteY23" fmla="*/ 138112 h 456404"/>
                      <a:gd name="connsiteX24" fmla="*/ 0 w 371472"/>
                      <a:gd name="connsiteY24" fmla="*/ 92868 h 456404"/>
                      <a:gd name="connsiteX25" fmla="*/ 40480 w 371472"/>
                      <a:gd name="connsiteY25" fmla="*/ 64292 h 456404"/>
                      <a:gd name="connsiteX26" fmla="*/ 54768 w 371472"/>
                      <a:gd name="connsiteY26" fmla="*/ 26192 h 456404"/>
                      <a:gd name="connsiteX27" fmla="*/ 140492 w 371472"/>
                      <a:gd name="connsiteY27" fmla="*/ 26192 h 456404"/>
                      <a:gd name="connsiteX28" fmla="*/ 176212 w 371472"/>
                      <a:gd name="connsiteY28" fmla="*/ 66674 h 456404"/>
                      <a:gd name="connsiteX29" fmla="*/ 209548 w 371472"/>
                      <a:gd name="connsiteY29" fmla="*/ 47624 h 456404"/>
                      <a:gd name="connsiteX30" fmla="*/ 207168 w 371472"/>
                      <a:gd name="connsiteY30" fmla="*/ 0 h 4564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</a:cxnLst>
                    <a:rect l="l" t="t" r="r" b="b"/>
                    <a:pathLst>
                      <a:path w="371472" h="456404">
                        <a:moveTo>
                          <a:pt x="207168" y="0"/>
                        </a:moveTo>
                        <a:lnTo>
                          <a:pt x="265296" y="0"/>
                        </a:lnTo>
                        <a:lnTo>
                          <a:pt x="273844" y="133348"/>
                        </a:lnTo>
                        <a:lnTo>
                          <a:pt x="311944" y="166686"/>
                        </a:lnTo>
                        <a:lnTo>
                          <a:pt x="307180" y="247648"/>
                        </a:lnTo>
                        <a:lnTo>
                          <a:pt x="325960" y="238706"/>
                        </a:lnTo>
                        <a:lnTo>
                          <a:pt x="316704" y="247648"/>
                        </a:lnTo>
                        <a:lnTo>
                          <a:pt x="359568" y="290512"/>
                        </a:lnTo>
                        <a:lnTo>
                          <a:pt x="371472" y="338136"/>
                        </a:lnTo>
                        <a:lnTo>
                          <a:pt x="316704" y="376236"/>
                        </a:lnTo>
                        <a:lnTo>
                          <a:pt x="289376" y="456404"/>
                        </a:lnTo>
                        <a:lnTo>
                          <a:pt x="288924" y="456404"/>
                        </a:lnTo>
                        <a:lnTo>
                          <a:pt x="234948" y="405604"/>
                        </a:lnTo>
                        <a:lnTo>
                          <a:pt x="125792" y="402084"/>
                        </a:lnTo>
                        <a:lnTo>
                          <a:pt x="176212" y="323848"/>
                        </a:lnTo>
                        <a:lnTo>
                          <a:pt x="154780" y="300036"/>
                        </a:lnTo>
                        <a:lnTo>
                          <a:pt x="147636" y="247648"/>
                        </a:lnTo>
                        <a:lnTo>
                          <a:pt x="126204" y="230980"/>
                        </a:lnTo>
                        <a:lnTo>
                          <a:pt x="116680" y="159544"/>
                        </a:lnTo>
                        <a:lnTo>
                          <a:pt x="59528" y="161924"/>
                        </a:lnTo>
                        <a:lnTo>
                          <a:pt x="46868" y="183796"/>
                        </a:lnTo>
                        <a:lnTo>
                          <a:pt x="26192" y="166686"/>
                        </a:lnTo>
                        <a:lnTo>
                          <a:pt x="35720" y="138112"/>
                        </a:lnTo>
                        <a:lnTo>
                          <a:pt x="11904" y="138112"/>
                        </a:lnTo>
                        <a:lnTo>
                          <a:pt x="0" y="92868"/>
                        </a:lnTo>
                        <a:lnTo>
                          <a:pt x="40480" y="64292"/>
                        </a:lnTo>
                        <a:lnTo>
                          <a:pt x="54768" y="26192"/>
                        </a:lnTo>
                        <a:lnTo>
                          <a:pt x="140492" y="26192"/>
                        </a:lnTo>
                        <a:lnTo>
                          <a:pt x="176212" y="66674"/>
                        </a:lnTo>
                        <a:lnTo>
                          <a:pt x="209548" y="47624"/>
                        </a:lnTo>
                        <a:lnTo>
                          <a:pt x="207168" y="0"/>
                        </a:lnTo>
                        <a:close/>
                      </a:path>
                    </a:pathLst>
                  </a:custGeom>
                  <a:solidFill>
                    <a:schemeClr val="accent6">
                      <a:lumMod val="20000"/>
                      <a:lumOff val="80000"/>
                    </a:schemeClr>
                  </a:solidFill>
                  <a:ln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51" name="フリーフォーム: 図形 750">
                    <a:extLst>
                      <a:ext uri="{FF2B5EF4-FFF2-40B4-BE49-F238E27FC236}">
                        <a16:creationId xmlns:a16="http://schemas.microsoft.com/office/drawing/2014/main" id="{A5C3E4FA-3EC5-414E-AA20-693AD798E842}"/>
                      </a:ext>
                    </a:extLst>
                  </p:cNvPr>
                  <p:cNvSpPr/>
                  <p:nvPr/>
                </p:nvSpPr>
                <p:spPr>
                  <a:xfrm>
                    <a:off x="40378856" y="29108400"/>
                    <a:ext cx="188120" cy="188120"/>
                  </a:xfrm>
                  <a:custGeom>
                    <a:avLst/>
                    <a:gdLst>
                      <a:gd name="connsiteX0" fmla="*/ 116680 w 188120"/>
                      <a:gd name="connsiteY0" fmla="*/ 0 h 188120"/>
                      <a:gd name="connsiteX1" fmla="*/ 161300 w 188120"/>
                      <a:gd name="connsiteY1" fmla="*/ 19400 h 188120"/>
                      <a:gd name="connsiteX2" fmla="*/ 169068 w 188120"/>
                      <a:gd name="connsiteY2" fmla="*/ 109538 h 188120"/>
                      <a:gd name="connsiteX3" fmla="*/ 180976 w 188120"/>
                      <a:gd name="connsiteY3" fmla="*/ 126206 h 188120"/>
                      <a:gd name="connsiteX4" fmla="*/ 188120 w 188120"/>
                      <a:gd name="connsiteY4" fmla="*/ 133350 h 188120"/>
                      <a:gd name="connsiteX5" fmla="*/ 169068 w 188120"/>
                      <a:gd name="connsiteY5" fmla="*/ 142876 h 188120"/>
                      <a:gd name="connsiteX6" fmla="*/ 170728 w 188120"/>
                      <a:gd name="connsiteY6" fmla="*/ 156984 h 188120"/>
                      <a:gd name="connsiteX7" fmla="*/ 166688 w 188120"/>
                      <a:gd name="connsiteY7" fmla="*/ 157164 h 188120"/>
                      <a:gd name="connsiteX8" fmla="*/ 123824 w 188120"/>
                      <a:gd name="connsiteY8" fmla="*/ 188120 h 188120"/>
                      <a:gd name="connsiteX9" fmla="*/ 92868 w 188120"/>
                      <a:gd name="connsiteY9" fmla="*/ 159544 h 188120"/>
                      <a:gd name="connsiteX10" fmla="*/ 0 w 188120"/>
                      <a:gd name="connsiteY10" fmla="*/ 154780 h 188120"/>
                      <a:gd name="connsiteX11" fmla="*/ 9524 w 188120"/>
                      <a:gd name="connsiteY11" fmla="*/ 102394 h 188120"/>
                      <a:gd name="connsiteX12" fmla="*/ 26192 w 188120"/>
                      <a:gd name="connsiteY12" fmla="*/ 76200 h 188120"/>
                      <a:gd name="connsiteX13" fmla="*/ 26076 w 188120"/>
                      <a:gd name="connsiteY13" fmla="*/ 70128 h 188120"/>
                      <a:gd name="connsiteX14" fmla="*/ 52388 w 188120"/>
                      <a:gd name="connsiteY14" fmla="*/ 76200 h 188120"/>
                      <a:gd name="connsiteX15" fmla="*/ 116680 w 188120"/>
                      <a:gd name="connsiteY15" fmla="*/ 0 h 1881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</a:cxnLst>
                    <a:rect l="l" t="t" r="r" b="b"/>
                    <a:pathLst>
                      <a:path w="188120" h="188120">
                        <a:moveTo>
                          <a:pt x="116680" y="0"/>
                        </a:moveTo>
                        <a:lnTo>
                          <a:pt x="161300" y="19400"/>
                        </a:lnTo>
                        <a:lnTo>
                          <a:pt x="169068" y="109538"/>
                        </a:lnTo>
                        <a:lnTo>
                          <a:pt x="180976" y="126206"/>
                        </a:lnTo>
                        <a:lnTo>
                          <a:pt x="188120" y="133350"/>
                        </a:lnTo>
                        <a:lnTo>
                          <a:pt x="169068" y="142876"/>
                        </a:lnTo>
                        <a:lnTo>
                          <a:pt x="170728" y="156984"/>
                        </a:lnTo>
                        <a:lnTo>
                          <a:pt x="166688" y="157164"/>
                        </a:lnTo>
                        <a:lnTo>
                          <a:pt x="123824" y="188120"/>
                        </a:lnTo>
                        <a:lnTo>
                          <a:pt x="92868" y="159544"/>
                        </a:lnTo>
                        <a:lnTo>
                          <a:pt x="0" y="154780"/>
                        </a:lnTo>
                        <a:lnTo>
                          <a:pt x="9524" y="102394"/>
                        </a:lnTo>
                        <a:lnTo>
                          <a:pt x="26192" y="76200"/>
                        </a:lnTo>
                        <a:lnTo>
                          <a:pt x="26076" y="70128"/>
                        </a:lnTo>
                        <a:lnTo>
                          <a:pt x="52388" y="76200"/>
                        </a:lnTo>
                        <a:lnTo>
                          <a:pt x="116680" y="0"/>
                        </a:lnTo>
                        <a:close/>
                      </a:path>
                    </a:pathLst>
                  </a:custGeom>
                  <a:solidFill>
                    <a:schemeClr val="accent6">
                      <a:lumMod val="20000"/>
                      <a:lumOff val="80000"/>
                    </a:schemeClr>
                  </a:solidFill>
                  <a:ln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52" name="フリーフォーム: 図形 751">
                    <a:extLst>
                      <a:ext uri="{FF2B5EF4-FFF2-40B4-BE49-F238E27FC236}">
                        <a16:creationId xmlns:a16="http://schemas.microsoft.com/office/drawing/2014/main" id="{6ED803A0-67CE-4E15-83C1-F0192CD0720B}"/>
                      </a:ext>
                    </a:extLst>
                  </p:cNvPr>
                  <p:cNvSpPr/>
                  <p:nvPr/>
                </p:nvSpPr>
                <p:spPr>
                  <a:xfrm>
                    <a:off x="39711280" y="29011772"/>
                    <a:ext cx="427072" cy="365708"/>
                  </a:xfrm>
                  <a:custGeom>
                    <a:avLst/>
                    <a:gdLst>
                      <a:gd name="connsiteX0" fmla="*/ 261760 w 427072"/>
                      <a:gd name="connsiteY0" fmla="*/ 0 h 365708"/>
                      <a:gd name="connsiteX1" fmla="*/ 260384 w 427072"/>
                      <a:gd name="connsiteY1" fmla="*/ 63292 h 365708"/>
                      <a:gd name="connsiteX2" fmla="*/ 312768 w 427072"/>
                      <a:gd name="connsiteY2" fmla="*/ 122822 h 365708"/>
                      <a:gd name="connsiteX3" fmla="*/ 347208 w 427072"/>
                      <a:gd name="connsiteY3" fmla="*/ 124736 h 365708"/>
                      <a:gd name="connsiteX4" fmla="*/ 398496 w 427072"/>
                      <a:gd name="connsiteY4" fmla="*/ 179972 h 365708"/>
                      <a:gd name="connsiteX5" fmla="*/ 398496 w 427072"/>
                      <a:gd name="connsiteY5" fmla="*/ 213308 h 365708"/>
                      <a:gd name="connsiteX6" fmla="*/ 417544 w 427072"/>
                      <a:gd name="connsiteY6" fmla="*/ 229978 h 365708"/>
                      <a:gd name="connsiteX7" fmla="*/ 427072 w 427072"/>
                      <a:gd name="connsiteY7" fmla="*/ 275222 h 365708"/>
                      <a:gd name="connsiteX8" fmla="*/ 393732 w 427072"/>
                      <a:gd name="connsiteY8" fmla="*/ 303796 h 365708"/>
                      <a:gd name="connsiteX9" fmla="*/ 274672 w 427072"/>
                      <a:gd name="connsiteY9" fmla="*/ 301416 h 365708"/>
                      <a:gd name="connsiteX10" fmla="*/ 207996 w 427072"/>
                      <a:gd name="connsiteY10" fmla="*/ 329992 h 365708"/>
                      <a:gd name="connsiteX11" fmla="*/ 155608 w 427072"/>
                      <a:gd name="connsiteY11" fmla="*/ 299034 h 365708"/>
                      <a:gd name="connsiteX12" fmla="*/ 96076 w 427072"/>
                      <a:gd name="connsiteY12" fmla="*/ 365708 h 365708"/>
                      <a:gd name="connsiteX13" fmla="*/ 0 w 427072"/>
                      <a:gd name="connsiteY13" fmla="*/ 322780 h 365708"/>
                      <a:gd name="connsiteX14" fmla="*/ 5588 w 427072"/>
                      <a:gd name="connsiteY14" fmla="*/ 313322 h 365708"/>
                      <a:gd name="connsiteX15" fmla="*/ 976 w 427072"/>
                      <a:gd name="connsiteY15" fmla="*/ 228060 h 365708"/>
                      <a:gd name="connsiteX16" fmla="*/ 7968 w 427072"/>
                      <a:gd name="connsiteY16" fmla="*/ 225216 h 365708"/>
                      <a:gd name="connsiteX17" fmla="*/ 181800 w 427072"/>
                      <a:gd name="connsiteY17" fmla="*/ 68052 h 365708"/>
                      <a:gd name="connsiteX18" fmla="*/ 188944 w 427072"/>
                      <a:gd name="connsiteY18" fmla="*/ 27572 h 365708"/>
                      <a:gd name="connsiteX19" fmla="*/ 234188 w 427072"/>
                      <a:gd name="connsiteY19" fmla="*/ 27572 h 365708"/>
                      <a:gd name="connsiteX20" fmla="*/ 261760 w 427072"/>
                      <a:gd name="connsiteY20" fmla="*/ 0 h 36570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</a:cxnLst>
                    <a:rect l="l" t="t" r="r" b="b"/>
                    <a:pathLst>
                      <a:path w="427072" h="365708">
                        <a:moveTo>
                          <a:pt x="261760" y="0"/>
                        </a:moveTo>
                        <a:lnTo>
                          <a:pt x="260384" y="63292"/>
                        </a:lnTo>
                        <a:lnTo>
                          <a:pt x="312768" y="122822"/>
                        </a:lnTo>
                        <a:lnTo>
                          <a:pt x="347208" y="124736"/>
                        </a:lnTo>
                        <a:lnTo>
                          <a:pt x="398496" y="179972"/>
                        </a:lnTo>
                        <a:lnTo>
                          <a:pt x="398496" y="213308"/>
                        </a:lnTo>
                        <a:lnTo>
                          <a:pt x="417544" y="229978"/>
                        </a:lnTo>
                        <a:lnTo>
                          <a:pt x="427072" y="275222"/>
                        </a:lnTo>
                        <a:lnTo>
                          <a:pt x="393732" y="303796"/>
                        </a:lnTo>
                        <a:lnTo>
                          <a:pt x="274672" y="301416"/>
                        </a:lnTo>
                        <a:lnTo>
                          <a:pt x="207996" y="329992"/>
                        </a:lnTo>
                        <a:lnTo>
                          <a:pt x="155608" y="299034"/>
                        </a:lnTo>
                        <a:lnTo>
                          <a:pt x="96076" y="365708"/>
                        </a:lnTo>
                        <a:lnTo>
                          <a:pt x="0" y="322780"/>
                        </a:lnTo>
                        <a:lnTo>
                          <a:pt x="5588" y="313322"/>
                        </a:lnTo>
                        <a:lnTo>
                          <a:pt x="976" y="228060"/>
                        </a:lnTo>
                        <a:lnTo>
                          <a:pt x="7968" y="225216"/>
                        </a:lnTo>
                        <a:lnTo>
                          <a:pt x="181800" y="68052"/>
                        </a:lnTo>
                        <a:lnTo>
                          <a:pt x="188944" y="27572"/>
                        </a:lnTo>
                        <a:lnTo>
                          <a:pt x="234188" y="27572"/>
                        </a:lnTo>
                        <a:lnTo>
                          <a:pt x="261760" y="0"/>
                        </a:lnTo>
                        <a:close/>
                      </a:path>
                    </a:pathLst>
                  </a:custGeom>
                  <a:solidFill>
                    <a:schemeClr val="accent6">
                      <a:lumMod val="20000"/>
                      <a:lumOff val="80000"/>
                    </a:schemeClr>
                  </a:solidFill>
                  <a:ln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53" name="フリーフォーム: 図形 752">
                    <a:extLst>
                      <a:ext uri="{FF2B5EF4-FFF2-40B4-BE49-F238E27FC236}">
                        <a16:creationId xmlns:a16="http://schemas.microsoft.com/office/drawing/2014/main" id="{99352F64-9078-4AA8-B9DC-EF6D3A041FFD}"/>
                      </a:ext>
                    </a:extLst>
                  </p:cNvPr>
                  <p:cNvSpPr/>
                  <p:nvPr/>
                </p:nvSpPr>
                <p:spPr>
                  <a:xfrm>
                    <a:off x="39935944" y="29059418"/>
                    <a:ext cx="469104" cy="451414"/>
                  </a:xfrm>
                  <a:custGeom>
                    <a:avLst/>
                    <a:gdLst>
                      <a:gd name="connsiteX0" fmla="*/ 348684 w 469104"/>
                      <a:gd name="connsiteY0" fmla="*/ 0 h 451414"/>
                      <a:gd name="connsiteX1" fmla="*/ 350044 w 469104"/>
                      <a:gd name="connsiteY1" fmla="*/ 1358 h 451414"/>
                      <a:gd name="connsiteX2" fmla="*/ 388144 w 469104"/>
                      <a:gd name="connsiteY2" fmla="*/ 20406 h 451414"/>
                      <a:gd name="connsiteX3" fmla="*/ 447676 w 469104"/>
                      <a:gd name="connsiteY3" fmla="*/ 56126 h 451414"/>
                      <a:gd name="connsiteX4" fmla="*/ 464344 w 469104"/>
                      <a:gd name="connsiteY4" fmla="*/ 118038 h 451414"/>
                      <a:gd name="connsiteX5" fmla="*/ 468988 w 469104"/>
                      <a:gd name="connsiteY5" fmla="*/ 119110 h 451414"/>
                      <a:gd name="connsiteX6" fmla="*/ 469104 w 469104"/>
                      <a:gd name="connsiteY6" fmla="*/ 125182 h 451414"/>
                      <a:gd name="connsiteX7" fmla="*/ 452436 w 469104"/>
                      <a:gd name="connsiteY7" fmla="*/ 151376 h 451414"/>
                      <a:gd name="connsiteX8" fmla="*/ 442912 w 469104"/>
                      <a:gd name="connsiteY8" fmla="*/ 203762 h 451414"/>
                      <a:gd name="connsiteX9" fmla="*/ 444672 w 469104"/>
                      <a:gd name="connsiteY9" fmla="*/ 203852 h 451414"/>
                      <a:gd name="connsiteX10" fmla="*/ 442912 w 469104"/>
                      <a:gd name="connsiteY10" fmla="*/ 206146 h 451414"/>
                      <a:gd name="connsiteX11" fmla="*/ 433388 w 469104"/>
                      <a:gd name="connsiteY11" fmla="*/ 289488 h 451414"/>
                      <a:gd name="connsiteX12" fmla="*/ 426244 w 469104"/>
                      <a:gd name="connsiteY12" fmla="*/ 315682 h 451414"/>
                      <a:gd name="connsiteX13" fmla="*/ 411956 w 469104"/>
                      <a:gd name="connsiteY13" fmla="*/ 451414 h 451414"/>
                      <a:gd name="connsiteX14" fmla="*/ 359568 w 469104"/>
                      <a:gd name="connsiteY14" fmla="*/ 449032 h 451414"/>
                      <a:gd name="connsiteX15" fmla="*/ 347664 w 469104"/>
                      <a:gd name="connsiteY15" fmla="*/ 410932 h 451414"/>
                      <a:gd name="connsiteX16" fmla="*/ 254792 w 469104"/>
                      <a:gd name="connsiteY16" fmla="*/ 370450 h 451414"/>
                      <a:gd name="connsiteX17" fmla="*/ 219076 w 469104"/>
                      <a:gd name="connsiteY17" fmla="*/ 382358 h 451414"/>
                      <a:gd name="connsiteX18" fmla="*/ 78580 w 469104"/>
                      <a:gd name="connsiteY18" fmla="*/ 318062 h 451414"/>
                      <a:gd name="connsiteX19" fmla="*/ 0 w 469104"/>
                      <a:gd name="connsiteY19" fmla="*/ 315682 h 451414"/>
                      <a:gd name="connsiteX20" fmla="*/ 0 w 469104"/>
                      <a:gd name="connsiteY20" fmla="*/ 275202 h 451414"/>
                      <a:gd name="connsiteX21" fmla="*/ 50008 w 469104"/>
                      <a:gd name="connsiteY21" fmla="*/ 253770 h 451414"/>
                      <a:gd name="connsiteX22" fmla="*/ 169068 w 469104"/>
                      <a:gd name="connsiteY22" fmla="*/ 256150 h 451414"/>
                      <a:gd name="connsiteX23" fmla="*/ 202408 w 469104"/>
                      <a:gd name="connsiteY23" fmla="*/ 227576 h 451414"/>
                      <a:gd name="connsiteX24" fmla="*/ 192880 w 469104"/>
                      <a:gd name="connsiteY24" fmla="*/ 182332 h 451414"/>
                      <a:gd name="connsiteX25" fmla="*/ 173832 w 469104"/>
                      <a:gd name="connsiteY25" fmla="*/ 165662 h 451414"/>
                      <a:gd name="connsiteX26" fmla="*/ 173832 w 469104"/>
                      <a:gd name="connsiteY26" fmla="*/ 132326 h 451414"/>
                      <a:gd name="connsiteX27" fmla="*/ 122544 w 469104"/>
                      <a:gd name="connsiteY27" fmla="*/ 77090 h 451414"/>
                      <a:gd name="connsiteX28" fmla="*/ 130968 w 469104"/>
                      <a:gd name="connsiteY28" fmla="*/ 77558 h 451414"/>
                      <a:gd name="connsiteX29" fmla="*/ 176212 w 469104"/>
                      <a:gd name="connsiteY29" fmla="*/ 44220 h 451414"/>
                      <a:gd name="connsiteX30" fmla="*/ 211932 w 469104"/>
                      <a:gd name="connsiteY30" fmla="*/ 27550 h 451414"/>
                      <a:gd name="connsiteX31" fmla="*/ 257176 w 469104"/>
                      <a:gd name="connsiteY31" fmla="*/ 72794 h 451414"/>
                      <a:gd name="connsiteX32" fmla="*/ 335756 w 469104"/>
                      <a:gd name="connsiteY32" fmla="*/ 122802 h 451414"/>
                      <a:gd name="connsiteX33" fmla="*/ 354808 w 469104"/>
                      <a:gd name="connsiteY33" fmla="*/ 113276 h 451414"/>
                      <a:gd name="connsiteX34" fmla="*/ 350044 w 469104"/>
                      <a:gd name="connsiteY34" fmla="*/ 68032 h 451414"/>
                      <a:gd name="connsiteX35" fmla="*/ 361952 w 469104"/>
                      <a:gd name="connsiteY35" fmla="*/ 44220 h 451414"/>
                      <a:gd name="connsiteX36" fmla="*/ 348684 w 469104"/>
                      <a:gd name="connsiteY36" fmla="*/ 0 h 4514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</a:cxnLst>
                    <a:rect l="l" t="t" r="r" b="b"/>
                    <a:pathLst>
                      <a:path w="469104" h="451414">
                        <a:moveTo>
                          <a:pt x="348684" y="0"/>
                        </a:moveTo>
                        <a:lnTo>
                          <a:pt x="350044" y="1358"/>
                        </a:lnTo>
                        <a:lnTo>
                          <a:pt x="388144" y="20406"/>
                        </a:lnTo>
                        <a:lnTo>
                          <a:pt x="447676" y="56126"/>
                        </a:lnTo>
                        <a:lnTo>
                          <a:pt x="464344" y="118038"/>
                        </a:lnTo>
                        <a:lnTo>
                          <a:pt x="468988" y="119110"/>
                        </a:lnTo>
                        <a:lnTo>
                          <a:pt x="469104" y="125182"/>
                        </a:lnTo>
                        <a:lnTo>
                          <a:pt x="452436" y="151376"/>
                        </a:lnTo>
                        <a:lnTo>
                          <a:pt x="442912" y="203762"/>
                        </a:lnTo>
                        <a:lnTo>
                          <a:pt x="444672" y="203852"/>
                        </a:lnTo>
                        <a:lnTo>
                          <a:pt x="442912" y="206146"/>
                        </a:lnTo>
                        <a:lnTo>
                          <a:pt x="433388" y="289488"/>
                        </a:lnTo>
                        <a:lnTo>
                          <a:pt x="426244" y="315682"/>
                        </a:lnTo>
                        <a:lnTo>
                          <a:pt x="411956" y="451414"/>
                        </a:lnTo>
                        <a:lnTo>
                          <a:pt x="359568" y="449032"/>
                        </a:lnTo>
                        <a:lnTo>
                          <a:pt x="347664" y="410932"/>
                        </a:lnTo>
                        <a:lnTo>
                          <a:pt x="254792" y="370450"/>
                        </a:lnTo>
                        <a:lnTo>
                          <a:pt x="219076" y="382358"/>
                        </a:lnTo>
                        <a:lnTo>
                          <a:pt x="78580" y="318062"/>
                        </a:lnTo>
                        <a:lnTo>
                          <a:pt x="0" y="315682"/>
                        </a:lnTo>
                        <a:lnTo>
                          <a:pt x="0" y="275202"/>
                        </a:lnTo>
                        <a:lnTo>
                          <a:pt x="50008" y="253770"/>
                        </a:lnTo>
                        <a:lnTo>
                          <a:pt x="169068" y="256150"/>
                        </a:lnTo>
                        <a:lnTo>
                          <a:pt x="202408" y="227576"/>
                        </a:lnTo>
                        <a:lnTo>
                          <a:pt x="192880" y="182332"/>
                        </a:lnTo>
                        <a:lnTo>
                          <a:pt x="173832" y="165662"/>
                        </a:lnTo>
                        <a:lnTo>
                          <a:pt x="173832" y="132326"/>
                        </a:lnTo>
                        <a:lnTo>
                          <a:pt x="122544" y="77090"/>
                        </a:lnTo>
                        <a:lnTo>
                          <a:pt x="130968" y="77558"/>
                        </a:lnTo>
                        <a:lnTo>
                          <a:pt x="176212" y="44220"/>
                        </a:lnTo>
                        <a:lnTo>
                          <a:pt x="211932" y="27550"/>
                        </a:lnTo>
                        <a:lnTo>
                          <a:pt x="257176" y="72794"/>
                        </a:lnTo>
                        <a:lnTo>
                          <a:pt x="335756" y="122802"/>
                        </a:lnTo>
                        <a:lnTo>
                          <a:pt x="354808" y="113276"/>
                        </a:lnTo>
                        <a:lnTo>
                          <a:pt x="350044" y="68032"/>
                        </a:lnTo>
                        <a:lnTo>
                          <a:pt x="361952" y="44220"/>
                        </a:lnTo>
                        <a:lnTo>
                          <a:pt x="348684" y="0"/>
                        </a:lnTo>
                        <a:close/>
                      </a:path>
                    </a:pathLst>
                  </a:custGeom>
                  <a:solidFill>
                    <a:schemeClr val="accent6">
                      <a:lumMod val="20000"/>
                      <a:lumOff val="80000"/>
                    </a:schemeClr>
                  </a:solidFill>
                  <a:ln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54" name="フリーフォーム: 図形 753">
                    <a:extLst>
                      <a:ext uri="{FF2B5EF4-FFF2-40B4-BE49-F238E27FC236}">
                        <a16:creationId xmlns:a16="http://schemas.microsoft.com/office/drawing/2014/main" id="{2DFEE60C-7EE8-45F4-B91D-CDE1D3B821D2}"/>
                      </a:ext>
                    </a:extLst>
                  </p:cNvPr>
                  <p:cNvSpPr/>
                  <p:nvPr/>
                </p:nvSpPr>
                <p:spPr>
                  <a:xfrm>
                    <a:off x="40339624" y="29263270"/>
                    <a:ext cx="225672" cy="290424"/>
                  </a:xfrm>
                  <a:custGeom>
                    <a:avLst/>
                    <a:gdLst>
                      <a:gd name="connsiteX0" fmla="*/ 40992 w 225672"/>
                      <a:gd name="connsiteY0" fmla="*/ 0 h 290424"/>
                      <a:gd name="connsiteX1" fmla="*/ 132100 w 225672"/>
                      <a:gd name="connsiteY1" fmla="*/ 4674 h 290424"/>
                      <a:gd name="connsiteX2" fmla="*/ 163056 w 225672"/>
                      <a:gd name="connsiteY2" fmla="*/ 33250 h 290424"/>
                      <a:gd name="connsiteX3" fmla="*/ 205920 w 225672"/>
                      <a:gd name="connsiteY3" fmla="*/ 2294 h 290424"/>
                      <a:gd name="connsiteX4" fmla="*/ 209960 w 225672"/>
                      <a:gd name="connsiteY4" fmla="*/ 2114 h 290424"/>
                      <a:gd name="connsiteX5" fmla="*/ 213064 w 225672"/>
                      <a:gd name="connsiteY5" fmla="*/ 28486 h 290424"/>
                      <a:gd name="connsiteX6" fmla="*/ 225672 w 225672"/>
                      <a:gd name="connsiteY6" fmla="*/ 29326 h 290424"/>
                      <a:gd name="connsiteX7" fmla="*/ 160676 w 225672"/>
                      <a:gd name="connsiteY7" fmla="*/ 61824 h 290424"/>
                      <a:gd name="connsiteX8" fmla="*/ 132100 w 225672"/>
                      <a:gd name="connsiteY8" fmla="*/ 107068 h 290424"/>
                      <a:gd name="connsiteX9" fmla="*/ 133496 w 225672"/>
                      <a:gd name="connsiteY9" fmla="*/ 211842 h 290424"/>
                      <a:gd name="connsiteX10" fmla="*/ 129720 w 225672"/>
                      <a:gd name="connsiteY10" fmla="*/ 211842 h 290424"/>
                      <a:gd name="connsiteX11" fmla="*/ 115432 w 225672"/>
                      <a:gd name="connsiteY11" fmla="*/ 249942 h 290424"/>
                      <a:gd name="connsiteX12" fmla="*/ 74952 w 225672"/>
                      <a:gd name="connsiteY12" fmla="*/ 278518 h 290424"/>
                      <a:gd name="connsiteX13" fmla="*/ 77388 w 225672"/>
                      <a:gd name="connsiteY13" fmla="*/ 287776 h 290424"/>
                      <a:gd name="connsiteX14" fmla="*/ 5896 w 225672"/>
                      <a:gd name="connsiteY14" fmla="*/ 290424 h 290424"/>
                      <a:gd name="connsiteX15" fmla="*/ 0 w 225672"/>
                      <a:gd name="connsiteY15" fmla="*/ 247186 h 290424"/>
                      <a:gd name="connsiteX16" fmla="*/ 8276 w 225672"/>
                      <a:gd name="connsiteY16" fmla="*/ 247562 h 290424"/>
                      <a:gd name="connsiteX17" fmla="*/ 22564 w 225672"/>
                      <a:gd name="connsiteY17" fmla="*/ 111830 h 290424"/>
                      <a:gd name="connsiteX18" fmla="*/ 29708 w 225672"/>
                      <a:gd name="connsiteY18" fmla="*/ 85636 h 290424"/>
                      <a:gd name="connsiteX19" fmla="*/ 39232 w 225672"/>
                      <a:gd name="connsiteY19" fmla="*/ 2294 h 290424"/>
                      <a:gd name="connsiteX20" fmla="*/ 40992 w 225672"/>
                      <a:gd name="connsiteY20" fmla="*/ 0 h 29042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</a:cxnLst>
                    <a:rect l="l" t="t" r="r" b="b"/>
                    <a:pathLst>
                      <a:path w="225672" h="290424">
                        <a:moveTo>
                          <a:pt x="40992" y="0"/>
                        </a:moveTo>
                        <a:lnTo>
                          <a:pt x="132100" y="4674"/>
                        </a:lnTo>
                        <a:lnTo>
                          <a:pt x="163056" y="33250"/>
                        </a:lnTo>
                        <a:lnTo>
                          <a:pt x="205920" y="2294"/>
                        </a:lnTo>
                        <a:lnTo>
                          <a:pt x="209960" y="2114"/>
                        </a:lnTo>
                        <a:lnTo>
                          <a:pt x="213064" y="28486"/>
                        </a:lnTo>
                        <a:lnTo>
                          <a:pt x="225672" y="29326"/>
                        </a:lnTo>
                        <a:lnTo>
                          <a:pt x="160676" y="61824"/>
                        </a:lnTo>
                        <a:lnTo>
                          <a:pt x="132100" y="107068"/>
                        </a:lnTo>
                        <a:lnTo>
                          <a:pt x="133496" y="211842"/>
                        </a:lnTo>
                        <a:lnTo>
                          <a:pt x="129720" y="211842"/>
                        </a:lnTo>
                        <a:lnTo>
                          <a:pt x="115432" y="249942"/>
                        </a:lnTo>
                        <a:lnTo>
                          <a:pt x="74952" y="278518"/>
                        </a:lnTo>
                        <a:lnTo>
                          <a:pt x="77388" y="287776"/>
                        </a:lnTo>
                        <a:lnTo>
                          <a:pt x="5896" y="290424"/>
                        </a:lnTo>
                        <a:lnTo>
                          <a:pt x="0" y="247186"/>
                        </a:lnTo>
                        <a:lnTo>
                          <a:pt x="8276" y="247562"/>
                        </a:lnTo>
                        <a:lnTo>
                          <a:pt x="22564" y="111830"/>
                        </a:lnTo>
                        <a:lnTo>
                          <a:pt x="29708" y="85636"/>
                        </a:lnTo>
                        <a:lnTo>
                          <a:pt x="39232" y="2294"/>
                        </a:lnTo>
                        <a:lnTo>
                          <a:pt x="40992" y="0"/>
                        </a:lnTo>
                        <a:close/>
                      </a:path>
                    </a:pathLst>
                  </a:custGeom>
                  <a:solidFill>
                    <a:schemeClr val="accent6">
                      <a:lumMod val="20000"/>
                      <a:lumOff val="80000"/>
                    </a:schemeClr>
                  </a:solidFill>
                  <a:ln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55" name="フリーフォーム: 図形 754">
                    <a:extLst>
                      <a:ext uri="{FF2B5EF4-FFF2-40B4-BE49-F238E27FC236}">
                        <a16:creationId xmlns:a16="http://schemas.microsoft.com/office/drawing/2014/main" id="{61471ED6-3625-4F95-8485-8B22EFA2A43F}"/>
                      </a:ext>
                    </a:extLst>
                  </p:cNvPr>
                  <p:cNvSpPr/>
                  <p:nvPr/>
                </p:nvSpPr>
                <p:spPr>
                  <a:xfrm>
                    <a:off x="40471724" y="29292596"/>
                    <a:ext cx="152400" cy="222998"/>
                  </a:xfrm>
                  <a:custGeom>
                    <a:avLst/>
                    <a:gdLst>
                      <a:gd name="connsiteX0" fmla="*/ 93572 w 152400"/>
                      <a:gd name="connsiteY0" fmla="*/ 0 h 222998"/>
                      <a:gd name="connsiteX1" fmla="*/ 116684 w 152400"/>
                      <a:gd name="connsiteY1" fmla="*/ 1542 h 222998"/>
                      <a:gd name="connsiteX2" fmla="*/ 142876 w 152400"/>
                      <a:gd name="connsiteY2" fmla="*/ 156324 h 222998"/>
                      <a:gd name="connsiteX3" fmla="*/ 150020 w 152400"/>
                      <a:gd name="connsiteY3" fmla="*/ 156324 h 222998"/>
                      <a:gd name="connsiteX4" fmla="*/ 152400 w 152400"/>
                      <a:gd name="connsiteY4" fmla="*/ 203948 h 222998"/>
                      <a:gd name="connsiteX5" fmla="*/ 119064 w 152400"/>
                      <a:gd name="connsiteY5" fmla="*/ 222998 h 222998"/>
                      <a:gd name="connsiteX6" fmla="*/ 83344 w 152400"/>
                      <a:gd name="connsiteY6" fmla="*/ 182516 h 222998"/>
                      <a:gd name="connsiteX7" fmla="*/ 1396 w 152400"/>
                      <a:gd name="connsiteY7" fmla="*/ 182516 h 222998"/>
                      <a:gd name="connsiteX8" fmla="*/ 0 w 152400"/>
                      <a:gd name="connsiteY8" fmla="*/ 77742 h 222998"/>
                      <a:gd name="connsiteX9" fmla="*/ 28576 w 152400"/>
                      <a:gd name="connsiteY9" fmla="*/ 32498 h 222998"/>
                      <a:gd name="connsiteX10" fmla="*/ 93572 w 152400"/>
                      <a:gd name="connsiteY10" fmla="*/ 0 h 22299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52400" h="222998">
                        <a:moveTo>
                          <a:pt x="93572" y="0"/>
                        </a:moveTo>
                        <a:lnTo>
                          <a:pt x="116684" y="1542"/>
                        </a:lnTo>
                        <a:lnTo>
                          <a:pt x="142876" y="156324"/>
                        </a:lnTo>
                        <a:lnTo>
                          <a:pt x="150020" y="156324"/>
                        </a:lnTo>
                        <a:lnTo>
                          <a:pt x="152400" y="203948"/>
                        </a:lnTo>
                        <a:lnTo>
                          <a:pt x="119064" y="222998"/>
                        </a:lnTo>
                        <a:lnTo>
                          <a:pt x="83344" y="182516"/>
                        </a:lnTo>
                        <a:lnTo>
                          <a:pt x="1396" y="182516"/>
                        </a:lnTo>
                        <a:lnTo>
                          <a:pt x="0" y="77742"/>
                        </a:lnTo>
                        <a:lnTo>
                          <a:pt x="28576" y="32498"/>
                        </a:lnTo>
                        <a:lnTo>
                          <a:pt x="93572" y="0"/>
                        </a:lnTo>
                        <a:close/>
                      </a:path>
                    </a:pathLst>
                  </a:custGeom>
                  <a:solidFill>
                    <a:schemeClr val="accent6">
                      <a:lumMod val="20000"/>
                      <a:lumOff val="80000"/>
                    </a:schemeClr>
                  </a:solidFill>
                  <a:ln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56" name="フリーフォーム: 図形 755">
                    <a:extLst>
                      <a:ext uri="{FF2B5EF4-FFF2-40B4-BE49-F238E27FC236}">
                        <a16:creationId xmlns:a16="http://schemas.microsoft.com/office/drawing/2014/main" id="{A9B60028-E5D5-4B4C-867D-CC89B355251D}"/>
                      </a:ext>
                    </a:extLst>
                  </p:cNvPr>
                  <p:cNvSpPr/>
                  <p:nvPr/>
                </p:nvSpPr>
                <p:spPr>
                  <a:xfrm>
                    <a:off x="40347900" y="29551046"/>
                    <a:ext cx="113544" cy="190472"/>
                  </a:xfrm>
                  <a:custGeom>
                    <a:avLst/>
                    <a:gdLst>
                      <a:gd name="connsiteX0" fmla="*/ 69112 w 113544"/>
                      <a:gd name="connsiteY0" fmla="*/ 0 h 190472"/>
                      <a:gd name="connsiteX1" fmla="*/ 78580 w 113544"/>
                      <a:gd name="connsiteY1" fmla="*/ 35986 h 190472"/>
                      <a:gd name="connsiteX2" fmla="*/ 102396 w 113544"/>
                      <a:gd name="connsiteY2" fmla="*/ 35986 h 190472"/>
                      <a:gd name="connsiteX3" fmla="*/ 92868 w 113544"/>
                      <a:gd name="connsiteY3" fmla="*/ 64560 h 190472"/>
                      <a:gd name="connsiteX4" fmla="*/ 113544 w 113544"/>
                      <a:gd name="connsiteY4" fmla="*/ 81670 h 190472"/>
                      <a:gd name="connsiteX5" fmla="*/ 100012 w 113544"/>
                      <a:gd name="connsiteY5" fmla="*/ 105042 h 190472"/>
                      <a:gd name="connsiteX6" fmla="*/ 85724 w 113544"/>
                      <a:gd name="connsiteY6" fmla="*/ 135998 h 190472"/>
                      <a:gd name="connsiteX7" fmla="*/ 59532 w 113544"/>
                      <a:gd name="connsiteY7" fmla="*/ 183622 h 190472"/>
                      <a:gd name="connsiteX8" fmla="*/ 7024 w 113544"/>
                      <a:gd name="connsiteY8" fmla="*/ 190472 h 190472"/>
                      <a:gd name="connsiteX9" fmla="*/ 0 w 113544"/>
                      <a:gd name="connsiteY9" fmla="*/ 35986 h 190472"/>
                      <a:gd name="connsiteX10" fmla="*/ 4764 w 113544"/>
                      <a:gd name="connsiteY10" fmla="*/ 12174 h 190472"/>
                      <a:gd name="connsiteX11" fmla="*/ 9380 w 113544"/>
                      <a:gd name="connsiteY11" fmla="*/ 2212 h 190472"/>
                      <a:gd name="connsiteX12" fmla="*/ 69112 w 113544"/>
                      <a:gd name="connsiteY12" fmla="*/ 0 h 1904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113544" h="190472">
                        <a:moveTo>
                          <a:pt x="69112" y="0"/>
                        </a:moveTo>
                        <a:lnTo>
                          <a:pt x="78580" y="35986"/>
                        </a:lnTo>
                        <a:lnTo>
                          <a:pt x="102396" y="35986"/>
                        </a:lnTo>
                        <a:lnTo>
                          <a:pt x="92868" y="64560"/>
                        </a:lnTo>
                        <a:lnTo>
                          <a:pt x="113544" y="81670"/>
                        </a:lnTo>
                        <a:lnTo>
                          <a:pt x="100012" y="105042"/>
                        </a:lnTo>
                        <a:lnTo>
                          <a:pt x="85724" y="135998"/>
                        </a:lnTo>
                        <a:lnTo>
                          <a:pt x="59532" y="183622"/>
                        </a:lnTo>
                        <a:lnTo>
                          <a:pt x="7024" y="190472"/>
                        </a:lnTo>
                        <a:lnTo>
                          <a:pt x="0" y="35986"/>
                        </a:lnTo>
                        <a:lnTo>
                          <a:pt x="4764" y="12174"/>
                        </a:lnTo>
                        <a:lnTo>
                          <a:pt x="9380" y="2212"/>
                        </a:lnTo>
                        <a:lnTo>
                          <a:pt x="69112" y="0"/>
                        </a:lnTo>
                        <a:close/>
                      </a:path>
                    </a:pathLst>
                  </a:custGeom>
                  <a:solidFill>
                    <a:schemeClr val="accent6">
                      <a:lumMod val="20000"/>
                      <a:lumOff val="80000"/>
                    </a:schemeClr>
                  </a:solidFill>
                  <a:ln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57" name="フリーフォーム: 図形 756">
                    <a:extLst>
                      <a:ext uri="{FF2B5EF4-FFF2-40B4-BE49-F238E27FC236}">
                        <a16:creationId xmlns:a16="http://schemas.microsoft.com/office/drawing/2014/main" id="{052509D4-5F4B-457F-A640-181A2156786D}"/>
                      </a:ext>
                    </a:extLst>
                  </p:cNvPr>
                  <p:cNvSpPr/>
                  <p:nvPr/>
                </p:nvSpPr>
                <p:spPr>
                  <a:xfrm>
                    <a:off x="39931180" y="29375166"/>
                    <a:ext cx="362052" cy="290446"/>
                  </a:xfrm>
                  <a:custGeom>
                    <a:avLst/>
                    <a:gdLst>
                      <a:gd name="connsiteX0" fmla="*/ 6936 w 362052"/>
                      <a:gd name="connsiteY0" fmla="*/ 0 h 290446"/>
                      <a:gd name="connsiteX1" fmla="*/ 83344 w 362052"/>
                      <a:gd name="connsiteY1" fmla="*/ 2314 h 290446"/>
                      <a:gd name="connsiteX2" fmla="*/ 223840 w 362052"/>
                      <a:gd name="connsiteY2" fmla="*/ 66610 h 290446"/>
                      <a:gd name="connsiteX3" fmla="*/ 259556 w 362052"/>
                      <a:gd name="connsiteY3" fmla="*/ 54702 h 290446"/>
                      <a:gd name="connsiteX4" fmla="*/ 352428 w 362052"/>
                      <a:gd name="connsiteY4" fmla="*/ 95184 h 290446"/>
                      <a:gd name="connsiteX5" fmla="*/ 362052 w 362052"/>
                      <a:gd name="connsiteY5" fmla="*/ 125990 h 290446"/>
                      <a:gd name="connsiteX6" fmla="*/ 359572 w 362052"/>
                      <a:gd name="connsiteY6" fmla="*/ 188054 h 290446"/>
                      <a:gd name="connsiteX7" fmla="*/ 292896 w 362052"/>
                      <a:gd name="connsiteY7" fmla="*/ 247584 h 290446"/>
                      <a:gd name="connsiteX8" fmla="*/ 269084 w 362052"/>
                      <a:gd name="connsiteY8" fmla="*/ 290446 h 290446"/>
                      <a:gd name="connsiteX9" fmla="*/ 235744 w 362052"/>
                      <a:gd name="connsiteY9" fmla="*/ 252346 h 290446"/>
                      <a:gd name="connsiteX10" fmla="*/ 188120 w 362052"/>
                      <a:gd name="connsiteY10" fmla="*/ 238058 h 290446"/>
                      <a:gd name="connsiteX11" fmla="*/ 164308 w 362052"/>
                      <a:gd name="connsiteY11" fmla="*/ 233298 h 290446"/>
                      <a:gd name="connsiteX12" fmla="*/ 47628 w 362052"/>
                      <a:gd name="connsiteY12" fmla="*/ 228534 h 290446"/>
                      <a:gd name="connsiteX13" fmla="*/ 38100 w 362052"/>
                      <a:gd name="connsiteY13" fmla="*/ 188054 h 290446"/>
                      <a:gd name="connsiteX14" fmla="*/ 28576 w 362052"/>
                      <a:gd name="connsiteY14" fmla="*/ 133284 h 290446"/>
                      <a:gd name="connsiteX15" fmla="*/ 0 w 362052"/>
                      <a:gd name="connsiteY15" fmla="*/ 102328 h 290446"/>
                      <a:gd name="connsiteX16" fmla="*/ 6936 w 362052"/>
                      <a:gd name="connsiteY16" fmla="*/ 0 h 290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362052" h="290446">
                        <a:moveTo>
                          <a:pt x="6936" y="0"/>
                        </a:moveTo>
                        <a:lnTo>
                          <a:pt x="83344" y="2314"/>
                        </a:lnTo>
                        <a:lnTo>
                          <a:pt x="223840" y="66610"/>
                        </a:lnTo>
                        <a:lnTo>
                          <a:pt x="259556" y="54702"/>
                        </a:lnTo>
                        <a:lnTo>
                          <a:pt x="352428" y="95184"/>
                        </a:lnTo>
                        <a:lnTo>
                          <a:pt x="362052" y="125990"/>
                        </a:lnTo>
                        <a:lnTo>
                          <a:pt x="359572" y="188054"/>
                        </a:lnTo>
                        <a:lnTo>
                          <a:pt x="292896" y="247584"/>
                        </a:lnTo>
                        <a:lnTo>
                          <a:pt x="269084" y="290446"/>
                        </a:lnTo>
                        <a:lnTo>
                          <a:pt x="235744" y="252346"/>
                        </a:lnTo>
                        <a:lnTo>
                          <a:pt x="188120" y="238058"/>
                        </a:lnTo>
                        <a:lnTo>
                          <a:pt x="164308" y="233298"/>
                        </a:lnTo>
                        <a:lnTo>
                          <a:pt x="47628" y="228534"/>
                        </a:lnTo>
                        <a:lnTo>
                          <a:pt x="38100" y="188054"/>
                        </a:lnTo>
                        <a:lnTo>
                          <a:pt x="28576" y="133284"/>
                        </a:lnTo>
                        <a:lnTo>
                          <a:pt x="0" y="102328"/>
                        </a:lnTo>
                        <a:lnTo>
                          <a:pt x="6936" y="0"/>
                        </a:lnTo>
                        <a:close/>
                      </a:path>
                    </a:pathLst>
                  </a:custGeom>
                  <a:solidFill>
                    <a:schemeClr val="accent6">
                      <a:lumMod val="20000"/>
                      <a:lumOff val="80000"/>
                    </a:schemeClr>
                  </a:solidFill>
                  <a:ln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58" name="フリーフォーム: 図形 757">
                    <a:extLst>
                      <a:ext uri="{FF2B5EF4-FFF2-40B4-BE49-F238E27FC236}">
                        <a16:creationId xmlns:a16="http://schemas.microsoft.com/office/drawing/2014/main" id="{C115833D-28ED-4DCE-96CA-2FECFB043D92}"/>
                      </a:ext>
                    </a:extLst>
                  </p:cNvPr>
                  <p:cNvSpPr/>
                  <p:nvPr/>
                </p:nvSpPr>
                <p:spPr>
                  <a:xfrm>
                    <a:off x="39938324" y="29501156"/>
                    <a:ext cx="418956" cy="378302"/>
                  </a:xfrm>
                  <a:custGeom>
                    <a:avLst/>
                    <a:gdLst>
                      <a:gd name="connsiteX0" fmla="*/ 354908 w 418956"/>
                      <a:gd name="connsiteY0" fmla="*/ 0 h 378302"/>
                      <a:gd name="connsiteX1" fmla="*/ 357188 w 418956"/>
                      <a:gd name="connsiteY1" fmla="*/ 7294 h 378302"/>
                      <a:gd name="connsiteX2" fmla="*/ 401300 w 418956"/>
                      <a:gd name="connsiteY2" fmla="*/ 9300 h 378302"/>
                      <a:gd name="connsiteX3" fmla="*/ 407196 w 418956"/>
                      <a:gd name="connsiteY3" fmla="*/ 52538 h 378302"/>
                      <a:gd name="connsiteX4" fmla="*/ 418956 w 418956"/>
                      <a:gd name="connsiteY4" fmla="*/ 52102 h 378302"/>
                      <a:gd name="connsiteX5" fmla="*/ 414340 w 418956"/>
                      <a:gd name="connsiteY5" fmla="*/ 62064 h 378302"/>
                      <a:gd name="connsiteX6" fmla="*/ 409576 w 418956"/>
                      <a:gd name="connsiteY6" fmla="*/ 85876 h 378302"/>
                      <a:gd name="connsiteX7" fmla="*/ 416600 w 418956"/>
                      <a:gd name="connsiteY7" fmla="*/ 240362 h 378302"/>
                      <a:gd name="connsiteX8" fmla="*/ 414340 w 418956"/>
                      <a:gd name="connsiteY8" fmla="*/ 240656 h 378302"/>
                      <a:gd name="connsiteX9" fmla="*/ 410960 w 418956"/>
                      <a:gd name="connsiteY9" fmla="*/ 345376 h 378302"/>
                      <a:gd name="connsiteX10" fmla="*/ 304348 w 418956"/>
                      <a:gd name="connsiteY10" fmla="*/ 378302 h 378302"/>
                      <a:gd name="connsiteX11" fmla="*/ 292896 w 418956"/>
                      <a:gd name="connsiteY11" fmla="*/ 333524 h 378302"/>
                      <a:gd name="connsiteX12" fmla="*/ 204788 w 418956"/>
                      <a:gd name="connsiteY12" fmla="*/ 335908 h 378302"/>
                      <a:gd name="connsiteX13" fmla="*/ 185740 w 418956"/>
                      <a:gd name="connsiteY13" fmla="*/ 314476 h 378302"/>
                      <a:gd name="connsiteX14" fmla="*/ 150020 w 418956"/>
                      <a:gd name="connsiteY14" fmla="*/ 314476 h 378302"/>
                      <a:gd name="connsiteX15" fmla="*/ 116684 w 418956"/>
                      <a:gd name="connsiteY15" fmla="*/ 285900 h 378302"/>
                      <a:gd name="connsiteX16" fmla="*/ 85724 w 418956"/>
                      <a:gd name="connsiteY16" fmla="*/ 285900 h 378302"/>
                      <a:gd name="connsiteX17" fmla="*/ 59620 w 418956"/>
                      <a:gd name="connsiteY17" fmla="*/ 322888 h 378302"/>
                      <a:gd name="connsiteX18" fmla="*/ 0 w 418956"/>
                      <a:gd name="connsiteY18" fmla="*/ 269232 h 378302"/>
                      <a:gd name="connsiteX19" fmla="*/ 16668 w 418956"/>
                      <a:gd name="connsiteY19" fmla="*/ 216844 h 378302"/>
                      <a:gd name="connsiteX20" fmla="*/ 85724 w 418956"/>
                      <a:gd name="connsiteY20" fmla="*/ 202556 h 378302"/>
                      <a:gd name="connsiteX21" fmla="*/ 104776 w 418956"/>
                      <a:gd name="connsiteY21" fmla="*/ 157312 h 378302"/>
                      <a:gd name="connsiteX22" fmla="*/ 180976 w 418956"/>
                      <a:gd name="connsiteY22" fmla="*/ 133500 h 378302"/>
                      <a:gd name="connsiteX23" fmla="*/ 183092 w 418956"/>
                      <a:gd name="connsiteY23" fmla="*/ 112702 h 378302"/>
                      <a:gd name="connsiteX24" fmla="*/ 228600 w 418956"/>
                      <a:gd name="connsiteY24" fmla="*/ 126356 h 378302"/>
                      <a:gd name="connsiteX25" fmla="*/ 261940 w 418956"/>
                      <a:gd name="connsiteY25" fmla="*/ 164456 h 378302"/>
                      <a:gd name="connsiteX26" fmla="*/ 285752 w 418956"/>
                      <a:gd name="connsiteY26" fmla="*/ 121594 h 378302"/>
                      <a:gd name="connsiteX27" fmla="*/ 352428 w 418956"/>
                      <a:gd name="connsiteY27" fmla="*/ 62064 h 378302"/>
                      <a:gd name="connsiteX28" fmla="*/ 354908 w 418956"/>
                      <a:gd name="connsiteY28" fmla="*/ 0 h 37830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</a:cxnLst>
                    <a:rect l="l" t="t" r="r" b="b"/>
                    <a:pathLst>
                      <a:path w="418956" h="378302">
                        <a:moveTo>
                          <a:pt x="354908" y="0"/>
                        </a:moveTo>
                        <a:lnTo>
                          <a:pt x="357188" y="7294"/>
                        </a:lnTo>
                        <a:lnTo>
                          <a:pt x="401300" y="9300"/>
                        </a:lnTo>
                        <a:lnTo>
                          <a:pt x="407196" y="52538"/>
                        </a:lnTo>
                        <a:lnTo>
                          <a:pt x="418956" y="52102"/>
                        </a:lnTo>
                        <a:lnTo>
                          <a:pt x="414340" y="62064"/>
                        </a:lnTo>
                        <a:lnTo>
                          <a:pt x="409576" y="85876"/>
                        </a:lnTo>
                        <a:lnTo>
                          <a:pt x="416600" y="240362"/>
                        </a:lnTo>
                        <a:lnTo>
                          <a:pt x="414340" y="240656"/>
                        </a:lnTo>
                        <a:lnTo>
                          <a:pt x="410960" y="345376"/>
                        </a:lnTo>
                        <a:lnTo>
                          <a:pt x="304348" y="378302"/>
                        </a:lnTo>
                        <a:lnTo>
                          <a:pt x="292896" y="333524"/>
                        </a:lnTo>
                        <a:lnTo>
                          <a:pt x="204788" y="335908"/>
                        </a:lnTo>
                        <a:lnTo>
                          <a:pt x="185740" y="314476"/>
                        </a:lnTo>
                        <a:lnTo>
                          <a:pt x="150020" y="314476"/>
                        </a:lnTo>
                        <a:lnTo>
                          <a:pt x="116684" y="285900"/>
                        </a:lnTo>
                        <a:lnTo>
                          <a:pt x="85724" y="285900"/>
                        </a:lnTo>
                        <a:lnTo>
                          <a:pt x="59620" y="322888"/>
                        </a:lnTo>
                        <a:lnTo>
                          <a:pt x="0" y="269232"/>
                        </a:lnTo>
                        <a:lnTo>
                          <a:pt x="16668" y="216844"/>
                        </a:lnTo>
                        <a:lnTo>
                          <a:pt x="85724" y="202556"/>
                        </a:lnTo>
                        <a:lnTo>
                          <a:pt x="104776" y="157312"/>
                        </a:lnTo>
                        <a:lnTo>
                          <a:pt x="180976" y="133500"/>
                        </a:lnTo>
                        <a:lnTo>
                          <a:pt x="183092" y="112702"/>
                        </a:lnTo>
                        <a:lnTo>
                          <a:pt x="228600" y="126356"/>
                        </a:lnTo>
                        <a:lnTo>
                          <a:pt x="261940" y="164456"/>
                        </a:lnTo>
                        <a:lnTo>
                          <a:pt x="285752" y="121594"/>
                        </a:lnTo>
                        <a:lnTo>
                          <a:pt x="352428" y="62064"/>
                        </a:lnTo>
                        <a:lnTo>
                          <a:pt x="354908" y="0"/>
                        </a:lnTo>
                        <a:close/>
                      </a:path>
                    </a:pathLst>
                  </a:custGeom>
                  <a:solidFill>
                    <a:schemeClr val="accent6">
                      <a:lumMod val="20000"/>
                      <a:lumOff val="80000"/>
                    </a:schemeClr>
                  </a:solidFill>
                  <a:ln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59" name="フリーフォーム: 図形 758">
                    <a:extLst>
                      <a:ext uri="{FF2B5EF4-FFF2-40B4-BE49-F238E27FC236}">
                        <a16:creationId xmlns:a16="http://schemas.microsoft.com/office/drawing/2014/main" id="{E418A9A7-CC69-4E5F-A522-C33E3ED390D4}"/>
                      </a:ext>
                    </a:extLst>
                  </p:cNvPr>
                  <p:cNvSpPr/>
                  <p:nvPr/>
                </p:nvSpPr>
                <p:spPr>
                  <a:xfrm>
                    <a:off x="39650192" y="29310806"/>
                    <a:ext cx="471224" cy="431006"/>
                  </a:xfrm>
                  <a:custGeom>
                    <a:avLst/>
                    <a:gdLst>
                      <a:gd name="connsiteX0" fmla="*/ 216696 w 471224"/>
                      <a:gd name="connsiteY0" fmla="*/ 0 h 431006"/>
                      <a:gd name="connsiteX1" fmla="*/ 269084 w 471224"/>
                      <a:gd name="connsiteY1" fmla="*/ 30958 h 431006"/>
                      <a:gd name="connsiteX2" fmla="*/ 285752 w 471224"/>
                      <a:gd name="connsiteY2" fmla="*/ 23814 h 431006"/>
                      <a:gd name="connsiteX3" fmla="*/ 285752 w 471224"/>
                      <a:gd name="connsiteY3" fmla="*/ 64294 h 431006"/>
                      <a:gd name="connsiteX4" fmla="*/ 287924 w 471224"/>
                      <a:gd name="connsiteY4" fmla="*/ 64360 h 431006"/>
                      <a:gd name="connsiteX5" fmla="*/ 280988 w 471224"/>
                      <a:gd name="connsiteY5" fmla="*/ 166688 h 431006"/>
                      <a:gd name="connsiteX6" fmla="*/ 309564 w 471224"/>
                      <a:gd name="connsiteY6" fmla="*/ 197644 h 431006"/>
                      <a:gd name="connsiteX7" fmla="*/ 319088 w 471224"/>
                      <a:gd name="connsiteY7" fmla="*/ 252414 h 431006"/>
                      <a:gd name="connsiteX8" fmla="*/ 328616 w 471224"/>
                      <a:gd name="connsiteY8" fmla="*/ 292894 h 431006"/>
                      <a:gd name="connsiteX9" fmla="*/ 445296 w 471224"/>
                      <a:gd name="connsiteY9" fmla="*/ 297658 h 431006"/>
                      <a:gd name="connsiteX10" fmla="*/ 469108 w 471224"/>
                      <a:gd name="connsiteY10" fmla="*/ 302418 h 431006"/>
                      <a:gd name="connsiteX11" fmla="*/ 471224 w 471224"/>
                      <a:gd name="connsiteY11" fmla="*/ 303052 h 431006"/>
                      <a:gd name="connsiteX12" fmla="*/ 469108 w 471224"/>
                      <a:gd name="connsiteY12" fmla="*/ 323850 h 431006"/>
                      <a:gd name="connsiteX13" fmla="*/ 392908 w 471224"/>
                      <a:gd name="connsiteY13" fmla="*/ 347662 h 431006"/>
                      <a:gd name="connsiteX14" fmla="*/ 373856 w 471224"/>
                      <a:gd name="connsiteY14" fmla="*/ 392906 h 431006"/>
                      <a:gd name="connsiteX15" fmla="*/ 304800 w 471224"/>
                      <a:gd name="connsiteY15" fmla="*/ 407194 h 431006"/>
                      <a:gd name="connsiteX16" fmla="*/ 303184 w 471224"/>
                      <a:gd name="connsiteY16" fmla="*/ 412268 h 431006"/>
                      <a:gd name="connsiteX17" fmla="*/ 300040 w 471224"/>
                      <a:gd name="connsiteY17" fmla="*/ 411958 h 431006"/>
                      <a:gd name="connsiteX18" fmla="*/ 216696 w 471224"/>
                      <a:gd name="connsiteY18" fmla="*/ 423862 h 431006"/>
                      <a:gd name="connsiteX19" fmla="*/ 171452 w 471224"/>
                      <a:gd name="connsiteY19" fmla="*/ 392906 h 431006"/>
                      <a:gd name="connsiteX20" fmla="*/ 133352 w 471224"/>
                      <a:gd name="connsiteY20" fmla="*/ 431006 h 431006"/>
                      <a:gd name="connsiteX21" fmla="*/ 66428 w 471224"/>
                      <a:gd name="connsiteY21" fmla="*/ 403918 h 431006"/>
                      <a:gd name="connsiteX22" fmla="*/ 69056 w 471224"/>
                      <a:gd name="connsiteY22" fmla="*/ 388144 h 431006"/>
                      <a:gd name="connsiteX23" fmla="*/ 0 w 471224"/>
                      <a:gd name="connsiteY23" fmla="*/ 292894 h 431006"/>
                      <a:gd name="connsiteX24" fmla="*/ 23816 w 471224"/>
                      <a:gd name="connsiteY24" fmla="*/ 269082 h 431006"/>
                      <a:gd name="connsiteX25" fmla="*/ 23816 w 471224"/>
                      <a:gd name="connsiteY25" fmla="*/ 157162 h 431006"/>
                      <a:gd name="connsiteX26" fmla="*/ 4764 w 471224"/>
                      <a:gd name="connsiteY26" fmla="*/ 130970 h 431006"/>
                      <a:gd name="connsiteX27" fmla="*/ 11416 w 471224"/>
                      <a:gd name="connsiteY27" fmla="*/ 66674 h 431006"/>
                      <a:gd name="connsiteX28" fmla="*/ 35720 w 471224"/>
                      <a:gd name="connsiteY28" fmla="*/ 66674 h 431006"/>
                      <a:gd name="connsiteX29" fmla="*/ 61088 w 471224"/>
                      <a:gd name="connsiteY29" fmla="*/ 23746 h 431006"/>
                      <a:gd name="connsiteX30" fmla="*/ 157164 w 471224"/>
                      <a:gd name="connsiteY30" fmla="*/ 66674 h 431006"/>
                      <a:gd name="connsiteX31" fmla="*/ 216696 w 471224"/>
                      <a:gd name="connsiteY31" fmla="*/ 0 h 43100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</a:cxnLst>
                    <a:rect l="l" t="t" r="r" b="b"/>
                    <a:pathLst>
                      <a:path w="471224" h="431006">
                        <a:moveTo>
                          <a:pt x="216696" y="0"/>
                        </a:moveTo>
                        <a:lnTo>
                          <a:pt x="269084" y="30958"/>
                        </a:lnTo>
                        <a:lnTo>
                          <a:pt x="285752" y="23814"/>
                        </a:lnTo>
                        <a:lnTo>
                          <a:pt x="285752" y="64294"/>
                        </a:lnTo>
                        <a:lnTo>
                          <a:pt x="287924" y="64360"/>
                        </a:lnTo>
                        <a:lnTo>
                          <a:pt x="280988" y="166688"/>
                        </a:lnTo>
                        <a:lnTo>
                          <a:pt x="309564" y="197644"/>
                        </a:lnTo>
                        <a:lnTo>
                          <a:pt x="319088" y="252414"/>
                        </a:lnTo>
                        <a:lnTo>
                          <a:pt x="328616" y="292894"/>
                        </a:lnTo>
                        <a:lnTo>
                          <a:pt x="445296" y="297658"/>
                        </a:lnTo>
                        <a:lnTo>
                          <a:pt x="469108" y="302418"/>
                        </a:lnTo>
                        <a:lnTo>
                          <a:pt x="471224" y="303052"/>
                        </a:lnTo>
                        <a:lnTo>
                          <a:pt x="469108" y="323850"/>
                        </a:lnTo>
                        <a:lnTo>
                          <a:pt x="392908" y="347662"/>
                        </a:lnTo>
                        <a:lnTo>
                          <a:pt x="373856" y="392906"/>
                        </a:lnTo>
                        <a:lnTo>
                          <a:pt x="304800" y="407194"/>
                        </a:lnTo>
                        <a:lnTo>
                          <a:pt x="303184" y="412268"/>
                        </a:lnTo>
                        <a:lnTo>
                          <a:pt x="300040" y="411958"/>
                        </a:lnTo>
                        <a:lnTo>
                          <a:pt x="216696" y="423862"/>
                        </a:lnTo>
                        <a:lnTo>
                          <a:pt x="171452" y="392906"/>
                        </a:lnTo>
                        <a:lnTo>
                          <a:pt x="133352" y="431006"/>
                        </a:lnTo>
                        <a:lnTo>
                          <a:pt x="66428" y="403918"/>
                        </a:lnTo>
                        <a:lnTo>
                          <a:pt x="69056" y="388144"/>
                        </a:lnTo>
                        <a:lnTo>
                          <a:pt x="0" y="292894"/>
                        </a:lnTo>
                        <a:lnTo>
                          <a:pt x="23816" y="269082"/>
                        </a:lnTo>
                        <a:lnTo>
                          <a:pt x="23816" y="157162"/>
                        </a:lnTo>
                        <a:lnTo>
                          <a:pt x="4764" y="130970"/>
                        </a:lnTo>
                        <a:lnTo>
                          <a:pt x="11416" y="66674"/>
                        </a:lnTo>
                        <a:lnTo>
                          <a:pt x="35720" y="66674"/>
                        </a:lnTo>
                        <a:lnTo>
                          <a:pt x="61088" y="23746"/>
                        </a:lnTo>
                        <a:lnTo>
                          <a:pt x="157164" y="66674"/>
                        </a:lnTo>
                        <a:lnTo>
                          <a:pt x="216696" y="0"/>
                        </a:lnTo>
                        <a:close/>
                      </a:path>
                    </a:pathLst>
                  </a:custGeom>
                  <a:solidFill>
                    <a:schemeClr val="accent6">
                      <a:lumMod val="20000"/>
                      <a:lumOff val="80000"/>
                    </a:schemeClr>
                  </a:solidFill>
                  <a:ln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60" name="フリーフォーム: 図形 759">
                    <a:extLst>
                      <a:ext uri="{FF2B5EF4-FFF2-40B4-BE49-F238E27FC236}">
                        <a16:creationId xmlns:a16="http://schemas.microsoft.com/office/drawing/2014/main" id="{5CB6ED6C-29BA-4861-A6C9-1FDD6D25E9B6}"/>
                      </a:ext>
                    </a:extLst>
                  </p:cNvPr>
                  <p:cNvSpPr/>
                  <p:nvPr/>
                </p:nvSpPr>
                <p:spPr>
                  <a:xfrm>
                    <a:off x="39633696" y="29714724"/>
                    <a:ext cx="171280" cy="165200"/>
                  </a:xfrm>
                  <a:custGeom>
                    <a:avLst/>
                    <a:gdLst>
                      <a:gd name="connsiteX0" fmla="*/ 82924 w 171280"/>
                      <a:gd name="connsiteY0" fmla="*/ 0 h 165200"/>
                      <a:gd name="connsiteX1" fmla="*/ 146860 w 171280"/>
                      <a:gd name="connsiteY1" fmla="*/ 25880 h 165200"/>
                      <a:gd name="connsiteX2" fmla="*/ 149848 w 171280"/>
                      <a:gd name="connsiteY2" fmla="*/ 31852 h 165200"/>
                      <a:gd name="connsiteX3" fmla="*/ 171280 w 171280"/>
                      <a:gd name="connsiteY3" fmla="*/ 55664 h 165200"/>
                      <a:gd name="connsiteX4" fmla="*/ 171280 w 171280"/>
                      <a:gd name="connsiteY4" fmla="*/ 89000 h 165200"/>
                      <a:gd name="connsiteX5" fmla="*/ 151532 w 171280"/>
                      <a:gd name="connsiteY5" fmla="*/ 129812 h 165200"/>
                      <a:gd name="connsiteX6" fmla="*/ 126036 w 171280"/>
                      <a:gd name="connsiteY6" fmla="*/ 112814 h 165200"/>
                      <a:gd name="connsiteX7" fmla="*/ 52216 w 171280"/>
                      <a:gd name="connsiteY7" fmla="*/ 165200 h 165200"/>
                      <a:gd name="connsiteX8" fmla="*/ 18880 w 171280"/>
                      <a:gd name="connsiteY8" fmla="*/ 124720 h 165200"/>
                      <a:gd name="connsiteX9" fmla="*/ 14420 w 171280"/>
                      <a:gd name="connsiteY9" fmla="*/ 122138 h 165200"/>
                      <a:gd name="connsiteX10" fmla="*/ 21260 w 171280"/>
                      <a:gd name="connsiteY10" fmla="*/ 117576 h 165200"/>
                      <a:gd name="connsiteX11" fmla="*/ 0 w 171280"/>
                      <a:gd name="connsiteY11" fmla="*/ 77182 h 165200"/>
                      <a:gd name="connsiteX12" fmla="*/ 78408 w 171280"/>
                      <a:gd name="connsiteY12" fmla="*/ 27088 h 165200"/>
                      <a:gd name="connsiteX13" fmla="*/ 82924 w 171280"/>
                      <a:gd name="connsiteY13" fmla="*/ 0 h 1652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171280" h="165200">
                        <a:moveTo>
                          <a:pt x="82924" y="0"/>
                        </a:moveTo>
                        <a:lnTo>
                          <a:pt x="146860" y="25880"/>
                        </a:lnTo>
                        <a:lnTo>
                          <a:pt x="149848" y="31852"/>
                        </a:lnTo>
                        <a:lnTo>
                          <a:pt x="171280" y="55664"/>
                        </a:lnTo>
                        <a:lnTo>
                          <a:pt x="171280" y="89000"/>
                        </a:lnTo>
                        <a:lnTo>
                          <a:pt x="151532" y="129812"/>
                        </a:lnTo>
                        <a:lnTo>
                          <a:pt x="126036" y="112814"/>
                        </a:lnTo>
                        <a:lnTo>
                          <a:pt x="52216" y="165200"/>
                        </a:lnTo>
                        <a:lnTo>
                          <a:pt x="18880" y="124720"/>
                        </a:lnTo>
                        <a:lnTo>
                          <a:pt x="14420" y="122138"/>
                        </a:lnTo>
                        <a:lnTo>
                          <a:pt x="21260" y="117576"/>
                        </a:lnTo>
                        <a:lnTo>
                          <a:pt x="0" y="77182"/>
                        </a:lnTo>
                        <a:lnTo>
                          <a:pt x="78408" y="27088"/>
                        </a:lnTo>
                        <a:lnTo>
                          <a:pt x="82924" y="0"/>
                        </a:lnTo>
                        <a:close/>
                      </a:path>
                    </a:pathLst>
                  </a:custGeom>
                  <a:solidFill>
                    <a:schemeClr val="accent6">
                      <a:lumMod val="20000"/>
                      <a:lumOff val="80000"/>
                    </a:schemeClr>
                  </a:solidFill>
                  <a:ln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61" name="フリーフォーム: 図形 760">
                    <a:extLst>
                      <a:ext uri="{FF2B5EF4-FFF2-40B4-BE49-F238E27FC236}">
                        <a16:creationId xmlns:a16="http://schemas.microsoft.com/office/drawing/2014/main" id="{8FA0B964-2C86-4834-B7D2-112954F37B49}"/>
                      </a:ext>
                    </a:extLst>
                  </p:cNvPr>
                  <p:cNvSpPr/>
                  <p:nvPr/>
                </p:nvSpPr>
                <p:spPr>
                  <a:xfrm>
                    <a:off x="39780556" y="29703712"/>
                    <a:ext cx="219108" cy="185738"/>
                  </a:xfrm>
                  <a:custGeom>
                    <a:avLst/>
                    <a:gdLst>
                      <a:gd name="connsiteX0" fmla="*/ 41088 w 219108"/>
                      <a:gd name="connsiteY0" fmla="*/ 0 h 185738"/>
                      <a:gd name="connsiteX1" fmla="*/ 86332 w 219108"/>
                      <a:gd name="connsiteY1" fmla="*/ 30956 h 185738"/>
                      <a:gd name="connsiteX2" fmla="*/ 169676 w 219108"/>
                      <a:gd name="connsiteY2" fmla="*/ 19052 h 185738"/>
                      <a:gd name="connsiteX3" fmla="*/ 172820 w 219108"/>
                      <a:gd name="connsiteY3" fmla="*/ 19362 h 185738"/>
                      <a:gd name="connsiteX4" fmla="*/ 157768 w 219108"/>
                      <a:gd name="connsiteY4" fmla="*/ 66676 h 185738"/>
                      <a:gd name="connsiteX5" fmla="*/ 217388 w 219108"/>
                      <a:gd name="connsiteY5" fmla="*/ 120332 h 185738"/>
                      <a:gd name="connsiteX6" fmla="*/ 214920 w 219108"/>
                      <a:gd name="connsiteY6" fmla="*/ 123826 h 185738"/>
                      <a:gd name="connsiteX7" fmla="*/ 219108 w 219108"/>
                      <a:gd name="connsiteY7" fmla="*/ 128712 h 185738"/>
                      <a:gd name="connsiteX8" fmla="*/ 164912 w 219108"/>
                      <a:gd name="connsiteY8" fmla="*/ 130968 h 185738"/>
                      <a:gd name="connsiteX9" fmla="*/ 163068 w 219108"/>
                      <a:gd name="connsiteY9" fmla="*/ 150620 h 185738"/>
                      <a:gd name="connsiteX10" fmla="*/ 91092 w 219108"/>
                      <a:gd name="connsiteY10" fmla="*/ 157164 h 185738"/>
                      <a:gd name="connsiteX11" fmla="*/ 72044 w 219108"/>
                      <a:gd name="connsiteY11" fmla="*/ 185738 h 185738"/>
                      <a:gd name="connsiteX12" fmla="*/ 4672 w 219108"/>
                      <a:gd name="connsiteY12" fmla="*/ 140824 h 185738"/>
                      <a:gd name="connsiteX13" fmla="*/ 24420 w 219108"/>
                      <a:gd name="connsiteY13" fmla="*/ 100012 h 185738"/>
                      <a:gd name="connsiteX14" fmla="*/ 24420 w 219108"/>
                      <a:gd name="connsiteY14" fmla="*/ 66676 h 185738"/>
                      <a:gd name="connsiteX15" fmla="*/ 2988 w 219108"/>
                      <a:gd name="connsiteY15" fmla="*/ 42864 h 185738"/>
                      <a:gd name="connsiteX16" fmla="*/ 0 w 219108"/>
                      <a:gd name="connsiteY16" fmla="*/ 36892 h 185738"/>
                      <a:gd name="connsiteX17" fmla="*/ 2988 w 219108"/>
                      <a:gd name="connsiteY17" fmla="*/ 38100 h 185738"/>
                      <a:gd name="connsiteX18" fmla="*/ 41088 w 219108"/>
                      <a:gd name="connsiteY18" fmla="*/ 0 h 185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</a:cxnLst>
                    <a:rect l="l" t="t" r="r" b="b"/>
                    <a:pathLst>
                      <a:path w="219108" h="185738">
                        <a:moveTo>
                          <a:pt x="41088" y="0"/>
                        </a:moveTo>
                        <a:lnTo>
                          <a:pt x="86332" y="30956"/>
                        </a:lnTo>
                        <a:lnTo>
                          <a:pt x="169676" y="19052"/>
                        </a:lnTo>
                        <a:lnTo>
                          <a:pt x="172820" y="19362"/>
                        </a:lnTo>
                        <a:lnTo>
                          <a:pt x="157768" y="66676"/>
                        </a:lnTo>
                        <a:lnTo>
                          <a:pt x="217388" y="120332"/>
                        </a:lnTo>
                        <a:lnTo>
                          <a:pt x="214920" y="123826"/>
                        </a:lnTo>
                        <a:lnTo>
                          <a:pt x="219108" y="128712"/>
                        </a:lnTo>
                        <a:lnTo>
                          <a:pt x="164912" y="130968"/>
                        </a:lnTo>
                        <a:lnTo>
                          <a:pt x="163068" y="150620"/>
                        </a:lnTo>
                        <a:lnTo>
                          <a:pt x="91092" y="157164"/>
                        </a:lnTo>
                        <a:lnTo>
                          <a:pt x="72044" y="185738"/>
                        </a:lnTo>
                        <a:lnTo>
                          <a:pt x="4672" y="140824"/>
                        </a:lnTo>
                        <a:lnTo>
                          <a:pt x="24420" y="100012"/>
                        </a:lnTo>
                        <a:lnTo>
                          <a:pt x="24420" y="66676"/>
                        </a:lnTo>
                        <a:lnTo>
                          <a:pt x="2988" y="42864"/>
                        </a:lnTo>
                        <a:lnTo>
                          <a:pt x="0" y="36892"/>
                        </a:lnTo>
                        <a:lnTo>
                          <a:pt x="2988" y="38100"/>
                        </a:lnTo>
                        <a:lnTo>
                          <a:pt x="41088" y="0"/>
                        </a:lnTo>
                        <a:close/>
                      </a:path>
                    </a:pathLst>
                  </a:custGeom>
                  <a:solidFill>
                    <a:schemeClr val="accent6">
                      <a:lumMod val="20000"/>
                      <a:lumOff val="80000"/>
                    </a:schemeClr>
                  </a:solidFill>
                  <a:ln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731" name="フリーフォーム: 図形 730">
                  <a:extLst>
                    <a:ext uri="{FF2B5EF4-FFF2-40B4-BE49-F238E27FC236}">
                      <a16:creationId xmlns:a16="http://schemas.microsoft.com/office/drawing/2014/main" id="{98DCA7FF-1C69-4981-A49D-30F1D7E8691D}"/>
                    </a:ext>
                  </a:extLst>
                </p:cNvPr>
                <p:cNvSpPr/>
                <p:nvPr/>
              </p:nvSpPr>
              <p:spPr>
                <a:xfrm>
                  <a:off x="38970788" y="28514676"/>
                  <a:ext cx="2685212" cy="2022474"/>
                </a:xfrm>
                <a:custGeom>
                  <a:avLst/>
                  <a:gdLst>
                    <a:gd name="connsiteX0" fmla="*/ 548436 w 2685212"/>
                    <a:gd name="connsiteY0" fmla="*/ 0 h 2047874"/>
                    <a:gd name="connsiteX1" fmla="*/ 643848 w 2685212"/>
                    <a:gd name="connsiteY1" fmla="*/ 26020 h 2047874"/>
                    <a:gd name="connsiteX2" fmla="*/ 653212 w 2685212"/>
                    <a:gd name="connsiteY2" fmla="*/ 25400 h 2047874"/>
                    <a:gd name="connsiteX3" fmla="*/ 735764 w 2685212"/>
                    <a:gd name="connsiteY3" fmla="*/ 50800 h 2047874"/>
                    <a:gd name="connsiteX4" fmla="*/ 815136 w 2685212"/>
                    <a:gd name="connsiteY4" fmla="*/ 139700 h 2047874"/>
                    <a:gd name="connsiteX5" fmla="*/ 856412 w 2685212"/>
                    <a:gd name="connsiteY5" fmla="*/ 98424 h 2047874"/>
                    <a:gd name="connsiteX6" fmla="*/ 910388 w 2685212"/>
                    <a:gd name="connsiteY6" fmla="*/ 130174 h 2047874"/>
                    <a:gd name="connsiteX7" fmla="*/ 954836 w 2685212"/>
                    <a:gd name="connsiteY7" fmla="*/ 260348 h 2047874"/>
                    <a:gd name="connsiteX8" fmla="*/ 1043736 w 2685212"/>
                    <a:gd name="connsiteY8" fmla="*/ 311148 h 2047874"/>
                    <a:gd name="connsiteX9" fmla="*/ 1110412 w 2685212"/>
                    <a:gd name="connsiteY9" fmla="*/ 238124 h 2047874"/>
                    <a:gd name="connsiteX10" fmla="*/ 1183436 w 2685212"/>
                    <a:gd name="connsiteY10" fmla="*/ 273048 h 2047874"/>
                    <a:gd name="connsiteX11" fmla="*/ 1329488 w 2685212"/>
                    <a:gd name="connsiteY11" fmla="*/ 301624 h 2047874"/>
                    <a:gd name="connsiteX12" fmla="*/ 1475536 w 2685212"/>
                    <a:gd name="connsiteY12" fmla="*/ 381000 h 2047874"/>
                    <a:gd name="connsiteX13" fmla="*/ 1637460 w 2685212"/>
                    <a:gd name="connsiteY13" fmla="*/ 565148 h 2047874"/>
                    <a:gd name="connsiteX14" fmla="*/ 1634288 w 2685212"/>
                    <a:gd name="connsiteY14" fmla="*/ 600074 h 2047874"/>
                    <a:gd name="connsiteX15" fmla="*/ 1685088 w 2685212"/>
                    <a:gd name="connsiteY15" fmla="*/ 654048 h 2047874"/>
                    <a:gd name="connsiteX16" fmla="*/ 1732712 w 2685212"/>
                    <a:gd name="connsiteY16" fmla="*/ 577848 h 2047874"/>
                    <a:gd name="connsiteX17" fmla="*/ 1710488 w 2685212"/>
                    <a:gd name="connsiteY17" fmla="*/ 473074 h 2047874"/>
                    <a:gd name="connsiteX18" fmla="*/ 1700964 w 2685212"/>
                    <a:gd name="connsiteY18" fmla="*/ 444500 h 2047874"/>
                    <a:gd name="connsiteX19" fmla="*/ 1713660 w 2685212"/>
                    <a:gd name="connsiteY19" fmla="*/ 403224 h 2047874"/>
                    <a:gd name="connsiteX20" fmla="*/ 1761288 w 2685212"/>
                    <a:gd name="connsiteY20" fmla="*/ 365124 h 2047874"/>
                    <a:gd name="connsiteX21" fmla="*/ 1637460 w 2685212"/>
                    <a:gd name="connsiteY21" fmla="*/ 279400 h 2047874"/>
                    <a:gd name="connsiteX22" fmla="*/ 1659688 w 2685212"/>
                    <a:gd name="connsiteY22" fmla="*/ 231774 h 2047874"/>
                    <a:gd name="connsiteX23" fmla="*/ 1704136 w 2685212"/>
                    <a:gd name="connsiteY23" fmla="*/ 238124 h 2047874"/>
                    <a:gd name="connsiteX24" fmla="*/ 1735888 w 2685212"/>
                    <a:gd name="connsiteY24" fmla="*/ 282574 h 2047874"/>
                    <a:gd name="connsiteX25" fmla="*/ 1773988 w 2685212"/>
                    <a:gd name="connsiteY25" fmla="*/ 288924 h 2047874"/>
                    <a:gd name="connsiteX26" fmla="*/ 1770812 w 2685212"/>
                    <a:gd name="connsiteY26" fmla="*/ 228600 h 2047874"/>
                    <a:gd name="connsiteX27" fmla="*/ 1837488 w 2685212"/>
                    <a:gd name="connsiteY27" fmla="*/ 196848 h 2047874"/>
                    <a:gd name="connsiteX28" fmla="*/ 1840660 w 2685212"/>
                    <a:gd name="connsiteY28" fmla="*/ 171448 h 2047874"/>
                    <a:gd name="connsiteX29" fmla="*/ 1866060 w 2685212"/>
                    <a:gd name="connsiteY29" fmla="*/ 146048 h 2047874"/>
                    <a:gd name="connsiteX30" fmla="*/ 1974012 w 2685212"/>
                    <a:gd name="connsiteY30" fmla="*/ 193674 h 2047874"/>
                    <a:gd name="connsiteX31" fmla="*/ 2027988 w 2685212"/>
                    <a:gd name="connsiteY31" fmla="*/ 238124 h 2047874"/>
                    <a:gd name="connsiteX32" fmla="*/ 2101012 w 2685212"/>
                    <a:gd name="connsiteY32" fmla="*/ 238124 h 2047874"/>
                    <a:gd name="connsiteX33" fmla="*/ 2154988 w 2685212"/>
                    <a:gd name="connsiteY33" fmla="*/ 263524 h 2047874"/>
                    <a:gd name="connsiteX34" fmla="*/ 2275636 w 2685212"/>
                    <a:gd name="connsiteY34" fmla="*/ 349248 h 2047874"/>
                    <a:gd name="connsiteX35" fmla="*/ 2297860 w 2685212"/>
                    <a:gd name="connsiteY35" fmla="*/ 381000 h 2047874"/>
                    <a:gd name="connsiteX36" fmla="*/ 2316912 w 2685212"/>
                    <a:gd name="connsiteY36" fmla="*/ 454024 h 2047874"/>
                    <a:gd name="connsiteX37" fmla="*/ 2412164 w 2685212"/>
                    <a:gd name="connsiteY37" fmla="*/ 476248 h 2047874"/>
                    <a:gd name="connsiteX38" fmla="*/ 2399460 w 2685212"/>
                    <a:gd name="connsiteY38" fmla="*/ 527048 h 2047874"/>
                    <a:gd name="connsiteX39" fmla="*/ 2424860 w 2685212"/>
                    <a:gd name="connsiteY39" fmla="*/ 552448 h 2047874"/>
                    <a:gd name="connsiteX40" fmla="*/ 2532812 w 2685212"/>
                    <a:gd name="connsiteY40" fmla="*/ 514348 h 2047874"/>
                    <a:gd name="connsiteX41" fmla="*/ 2578648 w 2685212"/>
                    <a:gd name="connsiteY41" fmla="*/ 522944 h 2047874"/>
                    <a:gd name="connsiteX42" fmla="*/ 2685212 w 2685212"/>
                    <a:gd name="connsiteY42" fmla="*/ 631824 h 2047874"/>
                    <a:gd name="connsiteX43" fmla="*/ 2647112 w 2685212"/>
                    <a:gd name="connsiteY43" fmla="*/ 654048 h 2047874"/>
                    <a:gd name="connsiteX44" fmla="*/ 2580436 w 2685212"/>
                    <a:gd name="connsiteY44" fmla="*/ 612774 h 2047874"/>
                    <a:gd name="connsiteX45" fmla="*/ 2539164 w 2685212"/>
                    <a:gd name="connsiteY45" fmla="*/ 654048 h 2047874"/>
                    <a:gd name="connsiteX46" fmla="*/ 2513764 w 2685212"/>
                    <a:gd name="connsiteY46" fmla="*/ 685800 h 2047874"/>
                    <a:gd name="connsiteX47" fmla="*/ 2396288 w 2685212"/>
                    <a:gd name="connsiteY47" fmla="*/ 752474 h 2047874"/>
                    <a:gd name="connsiteX48" fmla="*/ 2358188 w 2685212"/>
                    <a:gd name="connsiteY48" fmla="*/ 742948 h 2047874"/>
                    <a:gd name="connsiteX49" fmla="*/ 2335964 w 2685212"/>
                    <a:gd name="connsiteY49" fmla="*/ 793748 h 2047874"/>
                    <a:gd name="connsiteX50" fmla="*/ 2301036 w 2685212"/>
                    <a:gd name="connsiteY50" fmla="*/ 787400 h 2047874"/>
                    <a:gd name="connsiteX51" fmla="*/ 2240712 w 2685212"/>
                    <a:gd name="connsiteY51" fmla="*/ 796924 h 2047874"/>
                    <a:gd name="connsiteX52" fmla="*/ 2205788 w 2685212"/>
                    <a:gd name="connsiteY52" fmla="*/ 831848 h 2047874"/>
                    <a:gd name="connsiteX53" fmla="*/ 2231188 w 2685212"/>
                    <a:gd name="connsiteY53" fmla="*/ 885824 h 2047874"/>
                    <a:gd name="connsiteX54" fmla="*/ 2272460 w 2685212"/>
                    <a:gd name="connsiteY54" fmla="*/ 898524 h 2047874"/>
                    <a:gd name="connsiteX55" fmla="*/ 2348660 w 2685212"/>
                    <a:gd name="connsiteY55" fmla="*/ 987424 h 2047874"/>
                    <a:gd name="connsiteX56" fmla="*/ 2351836 w 2685212"/>
                    <a:gd name="connsiteY56" fmla="*/ 1041400 h 2047874"/>
                    <a:gd name="connsiteX57" fmla="*/ 2266112 w 2685212"/>
                    <a:gd name="connsiteY57" fmla="*/ 1050924 h 2047874"/>
                    <a:gd name="connsiteX58" fmla="*/ 2199436 w 2685212"/>
                    <a:gd name="connsiteY58" fmla="*/ 1028700 h 2047874"/>
                    <a:gd name="connsiteX59" fmla="*/ 2151812 w 2685212"/>
                    <a:gd name="connsiteY59" fmla="*/ 1085848 h 2047874"/>
                    <a:gd name="connsiteX60" fmla="*/ 2234364 w 2685212"/>
                    <a:gd name="connsiteY60" fmla="*/ 1152524 h 2047874"/>
                    <a:gd name="connsiteX61" fmla="*/ 2218488 w 2685212"/>
                    <a:gd name="connsiteY61" fmla="*/ 1266824 h 2047874"/>
                    <a:gd name="connsiteX62" fmla="*/ 2183564 w 2685212"/>
                    <a:gd name="connsiteY62" fmla="*/ 1289048 h 2047874"/>
                    <a:gd name="connsiteX63" fmla="*/ 2183564 w 2685212"/>
                    <a:gd name="connsiteY63" fmla="*/ 1320800 h 2047874"/>
                    <a:gd name="connsiteX64" fmla="*/ 2266112 w 2685212"/>
                    <a:gd name="connsiteY64" fmla="*/ 1339848 h 2047874"/>
                    <a:gd name="connsiteX65" fmla="*/ 2208964 w 2685212"/>
                    <a:gd name="connsiteY65" fmla="*/ 1416048 h 2047874"/>
                    <a:gd name="connsiteX66" fmla="*/ 2237536 w 2685212"/>
                    <a:gd name="connsiteY66" fmla="*/ 1457324 h 2047874"/>
                    <a:gd name="connsiteX67" fmla="*/ 2272460 w 2685212"/>
                    <a:gd name="connsiteY67" fmla="*/ 1485900 h 2047874"/>
                    <a:gd name="connsiteX68" fmla="*/ 2301036 w 2685212"/>
                    <a:gd name="connsiteY68" fmla="*/ 1463674 h 2047874"/>
                    <a:gd name="connsiteX69" fmla="*/ 2320088 w 2685212"/>
                    <a:gd name="connsiteY69" fmla="*/ 1527174 h 2047874"/>
                    <a:gd name="connsiteX70" fmla="*/ 2380412 w 2685212"/>
                    <a:gd name="connsiteY70" fmla="*/ 1574800 h 2047874"/>
                    <a:gd name="connsiteX71" fmla="*/ 2504236 w 2685212"/>
                    <a:gd name="connsiteY71" fmla="*/ 1571624 h 2047874"/>
                    <a:gd name="connsiteX72" fmla="*/ 2532812 w 2685212"/>
                    <a:gd name="connsiteY72" fmla="*/ 1603374 h 2047874"/>
                    <a:gd name="connsiteX73" fmla="*/ 2494712 w 2685212"/>
                    <a:gd name="connsiteY73" fmla="*/ 1663700 h 2047874"/>
                    <a:gd name="connsiteX74" fmla="*/ 2447088 w 2685212"/>
                    <a:gd name="connsiteY74" fmla="*/ 1663700 h 2047874"/>
                    <a:gd name="connsiteX75" fmla="*/ 2462964 w 2685212"/>
                    <a:gd name="connsiteY75" fmla="*/ 1714500 h 2047874"/>
                    <a:gd name="connsiteX76" fmla="*/ 2443912 w 2685212"/>
                    <a:gd name="connsiteY76" fmla="*/ 1724024 h 2047874"/>
                    <a:gd name="connsiteX77" fmla="*/ 2440736 w 2685212"/>
                    <a:gd name="connsiteY77" fmla="*/ 1758948 h 2047874"/>
                    <a:gd name="connsiteX78" fmla="*/ 2339136 w 2685212"/>
                    <a:gd name="connsiteY78" fmla="*/ 1790700 h 2047874"/>
                    <a:gd name="connsiteX79" fmla="*/ 2253412 w 2685212"/>
                    <a:gd name="connsiteY79" fmla="*/ 1876424 h 2047874"/>
                    <a:gd name="connsiteX80" fmla="*/ 2275636 w 2685212"/>
                    <a:gd name="connsiteY80" fmla="*/ 1917700 h 2047874"/>
                    <a:gd name="connsiteX81" fmla="*/ 2275636 w 2685212"/>
                    <a:gd name="connsiteY81" fmla="*/ 1952624 h 2047874"/>
                    <a:gd name="connsiteX82" fmla="*/ 2326436 w 2685212"/>
                    <a:gd name="connsiteY82" fmla="*/ 1968500 h 2047874"/>
                    <a:gd name="connsiteX83" fmla="*/ 2313736 w 2685212"/>
                    <a:gd name="connsiteY83" fmla="*/ 2016124 h 2047874"/>
                    <a:gd name="connsiteX84" fmla="*/ 2145460 w 2685212"/>
                    <a:gd name="connsiteY84" fmla="*/ 2038348 h 2047874"/>
                    <a:gd name="connsiteX85" fmla="*/ 2135936 w 2685212"/>
                    <a:gd name="connsiteY85" fmla="*/ 2012948 h 2047874"/>
                    <a:gd name="connsiteX86" fmla="*/ 2148636 w 2685212"/>
                    <a:gd name="connsiteY86" fmla="*/ 1939924 h 2047874"/>
                    <a:gd name="connsiteX87" fmla="*/ 2129588 w 2685212"/>
                    <a:gd name="connsiteY87" fmla="*/ 1863724 h 2047874"/>
                    <a:gd name="connsiteX88" fmla="*/ 2094660 w 2685212"/>
                    <a:gd name="connsiteY88" fmla="*/ 1828800 h 2047874"/>
                    <a:gd name="connsiteX89" fmla="*/ 2101012 w 2685212"/>
                    <a:gd name="connsiteY89" fmla="*/ 1781174 h 2047874"/>
                    <a:gd name="connsiteX90" fmla="*/ 2148636 w 2685212"/>
                    <a:gd name="connsiteY90" fmla="*/ 1784348 h 2047874"/>
                    <a:gd name="connsiteX91" fmla="*/ 2154988 w 2685212"/>
                    <a:gd name="connsiteY91" fmla="*/ 1768474 h 2047874"/>
                    <a:gd name="connsiteX92" fmla="*/ 2142288 w 2685212"/>
                    <a:gd name="connsiteY92" fmla="*/ 1727200 h 2047874"/>
                    <a:gd name="connsiteX93" fmla="*/ 2088312 w 2685212"/>
                    <a:gd name="connsiteY93" fmla="*/ 1730374 h 2047874"/>
                    <a:gd name="connsiteX94" fmla="*/ 2075612 w 2685212"/>
                    <a:gd name="connsiteY94" fmla="*/ 1663700 h 2047874"/>
                    <a:gd name="connsiteX95" fmla="*/ 1977188 w 2685212"/>
                    <a:gd name="connsiteY95" fmla="*/ 1565274 h 2047874"/>
                    <a:gd name="connsiteX96" fmla="*/ 1993060 w 2685212"/>
                    <a:gd name="connsiteY96" fmla="*/ 1454148 h 2047874"/>
                    <a:gd name="connsiteX97" fmla="*/ 1929564 w 2685212"/>
                    <a:gd name="connsiteY97" fmla="*/ 1447800 h 2047874"/>
                    <a:gd name="connsiteX98" fmla="*/ 1929564 w 2685212"/>
                    <a:gd name="connsiteY98" fmla="*/ 1416048 h 2047874"/>
                    <a:gd name="connsiteX99" fmla="*/ 1732712 w 2685212"/>
                    <a:gd name="connsiteY99" fmla="*/ 1416048 h 2047874"/>
                    <a:gd name="connsiteX100" fmla="*/ 1678736 w 2685212"/>
                    <a:gd name="connsiteY100" fmla="*/ 1365248 h 2047874"/>
                    <a:gd name="connsiteX101" fmla="*/ 1383460 w 2685212"/>
                    <a:gd name="connsiteY101" fmla="*/ 1355724 h 2047874"/>
                    <a:gd name="connsiteX102" fmla="*/ 1167564 w 2685212"/>
                    <a:gd name="connsiteY102" fmla="*/ 1422400 h 2047874"/>
                    <a:gd name="connsiteX103" fmla="*/ 977060 w 2685212"/>
                    <a:gd name="connsiteY103" fmla="*/ 1479548 h 2047874"/>
                    <a:gd name="connsiteX104" fmla="*/ 757988 w 2685212"/>
                    <a:gd name="connsiteY104" fmla="*/ 1600200 h 2047874"/>
                    <a:gd name="connsiteX105" fmla="*/ 684964 w 2685212"/>
                    <a:gd name="connsiteY105" fmla="*/ 1676400 h 2047874"/>
                    <a:gd name="connsiteX106" fmla="*/ 684964 w 2685212"/>
                    <a:gd name="connsiteY106" fmla="*/ 1797048 h 2047874"/>
                    <a:gd name="connsiteX107" fmla="*/ 700836 w 2685212"/>
                    <a:gd name="connsiteY107" fmla="*/ 1968500 h 2047874"/>
                    <a:gd name="connsiteX108" fmla="*/ 757988 w 2685212"/>
                    <a:gd name="connsiteY108" fmla="*/ 2041524 h 2047874"/>
                    <a:gd name="connsiteX109" fmla="*/ 716712 w 2685212"/>
                    <a:gd name="connsiteY109" fmla="*/ 2047874 h 2047874"/>
                    <a:gd name="connsiteX110" fmla="*/ 669088 w 2685212"/>
                    <a:gd name="connsiteY110" fmla="*/ 2009774 h 2047874"/>
                    <a:gd name="connsiteX111" fmla="*/ 586536 w 2685212"/>
                    <a:gd name="connsiteY111" fmla="*/ 2003424 h 2047874"/>
                    <a:gd name="connsiteX112" fmla="*/ 575624 w 2685212"/>
                    <a:gd name="connsiteY112" fmla="*/ 2006698 h 2047874"/>
                    <a:gd name="connsiteX113" fmla="*/ 577012 w 2685212"/>
                    <a:gd name="connsiteY113" fmla="*/ 2003424 h 2047874"/>
                    <a:gd name="connsiteX114" fmla="*/ 462712 w 2685212"/>
                    <a:gd name="connsiteY114" fmla="*/ 2003424 h 2047874"/>
                    <a:gd name="connsiteX115" fmla="*/ 367460 w 2685212"/>
                    <a:gd name="connsiteY115" fmla="*/ 1997074 h 2047874"/>
                    <a:gd name="connsiteX116" fmla="*/ 316660 w 2685212"/>
                    <a:gd name="connsiteY116" fmla="*/ 1882774 h 2047874"/>
                    <a:gd name="connsiteX117" fmla="*/ 278564 w 2685212"/>
                    <a:gd name="connsiteY117" fmla="*/ 1870074 h 2047874"/>
                    <a:gd name="connsiteX118" fmla="*/ 189660 w 2685212"/>
                    <a:gd name="connsiteY118" fmla="*/ 1781174 h 2047874"/>
                    <a:gd name="connsiteX119" fmla="*/ 183312 w 2685212"/>
                    <a:gd name="connsiteY119" fmla="*/ 1673224 h 2047874"/>
                    <a:gd name="connsiteX120" fmla="*/ 164260 w 2685212"/>
                    <a:gd name="connsiteY120" fmla="*/ 1597024 h 2047874"/>
                    <a:gd name="connsiteX121" fmla="*/ 246812 w 2685212"/>
                    <a:gd name="connsiteY121" fmla="*/ 1457324 h 2047874"/>
                    <a:gd name="connsiteX122" fmla="*/ 291260 w 2685212"/>
                    <a:gd name="connsiteY122" fmla="*/ 1336674 h 2047874"/>
                    <a:gd name="connsiteX123" fmla="*/ 246812 w 2685212"/>
                    <a:gd name="connsiteY123" fmla="*/ 1076324 h 2047874"/>
                    <a:gd name="connsiteX124" fmla="*/ 24564 w 2685212"/>
                    <a:gd name="connsiteY124" fmla="*/ 1057274 h 2047874"/>
                    <a:gd name="connsiteX125" fmla="*/ 0 w 2685212"/>
                    <a:gd name="connsiteY125" fmla="*/ 1071310 h 2047874"/>
                    <a:gd name="connsiteX126" fmla="*/ 34088 w 2685212"/>
                    <a:gd name="connsiteY126" fmla="*/ 866774 h 2047874"/>
                    <a:gd name="connsiteX127" fmla="*/ 119812 w 2685212"/>
                    <a:gd name="connsiteY127" fmla="*/ 828674 h 2047874"/>
                    <a:gd name="connsiteX128" fmla="*/ 234112 w 2685212"/>
                    <a:gd name="connsiteY128" fmla="*/ 819148 h 2047874"/>
                    <a:gd name="connsiteX129" fmla="*/ 357936 w 2685212"/>
                    <a:gd name="connsiteY129" fmla="*/ 752474 h 2047874"/>
                    <a:gd name="connsiteX130" fmla="*/ 434136 w 2685212"/>
                    <a:gd name="connsiteY130" fmla="*/ 647700 h 2047874"/>
                    <a:gd name="connsiteX131" fmla="*/ 557964 w 2685212"/>
                    <a:gd name="connsiteY131" fmla="*/ 619124 h 2047874"/>
                    <a:gd name="connsiteX132" fmla="*/ 596060 w 2685212"/>
                    <a:gd name="connsiteY132" fmla="*/ 504824 h 2047874"/>
                    <a:gd name="connsiteX133" fmla="*/ 624636 w 2685212"/>
                    <a:gd name="connsiteY133" fmla="*/ 419100 h 2047874"/>
                    <a:gd name="connsiteX134" fmla="*/ 653212 w 2685212"/>
                    <a:gd name="connsiteY134" fmla="*/ 228600 h 2047874"/>
                    <a:gd name="connsiteX135" fmla="*/ 615112 w 2685212"/>
                    <a:gd name="connsiteY135" fmla="*/ 123824 h 2047874"/>
                    <a:gd name="connsiteX136" fmla="*/ 653212 w 2685212"/>
                    <a:gd name="connsiteY136" fmla="*/ 28574 h 2047874"/>
                    <a:gd name="connsiteX0" fmla="*/ 653212 w 2685212"/>
                    <a:gd name="connsiteY0" fmla="*/ 3174 h 2022474"/>
                    <a:gd name="connsiteX1" fmla="*/ 643848 w 2685212"/>
                    <a:gd name="connsiteY1" fmla="*/ 620 h 2022474"/>
                    <a:gd name="connsiteX2" fmla="*/ 653212 w 2685212"/>
                    <a:gd name="connsiteY2" fmla="*/ 0 h 2022474"/>
                    <a:gd name="connsiteX3" fmla="*/ 735764 w 2685212"/>
                    <a:gd name="connsiteY3" fmla="*/ 25400 h 2022474"/>
                    <a:gd name="connsiteX4" fmla="*/ 815136 w 2685212"/>
                    <a:gd name="connsiteY4" fmla="*/ 114300 h 2022474"/>
                    <a:gd name="connsiteX5" fmla="*/ 856412 w 2685212"/>
                    <a:gd name="connsiteY5" fmla="*/ 73024 h 2022474"/>
                    <a:gd name="connsiteX6" fmla="*/ 910388 w 2685212"/>
                    <a:gd name="connsiteY6" fmla="*/ 104774 h 2022474"/>
                    <a:gd name="connsiteX7" fmla="*/ 954836 w 2685212"/>
                    <a:gd name="connsiteY7" fmla="*/ 234948 h 2022474"/>
                    <a:gd name="connsiteX8" fmla="*/ 1043736 w 2685212"/>
                    <a:gd name="connsiteY8" fmla="*/ 285748 h 2022474"/>
                    <a:gd name="connsiteX9" fmla="*/ 1110412 w 2685212"/>
                    <a:gd name="connsiteY9" fmla="*/ 212724 h 2022474"/>
                    <a:gd name="connsiteX10" fmla="*/ 1183436 w 2685212"/>
                    <a:gd name="connsiteY10" fmla="*/ 247648 h 2022474"/>
                    <a:gd name="connsiteX11" fmla="*/ 1329488 w 2685212"/>
                    <a:gd name="connsiteY11" fmla="*/ 276224 h 2022474"/>
                    <a:gd name="connsiteX12" fmla="*/ 1475536 w 2685212"/>
                    <a:gd name="connsiteY12" fmla="*/ 355600 h 2022474"/>
                    <a:gd name="connsiteX13" fmla="*/ 1637460 w 2685212"/>
                    <a:gd name="connsiteY13" fmla="*/ 539748 h 2022474"/>
                    <a:gd name="connsiteX14" fmla="*/ 1634288 w 2685212"/>
                    <a:gd name="connsiteY14" fmla="*/ 574674 h 2022474"/>
                    <a:gd name="connsiteX15" fmla="*/ 1685088 w 2685212"/>
                    <a:gd name="connsiteY15" fmla="*/ 628648 h 2022474"/>
                    <a:gd name="connsiteX16" fmla="*/ 1732712 w 2685212"/>
                    <a:gd name="connsiteY16" fmla="*/ 552448 h 2022474"/>
                    <a:gd name="connsiteX17" fmla="*/ 1710488 w 2685212"/>
                    <a:gd name="connsiteY17" fmla="*/ 447674 h 2022474"/>
                    <a:gd name="connsiteX18" fmla="*/ 1700964 w 2685212"/>
                    <a:gd name="connsiteY18" fmla="*/ 419100 h 2022474"/>
                    <a:gd name="connsiteX19" fmla="*/ 1713660 w 2685212"/>
                    <a:gd name="connsiteY19" fmla="*/ 377824 h 2022474"/>
                    <a:gd name="connsiteX20" fmla="*/ 1761288 w 2685212"/>
                    <a:gd name="connsiteY20" fmla="*/ 339724 h 2022474"/>
                    <a:gd name="connsiteX21" fmla="*/ 1637460 w 2685212"/>
                    <a:gd name="connsiteY21" fmla="*/ 254000 h 2022474"/>
                    <a:gd name="connsiteX22" fmla="*/ 1659688 w 2685212"/>
                    <a:gd name="connsiteY22" fmla="*/ 206374 h 2022474"/>
                    <a:gd name="connsiteX23" fmla="*/ 1704136 w 2685212"/>
                    <a:gd name="connsiteY23" fmla="*/ 212724 h 2022474"/>
                    <a:gd name="connsiteX24" fmla="*/ 1735888 w 2685212"/>
                    <a:gd name="connsiteY24" fmla="*/ 257174 h 2022474"/>
                    <a:gd name="connsiteX25" fmla="*/ 1773988 w 2685212"/>
                    <a:gd name="connsiteY25" fmla="*/ 263524 h 2022474"/>
                    <a:gd name="connsiteX26" fmla="*/ 1770812 w 2685212"/>
                    <a:gd name="connsiteY26" fmla="*/ 203200 h 2022474"/>
                    <a:gd name="connsiteX27" fmla="*/ 1837488 w 2685212"/>
                    <a:gd name="connsiteY27" fmla="*/ 171448 h 2022474"/>
                    <a:gd name="connsiteX28" fmla="*/ 1840660 w 2685212"/>
                    <a:gd name="connsiteY28" fmla="*/ 146048 h 2022474"/>
                    <a:gd name="connsiteX29" fmla="*/ 1866060 w 2685212"/>
                    <a:gd name="connsiteY29" fmla="*/ 120648 h 2022474"/>
                    <a:gd name="connsiteX30" fmla="*/ 1974012 w 2685212"/>
                    <a:gd name="connsiteY30" fmla="*/ 168274 h 2022474"/>
                    <a:gd name="connsiteX31" fmla="*/ 2027988 w 2685212"/>
                    <a:gd name="connsiteY31" fmla="*/ 212724 h 2022474"/>
                    <a:gd name="connsiteX32" fmla="*/ 2101012 w 2685212"/>
                    <a:gd name="connsiteY32" fmla="*/ 212724 h 2022474"/>
                    <a:gd name="connsiteX33" fmla="*/ 2154988 w 2685212"/>
                    <a:gd name="connsiteY33" fmla="*/ 238124 h 2022474"/>
                    <a:gd name="connsiteX34" fmla="*/ 2275636 w 2685212"/>
                    <a:gd name="connsiteY34" fmla="*/ 323848 h 2022474"/>
                    <a:gd name="connsiteX35" fmla="*/ 2297860 w 2685212"/>
                    <a:gd name="connsiteY35" fmla="*/ 355600 h 2022474"/>
                    <a:gd name="connsiteX36" fmla="*/ 2316912 w 2685212"/>
                    <a:gd name="connsiteY36" fmla="*/ 428624 h 2022474"/>
                    <a:gd name="connsiteX37" fmla="*/ 2412164 w 2685212"/>
                    <a:gd name="connsiteY37" fmla="*/ 450848 h 2022474"/>
                    <a:gd name="connsiteX38" fmla="*/ 2399460 w 2685212"/>
                    <a:gd name="connsiteY38" fmla="*/ 501648 h 2022474"/>
                    <a:gd name="connsiteX39" fmla="*/ 2424860 w 2685212"/>
                    <a:gd name="connsiteY39" fmla="*/ 527048 h 2022474"/>
                    <a:gd name="connsiteX40" fmla="*/ 2532812 w 2685212"/>
                    <a:gd name="connsiteY40" fmla="*/ 488948 h 2022474"/>
                    <a:gd name="connsiteX41" fmla="*/ 2578648 w 2685212"/>
                    <a:gd name="connsiteY41" fmla="*/ 497544 h 2022474"/>
                    <a:gd name="connsiteX42" fmla="*/ 2685212 w 2685212"/>
                    <a:gd name="connsiteY42" fmla="*/ 606424 h 2022474"/>
                    <a:gd name="connsiteX43" fmla="*/ 2647112 w 2685212"/>
                    <a:gd name="connsiteY43" fmla="*/ 628648 h 2022474"/>
                    <a:gd name="connsiteX44" fmla="*/ 2580436 w 2685212"/>
                    <a:gd name="connsiteY44" fmla="*/ 587374 h 2022474"/>
                    <a:gd name="connsiteX45" fmla="*/ 2539164 w 2685212"/>
                    <a:gd name="connsiteY45" fmla="*/ 628648 h 2022474"/>
                    <a:gd name="connsiteX46" fmla="*/ 2513764 w 2685212"/>
                    <a:gd name="connsiteY46" fmla="*/ 660400 h 2022474"/>
                    <a:gd name="connsiteX47" fmla="*/ 2396288 w 2685212"/>
                    <a:gd name="connsiteY47" fmla="*/ 727074 h 2022474"/>
                    <a:gd name="connsiteX48" fmla="*/ 2358188 w 2685212"/>
                    <a:gd name="connsiteY48" fmla="*/ 717548 h 2022474"/>
                    <a:gd name="connsiteX49" fmla="*/ 2335964 w 2685212"/>
                    <a:gd name="connsiteY49" fmla="*/ 768348 h 2022474"/>
                    <a:gd name="connsiteX50" fmla="*/ 2301036 w 2685212"/>
                    <a:gd name="connsiteY50" fmla="*/ 762000 h 2022474"/>
                    <a:gd name="connsiteX51" fmla="*/ 2240712 w 2685212"/>
                    <a:gd name="connsiteY51" fmla="*/ 771524 h 2022474"/>
                    <a:gd name="connsiteX52" fmla="*/ 2205788 w 2685212"/>
                    <a:gd name="connsiteY52" fmla="*/ 806448 h 2022474"/>
                    <a:gd name="connsiteX53" fmla="*/ 2231188 w 2685212"/>
                    <a:gd name="connsiteY53" fmla="*/ 860424 h 2022474"/>
                    <a:gd name="connsiteX54" fmla="*/ 2272460 w 2685212"/>
                    <a:gd name="connsiteY54" fmla="*/ 873124 h 2022474"/>
                    <a:gd name="connsiteX55" fmla="*/ 2348660 w 2685212"/>
                    <a:gd name="connsiteY55" fmla="*/ 962024 h 2022474"/>
                    <a:gd name="connsiteX56" fmla="*/ 2351836 w 2685212"/>
                    <a:gd name="connsiteY56" fmla="*/ 1016000 h 2022474"/>
                    <a:gd name="connsiteX57" fmla="*/ 2266112 w 2685212"/>
                    <a:gd name="connsiteY57" fmla="*/ 1025524 h 2022474"/>
                    <a:gd name="connsiteX58" fmla="*/ 2199436 w 2685212"/>
                    <a:gd name="connsiteY58" fmla="*/ 1003300 h 2022474"/>
                    <a:gd name="connsiteX59" fmla="*/ 2151812 w 2685212"/>
                    <a:gd name="connsiteY59" fmla="*/ 1060448 h 2022474"/>
                    <a:gd name="connsiteX60" fmla="*/ 2234364 w 2685212"/>
                    <a:gd name="connsiteY60" fmla="*/ 1127124 h 2022474"/>
                    <a:gd name="connsiteX61" fmla="*/ 2218488 w 2685212"/>
                    <a:gd name="connsiteY61" fmla="*/ 1241424 h 2022474"/>
                    <a:gd name="connsiteX62" fmla="*/ 2183564 w 2685212"/>
                    <a:gd name="connsiteY62" fmla="*/ 1263648 h 2022474"/>
                    <a:gd name="connsiteX63" fmla="*/ 2183564 w 2685212"/>
                    <a:gd name="connsiteY63" fmla="*/ 1295400 h 2022474"/>
                    <a:gd name="connsiteX64" fmla="*/ 2266112 w 2685212"/>
                    <a:gd name="connsiteY64" fmla="*/ 1314448 h 2022474"/>
                    <a:gd name="connsiteX65" fmla="*/ 2208964 w 2685212"/>
                    <a:gd name="connsiteY65" fmla="*/ 1390648 h 2022474"/>
                    <a:gd name="connsiteX66" fmla="*/ 2237536 w 2685212"/>
                    <a:gd name="connsiteY66" fmla="*/ 1431924 h 2022474"/>
                    <a:gd name="connsiteX67" fmla="*/ 2272460 w 2685212"/>
                    <a:gd name="connsiteY67" fmla="*/ 1460500 h 2022474"/>
                    <a:gd name="connsiteX68" fmla="*/ 2301036 w 2685212"/>
                    <a:gd name="connsiteY68" fmla="*/ 1438274 h 2022474"/>
                    <a:gd name="connsiteX69" fmla="*/ 2320088 w 2685212"/>
                    <a:gd name="connsiteY69" fmla="*/ 1501774 h 2022474"/>
                    <a:gd name="connsiteX70" fmla="*/ 2380412 w 2685212"/>
                    <a:gd name="connsiteY70" fmla="*/ 1549400 h 2022474"/>
                    <a:gd name="connsiteX71" fmla="*/ 2504236 w 2685212"/>
                    <a:gd name="connsiteY71" fmla="*/ 1546224 h 2022474"/>
                    <a:gd name="connsiteX72" fmla="*/ 2532812 w 2685212"/>
                    <a:gd name="connsiteY72" fmla="*/ 1577974 h 2022474"/>
                    <a:gd name="connsiteX73" fmla="*/ 2494712 w 2685212"/>
                    <a:gd name="connsiteY73" fmla="*/ 1638300 h 2022474"/>
                    <a:gd name="connsiteX74" fmla="*/ 2447088 w 2685212"/>
                    <a:gd name="connsiteY74" fmla="*/ 1638300 h 2022474"/>
                    <a:gd name="connsiteX75" fmla="*/ 2462964 w 2685212"/>
                    <a:gd name="connsiteY75" fmla="*/ 1689100 h 2022474"/>
                    <a:gd name="connsiteX76" fmla="*/ 2443912 w 2685212"/>
                    <a:gd name="connsiteY76" fmla="*/ 1698624 h 2022474"/>
                    <a:gd name="connsiteX77" fmla="*/ 2440736 w 2685212"/>
                    <a:gd name="connsiteY77" fmla="*/ 1733548 h 2022474"/>
                    <a:gd name="connsiteX78" fmla="*/ 2339136 w 2685212"/>
                    <a:gd name="connsiteY78" fmla="*/ 1765300 h 2022474"/>
                    <a:gd name="connsiteX79" fmla="*/ 2253412 w 2685212"/>
                    <a:gd name="connsiteY79" fmla="*/ 1851024 h 2022474"/>
                    <a:gd name="connsiteX80" fmla="*/ 2275636 w 2685212"/>
                    <a:gd name="connsiteY80" fmla="*/ 1892300 h 2022474"/>
                    <a:gd name="connsiteX81" fmla="*/ 2275636 w 2685212"/>
                    <a:gd name="connsiteY81" fmla="*/ 1927224 h 2022474"/>
                    <a:gd name="connsiteX82" fmla="*/ 2326436 w 2685212"/>
                    <a:gd name="connsiteY82" fmla="*/ 1943100 h 2022474"/>
                    <a:gd name="connsiteX83" fmla="*/ 2313736 w 2685212"/>
                    <a:gd name="connsiteY83" fmla="*/ 1990724 h 2022474"/>
                    <a:gd name="connsiteX84" fmla="*/ 2145460 w 2685212"/>
                    <a:gd name="connsiteY84" fmla="*/ 2012948 h 2022474"/>
                    <a:gd name="connsiteX85" fmla="*/ 2135936 w 2685212"/>
                    <a:gd name="connsiteY85" fmla="*/ 1987548 h 2022474"/>
                    <a:gd name="connsiteX86" fmla="*/ 2148636 w 2685212"/>
                    <a:gd name="connsiteY86" fmla="*/ 1914524 h 2022474"/>
                    <a:gd name="connsiteX87" fmla="*/ 2129588 w 2685212"/>
                    <a:gd name="connsiteY87" fmla="*/ 1838324 h 2022474"/>
                    <a:gd name="connsiteX88" fmla="*/ 2094660 w 2685212"/>
                    <a:gd name="connsiteY88" fmla="*/ 1803400 h 2022474"/>
                    <a:gd name="connsiteX89" fmla="*/ 2101012 w 2685212"/>
                    <a:gd name="connsiteY89" fmla="*/ 1755774 h 2022474"/>
                    <a:gd name="connsiteX90" fmla="*/ 2148636 w 2685212"/>
                    <a:gd name="connsiteY90" fmla="*/ 1758948 h 2022474"/>
                    <a:gd name="connsiteX91" fmla="*/ 2154988 w 2685212"/>
                    <a:gd name="connsiteY91" fmla="*/ 1743074 h 2022474"/>
                    <a:gd name="connsiteX92" fmla="*/ 2142288 w 2685212"/>
                    <a:gd name="connsiteY92" fmla="*/ 1701800 h 2022474"/>
                    <a:gd name="connsiteX93" fmla="*/ 2088312 w 2685212"/>
                    <a:gd name="connsiteY93" fmla="*/ 1704974 h 2022474"/>
                    <a:gd name="connsiteX94" fmla="*/ 2075612 w 2685212"/>
                    <a:gd name="connsiteY94" fmla="*/ 1638300 h 2022474"/>
                    <a:gd name="connsiteX95" fmla="*/ 1977188 w 2685212"/>
                    <a:gd name="connsiteY95" fmla="*/ 1539874 h 2022474"/>
                    <a:gd name="connsiteX96" fmla="*/ 1993060 w 2685212"/>
                    <a:gd name="connsiteY96" fmla="*/ 1428748 h 2022474"/>
                    <a:gd name="connsiteX97" fmla="*/ 1929564 w 2685212"/>
                    <a:gd name="connsiteY97" fmla="*/ 1422400 h 2022474"/>
                    <a:gd name="connsiteX98" fmla="*/ 1929564 w 2685212"/>
                    <a:gd name="connsiteY98" fmla="*/ 1390648 h 2022474"/>
                    <a:gd name="connsiteX99" fmla="*/ 1732712 w 2685212"/>
                    <a:gd name="connsiteY99" fmla="*/ 1390648 h 2022474"/>
                    <a:gd name="connsiteX100" fmla="*/ 1678736 w 2685212"/>
                    <a:gd name="connsiteY100" fmla="*/ 1339848 h 2022474"/>
                    <a:gd name="connsiteX101" fmla="*/ 1383460 w 2685212"/>
                    <a:gd name="connsiteY101" fmla="*/ 1330324 h 2022474"/>
                    <a:gd name="connsiteX102" fmla="*/ 1167564 w 2685212"/>
                    <a:gd name="connsiteY102" fmla="*/ 1397000 h 2022474"/>
                    <a:gd name="connsiteX103" fmla="*/ 977060 w 2685212"/>
                    <a:gd name="connsiteY103" fmla="*/ 1454148 h 2022474"/>
                    <a:gd name="connsiteX104" fmla="*/ 757988 w 2685212"/>
                    <a:gd name="connsiteY104" fmla="*/ 1574800 h 2022474"/>
                    <a:gd name="connsiteX105" fmla="*/ 684964 w 2685212"/>
                    <a:gd name="connsiteY105" fmla="*/ 1651000 h 2022474"/>
                    <a:gd name="connsiteX106" fmla="*/ 684964 w 2685212"/>
                    <a:gd name="connsiteY106" fmla="*/ 1771648 h 2022474"/>
                    <a:gd name="connsiteX107" fmla="*/ 700836 w 2685212"/>
                    <a:gd name="connsiteY107" fmla="*/ 1943100 h 2022474"/>
                    <a:gd name="connsiteX108" fmla="*/ 757988 w 2685212"/>
                    <a:gd name="connsiteY108" fmla="*/ 2016124 h 2022474"/>
                    <a:gd name="connsiteX109" fmla="*/ 716712 w 2685212"/>
                    <a:gd name="connsiteY109" fmla="*/ 2022474 h 2022474"/>
                    <a:gd name="connsiteX110" fmla="*/ 669088 w 2685212"/>
                    <a:gd name="connsiteY110" fmla="*/ 1984374 h 2022474"/>
                    <a:gd name="connsiteX111" fmla="*/ 586536 w 2685212"/>
                    <a:gd name="connsiteY111" fmla="*/ 1978024 h 2022474"/>
                    <a:gd name="connsiteX112" fmla="*/ 575624 w 2685212"/>
                    <a:gd name="connsiteY112" fmla="*/ 1981298 h 2022474"/>
                    <a:gd name="connsiteX113" fmla="*/ 577012 w 2685212"/>
                    <a:gd name="connsiteY113" fmla="*/ 1978024 h 2022474"/>
                    <a:gd name="connsiteX114" fmla="*/ 462712 w 2685212"/>
                    <a:gd name="connsiteY114" fmla="*/ 1978024 h 2022474"/>
                    <a:gd name="connsiteX115" fmla="*/ 367460 w 2685212"/>
                    <a:gd name="connsiteY115" fmla="*/ 1971674 h 2022474"/>
                    <a:gd name="connsiteX116" fmla="*/ 316660 w 2685212"/>
                    <a:gd name="connsiteY116" fmla="*/ 1857374 h 2022474"/>
                    <a:gd name="connsiteX117" fmla="*/ 278564 w 2685212"/>
                    <a:gd name="connsiteY117" fmla="*/ 1844674 h 2022474"/>
                    <a:gd name="connsiteX118" fmla="*/ 189660 w 2685212"/>
                    <a:gd name="connsiteY118" fmla="*/ 1755774 h 2022474"/>
                    <a:gd name="connsiteX119" fmla="*/ 183312 w 2685212"/>
                    <a:gd name="connsiteY119" fmla="*/ 1647824 h 2022474"/>
                    <a:gd name="connsiteX120" fmla="*/ 164260 w 2685212"/>
                    <a:gd name="connsiteY120" fmla="*/ 1571624 h 2022474"/>
                    <a:gd name="connsiteX121" fmla="*/ 246812 w 2685212"/>
                    <a:gd name="connsiteY121" fmla="*/ 1431924 h 2022474"/>
                    <a:gd name="connsiteX122" fmla="*/ 291260 w 2685212"/>
                    <a:gd name="connsiteY122" fmla="*/ 1311274 h 2022474"/>
                    <a:gd name="connsiteX123" fmla="*/ 246812 w 2685212"/>
                    <a:gd name="connsiteY123" fmla="*/ 1050924 h 2022474"/>
                    <a:gd name="connsiteX124" fmla="*/ 24564 w 2685212"/>
                    <a:gd name="connsiteY124" fmla="*/ 1031874 h 2022474"/>
                    <a:gd name="connsiteX125" fmla="*/ 0 w 2685212"/>
                    <a:gd name="connsiteY125" fmla="*/ 1045910 h 2022474"/>
                    <a:gd name="connsiteX126" fmla="*/ 34088 w 2685212"/>
                    <a:gd name="connsiteY126" fmla="*/ 841374 h 2022474"/>
                    <a:gd name="connsiteX127" fmla="*/ 119812 w 2685212"/>
                    <a:gd name="connsiteY127" fmla="*/ 803274 h 2022474"/>
                    <a:gd name="connsiteX128" fmla="*/ 234112 w 2685212"/>
                    <a:gd name="connsiteY128" fmla="*/ 793748 h 2022474"/>
                    <a:gd name="connsiteX129" fmla="*/ 357936 w 2685212"/>
                    <a:gd name="connsiteY129" fmla="*/ 727074 h 2022474"/>
                    <a:gd name="connsiteX130" fmla="*/ 434136 w 2685212"/>
                    <a:gd name="connsiteY130" fmla="*/ 622300 h 2022474"/>
                    <a:gd name="connsiteX131" fmla="*/ 557964 w 2685212"/>
                    <a:gd name="connsiteY131" fmla="*/ 593724 h 2022474"/>
                    <a:gd name="connsiteX132" fmla="*/ 596060 w 2685212"/>
                    <a:gd name="connsiteY132" fmla="*/ 479424 h 2022474"/>
                    <a:gd name="connsiteX133" fmla="*/ 624636 w 2685212"/>
                    <a:gd name="connsiteY133" fmla="*/ 393700 h 2022474"/>
                    <a:gd name="connsiteX134" fmla="*/ 653212 w 2685212"/>
                    <a:gd name="connsiteY134" fmla="*/ 203200 h 2022474"/>
                    <a:gd name="connsiteX135" fmla="*/ 615112 w 2685212"/>
                    <a:gd name="connsiteY135" fmla="*/ 98424 h 2022474"/>
                    <a:gd name="connsiteX136" fmla="*/ 653212 w 2685212"/>
                    <a:gd name="connsiteY136" fmla="*/ 3174 h 20224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</a:cxnLst>
                  <a:rect l="l" t="t" r="r" b="b"/>
                  <a:pathLst>
                    <a:path w="2685212" h="2022474">
                      <a:moveTo>
                        <a:pt x="653212" y="3174"/>
                      </a:moveTo>
                      <a:lnTo>
                        <a:pt x="643848" y="620"/>
                      </a:lnTo>
                      <a:lnTo>
                        <a:pt x="653212" y="0"/>
                      </a:lnTo>
                      <a:lnTo>
                        <a:pt x="735764" y="25400"/>
                      </a:lnTo>
                      <a:lnTo>
                        <a:pt x="815136" y="114300"/>
                      </a:lnTo>
                      <a:lnTo>
                        <a:pt x="856412" y="73024"/>
                      </a:lnTo>
                      <a:lnTo>
                        <a:pt x="910388" y="104774"/>
                      </a:lnTo>
                      <a:lnTo>
                        <a:pt x="954836" y="234948"/>
                      </a:lnTo>
                      <a:lnTo>
                        <a:pt x="1043736" y="285748"/>
                      </a:lnTo>
                      <a:lnTo>
                        <a:pt x="1110412" y="212724"/>
                      </a:lnTo>
                      <a:lnTo>
                        <a:pt x="1183436" y="247648"/>
                      </a:lnTo>
                      <a:lnTo>
                        <a:pt x="1329488" y="276224"/>
                      </a:lnTo>
                      <a:lnTo>
                        <a:pt x="1475536" y="355600"/>
                      </a:lnTo>
                      <a:lnTo>
                        <a:pt x="1637460" y="539748"/>
                      </a:lnTo>
                      <a:lnTo>
                        <a:pt x="1634288" y="574674"/>
                      </a:lnTo>
                      <a:lnTo>
                        <a:pt x="1685088" y="628648"/>
                      </a:lnTo>
                      <a:lnTo>
                        <a:pt x="1732712" y="552448"/>
                      </a:lnTo>
                      <a:lnTo>
                        <a:pt x="1710488" y="447674"/>
                      </a:lnTo>
                      <a:lnTo>
                        <a:pt x="1700964" y="419100"/>
                      </a:lnTo>
                      <a:lnTo>
                        <a:pt x="1713660" y="377824"/>
                      </a:lnTo>
                      <a:lnTo>
                        <a:pt x="1761288" y="339724"/>
                      </a:lnTo>
                      <a:lnTo>
                        <a:pt x="1637460" y="254000"/>
                      </a:lnTo>
                      <a:lnTo>
                        <a:pt x="1659688" y="206374"/>
                      </a:lnTo>
                      <a:lnTo>
                        <a:pt x="1704136" y="212724"/>
                      </a:lnTo>
                      <a:lnTo>
                        <a:pt x="1735888" y="257174"/>
                      </a:lnTo>
                      <a:lnTo>
                        <a:pt x="1773988" y="263524"/>
                      </a:lnTo>
                      <a:lnTo>
                        <a:pt x="1770812" y="203200"/>
                      </a:lnTo>
                      <a:lnTo>
                        <a:pt x="1837488" y="171448"/>
                      </a:lnTo>
                      <a:lnTo>
                        <a:pt x="1840660" y="146048"/>
                      </a:lnTo>
                      <a:lnTo>
                        <a:pt x="1866060" y="120648"/>
                      </a:lnTo>
                      <a:lnTo>
                        <a:pt x="1974012" y="168274"/>
                      </a:lnTo>
                      <a:lnTo>
                        <a:pt x="2027988" y="212724"/>
                      </a:lnTo>
                      <a:lnTo>
                        <a:pt x="2101012" y="212724"/>
                      </a:lnTo>
                      <a:lnTo>
                        <a:pt x="2154988" y="238124"/>
                      </a:lnTo>
                      <a:lnTo>
                        <a:pt x="2275636" y="323848"/>
                      </a:lnTo>
                      <a:lnTo>
                        <a:pt x="2297860" y="355600"/>
                      </a:lnTo>
                      <a:lnTo>
                        <a:pt x="2316912" y="428624"/>
                      </a:lnTo>
                      <a:lnTo>
                        <a:pt x="2412164" y="450848"/>
                      </a:lnTo>
                      <a:lnTo>
                        <a:pt x="2399460" y="501648"/>
                      </a:lnTo>
                      <a:lnTo>
                        <a:pt x="2424860" y="527048"/>
                      </a:lnTo>
                      <a:lnTo>
                        <a:pt x="2532812" y="488948"/>
                      </a:lnTo>
                      <a:lnTo>
                        <a:pt x="2578648" y="497544"/>
                      </a:lnTo>
                      <a:lnTo>
                        <a:pt x="2685212" y="606424"/>
                      </a:lnTo>
                      <a:lnTo>
                        <a:pt x="2647112" y="628648"/>
                      </a:lnTo>
                      <a:lnTo>
                        <a:pt x="2580436" y="587374"/>
                      </a:lnTo>
                      <a:lnTo>
                        <a:pt x="2539164" y="628648"/>
                      </a:lnTo>
                      <a:lnTo>
                        <a:pt x="2513764" y="660400"/>
                      </a:lnTo>
                      <a:lnTo>
                        <a:pt x="2396288" y="727074"/>
                      </a:lnTo>
                      <a:lnTo>
                        <a:pt x="2358188" y="717548"/>
                      </a:lnTo>
                      <a:lnTo>
                        <a:pt x="2335964" y="768348"/>
                      </a:lnTo>
                      <a:lnTo>
                        <a:pt x="2301036" y="762000"/>
                      </a:lnTo>
                      <a:lnTo>
                        <a:pt x="2240712" y="771524"/>
                      </a:lnTo>
                      <a:lnTo>
                        <a:pt x="2205788" y="806448"/>
                      </a:lnTo>
                      <a:lnTo>
                        <a:pt x="2231188" y="860424"/>
                      </a:lnTo>
                      <a:lnTo>
                        <a:pt x="2272460" y="873124"/>
                      </a:lnTo>
                      <a:lnTo>
                        <a:pt x="2348660" y="962024"/>
                      </a:lnTo>
                      <a:lnTo>
                        <a:pt x="2351836" y="1016000"/>
                      </a:lnTo>
                      <a:lnTo>
                        <a:pt x="2266112" y="1025524"/>
                      </a:lnTo>
                      <a:lnTo>
                        <a:pt x="2199436" y="1003300"/>
                      </a:lnTo>
                      <a:lnTo>
                        <a:pt x="2151812" y="1060448"/>
                      </a:lnTo>
                      <a:lnTo>
                        <a:pt x="2234364" y="1127124"/>
                      </a:lnTo>
                      <a:lnTo>
                        <a:pt x="2218488" y="1241424"/>
                      </a:lnTo>
                      <a:lnTo>
                        <a:pt x="2183564" y="1263648"/>
                      </a:lnTo>
                      <a:lnTo>
                        <a:pt x="2183564" y="1295400"/>
                      </a:lnTo>
                      <a:lnTo>
                        <a:pt x="2266112" y="1314448"/>
                      </a:lnTo>
                      <a:lnTo>
                        <a:pt x="2208964" y="1390648"/>
                      </a:lnTo>
                      <a:lnTo>
                        <a:pt x="2237536" y="1431924"/>
                      </a:lnTo>
                      <a:lnTo>
                        <a:pt x="2272460" y="1460500"/>
                      </a:lnTo>
                      <a:lnTo>
                        <a:pt x="2301036" y="1438274"/>
                      </a:lnTo>
                      <a:lnTo>
                        <a:pt x="2320088" y="1501774"/>
                      </a:lnTo>
                      <a:lnTo>
                        <a:pt x="2380412" y="1549400"/>
                      </a:lnTo>
                      <a:lnTo>
                        <a:pt x="2504236" y="1546224"/>
                      </a:lnTo>
                      <a:lnTo>
                        <a:pt x="2532812" y="1577974"/>
                      </a:lnTo>
                      <a:lnTo>
                        <a:pt x="2494712" y="1638300"/>
                      </a:lnTo>
                      <a:lnTo>
                        <a:pt x="2447088" y="1638300"/>
                      </a:lnTo>
                      <a:lnTo>
                        <a:pt x="2462964" y="1689100"/>
                      </a:lnTo>
                      <a:lnTo>
                        <a:pt x="2443912" y="1698624"/>
                      </a:lnTo>
                      <a:lnTo>
                        <a:pt x="2440736" y="1733548"/>
                      </a:lnTo>
                      <a:lnTo>
                        <a:pt x="2339136" y="1765300"/>
                      </a:lnTo>
                      <a:lnTo>
                        <a:pt x="2253412" y="1851024"/>
                      </a:lnTo>
                      <a:lnTo>
                        <a:pt x="2275636" y="1892300"/>
                      </a:lnTo>
                      <a:lnTo>
                        <a:pt x="2275636" y="1927224"/>
                      </a:lnTo>
                      <a:lnTo>
                        <a:pt x="2326436" y="1943100"/>
                      </a:lnTo>
                      <a:lnTo>
                        <a:pt x="2313736" y="1990724"/>
                      </a:lnTo>
                      <a:lnTo>
                        <a:pt x="2145460" y="2012948"/>
                      </a:lnTo>
                      <a:lnTo>
                        <a:pt x="2135936" y="1987548"/>
                      </a:lnTo>
                      <a:lnTo>
                        <a:pt x="2148636" y="1914524"/>
                      </a:lnTo>
                      <a:lnTo>
                        <a:pt x="2129588" y="1838324"/>
                      </a:lnTo>
                      <a:lnTo>
                        <a:pt x="2094660" y="1803400"/>
                      </a:lnTo>
                      <a:lnTo>
                        <a:pt x="2101012" y="1755774"/>
                      </a:lnTo>
                      <a:lnTo>
                        <a:pt x="2148636" y="1758948"/>
                      </a:lnTo>
                      <a:lnTo>
                        <a:pt x="2154988" y="1743074"/>
                      </a:lnTo>
                      <a:lnTo>
                        <a:pt x="2142288" y="1701800"/>
                      </a:lnTo>
                      <a:lnTo>
                        <a:pt x="2088312" y="1704974"/>
                      </a:lnTo>
                      <a:lnTo>
                        <a:pt x="2075612" y="1638300"/>
                      </a:lnTo>
                      <a:lnTo>
                        <a:pt x="1977188" y="1539874"/>
                      </a:lnTo>
                      <a:lnTo>
                        <a:pt x="1993060" y="1428748"/>
                      </a:lnTo>
                      <a:lnTo>
                        <a:pt x="1929564" y="1422400"/>
                      </a:lnTo>
                      <a:lnTo>
                        <a:pt x="1929564" y="1390648"/>
                      </a:lnTo>
                      <a:lnTo>
                        <a:pt x="1732712" y="1390648"/>
                      </a:lnTo>
                      <a:lnTo>
                        <a:pt x="1678736" y="1339848"/>
                      </a:lnTo>
                      <a:lnTo>
                        <a:pt x="1383460" y="1330324"/>
                      </a:lnTo>
                      <a:lnTo>
                        <a:pt x="1167564" y="1397000"/>
                      </a:lnTo>
                      <a:lnTo>
                        <a:pt x="977060" y="1454148"/>
                      </a:lnTo>
                      <a:lnTo>
                        <a:pt x="757988" y="1574800"/>
                      </a:lnTo>
                      <a:lnTo>
                        <a:pt x="684964" y="1651000"/>
                      </a:lnTo>
                      <a:lnTo>
                        <a:pt x="684964" y="1771648"/>
                      </a:lnTo>
                      <a:lnTo>
                        <a:pt x="700836" y="1943100"/>
                      </a:lnTo>
                      <a:lnTo>
                        <a:pt x="757988" y="2016124"/>
                      </a:lnTo>
                      <a:lnTo>
                        <a:pt x="716712" y="2022474"/>
                      </a:lnTo>
                      <a:lnTo>
                        <a:pt x="669088" y="1984374"/>
                      </a:lnTo>
                      <a:lnTo>
                        <a:pt x="586536" y="1978024"/>
                      </a:lnTo>
                      <a:lnTo>
                        <a:pt x="575624" y="1981298"/>
                      </a:lnTo>
                      <a:lnTo>
                        <a:pt x="577012" y="1978024"/>
                      </a:lnTo>
                      <a:lnTo>
                        <a:pt x="462712" y="1978024"/>
                      </a:lnTo>
                      <a:lnTo>
                        <a:pt x="367460" y="1971674"/>
                      </a:lnTo>
                      <a:lnTo>
                        <a:pt x="316660" y="1857374"/>
                      </a:lnTo>
                      <a:lnTo>
                        <a:pt x="278564" y="1844674"/>
                      </a:lnTo>
                      <a:lnTo>
                        <a:pt x="189660" y="1755774"/>
                      </a:lnTo>
                      <a:lnTo>
                        <a:pt x="183312" y="1647824"/>
                      </a:lnTo>
                      <a:lnTo>
                        <a:pt x="164260" y="1571624"/>
                      </a:lnTo>
                      <a:lnTo>
                        <a:pt x="246812" y="1431924"/>
                      </a:lnTo>
                      <a:lnTo>
                        <a:pt x="291260" y="1311274"/>
                      </a:lnTo>
                      <a:lnTo>
                        <a:pt x="246812" y="1050924"/>
                      </a:lnTo>
                      <a:lnTo>
                        <a:pt x="24564" y="1031874"/>
                      </a:lnTo>
                      <a:lnTo>
                        <a:pt x="0" y="1045910"/>
                      </a:lnTo>
                      <a:lnTo>
                        <a:pt x="34088" y="841374"/>
                      </a:lnTo>
                      <a:lnTo>
                        <a:pt x="119812" y="803274"/>
                      </a:lnTo>
                      <a:lnTo>
                        <a:pt x="234112" y="793748"/>
                      </a:lnTo>
                      <a:lnTo>
                        <a:pt x="357936" y="727074"/>
                      </a:lnTo>
                      <a:lnTo>
                        <a:pt x="434136" y="622300"/>
                      </a:lnTo>
                      <a:lnTo>
                        <a:pt x="557964" y="593724"/>
                      </a:lnTo>
                      <a:lnTo>
                        <a:pt x="596060" y="479424"/>
                      </a:lnTo>
                      <a:lnTo>
                        <a:pt x="624636" y="393700"/>
                      </a:lnTo>
                      <a:lnTo>
                        <a:pt x="653212" y="203200"/>
                      </a:lnTo>
                      <a:lnTo>
                        <a:pt x="615112" y="98424"/>
                      </a:lnTo>
                      <a:lnTo>
                        <a:pt x="653212" y="3174"/>
                      </a:lnTo>
                      <a:close/>
                    </a:path>
                  </a:pathLst>
                </a:custGeom>
                <a:noFill/>
                <a:ln w="38100">
                  <a:solidFill>
                    <a:schemeClr val="accent6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65" name="グループ化 664">
                <a:extLst>
                  <a:ext uri="{FF2B5EF4-FFF2-40B4-BE49-F238E27FC236}">
                    <a16:creationId xmlns:a16="http://schemas.microsoft.com/office/drawing/2014/main" id="{5F819609-B55C-4926-B0BA-FCD83EB87379}"/>
                  </a:ext>
                </a:extLst>
              </p:cNvPr>
              <p:cNvGrpSpPr/>
              <p:nvPr/>
            </p:nvGrpSpPr>
            <p:grpSpPr>
              <a:xfrm>
                <a:off x="39046799" y="28654314"/>
                <a:ext cx="2625421" cy="1910986"/>
                <a:chOff x="39046799" y="28654314"/>
                <a:chExt cx="2625421" cy="1910986"/>
              </a:xfrm>
            </p:grpSpPr>
            <p:sp>
              <p:nvSpPr>
                <p:cNvPr id="666" name="正方形/長方形 665">
                  <a:extLst>
                    <a:ext uri="{FF2B5EF4-FFF2-40B4-BE49-F238E27FC236}">
                      <a16:creationId xmlns:a16="http://schemas.microsoft.com/office/drawing/2014/main" id="{5F5730B1-1562-45A2-ACAC-688A03891567}"/>
                    </a:ext>
                  </a:extLst>
                </p:cNvPr>
                <p:cNvSpPr/>
                <p:nvPr/>
              </p:nvSpPr>
              <p:spPr>
                <a:xfrm>
                  <a:off x="41110413" y="29069643"/>
                  <a:ext cx="415498" cy="184666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9pPr>
                </a:lstStyle>
                <a:p>
                  <a:pPr marL="0" marR="0" lvl="0" indent="0" algn="ctr" defTabSz="1220788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1" lang="ja-JP" altLang="en-US" sz="600" i="0" u="none" strike="noStrike" kern="10" cap="none" spc="0" normalizeH="0" baseline="0" noProof="0" dirty="0">
                      <a:ln>
                        <a:noFill/>
                      </a:ln>
                      <a:solidFill>
                        <a:srgbClr val="4F81BD">
                          <a:lumMod val="75000"/>
                        </a:srgbClr>
                      </a:solidFill>
                      <a:uLnTx/>
                      <a:uFillTx/>
                      <a:latin typeface="メイリオ"/>
                      <a:ea typeface="メイリオ"/>
                      <a:cs typeface="メイリオ"/>
                    </a:rPr>
                    <a:t>鶴見区</a:t>
                  </a:r>
                </a:p>
              </p:txBody>
            </p:sp>
            <p:sp>
              <p:nvSpPr>
                <p:cNvPr id="667" name="正方形/長方形 666">
                  <a:extLst>
                    <a:ext uri="{FF2B5EF4-FFF2-40B4-BE49-F238E27FC236}">
                      <a16:creationId xmlns:a16="http://schemas.microsoft.com/office/drawing/2014/main" id="{A8E8C9B6-3652-47D0-9F4A-1FF250835ABA}"/>
                    </a:ext>
                  </a:extLst>
                </p:cNvPr>
                <p:cNvSpPr/>
                <p:nvPr/>
              </p:nvSpPr>
              <p:spPr>
                <a:xfrm>
                  <a:off x="41068938" y="29396580"/>
                  <a:ext cx="338554" cy="184666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9pPr>
                </a:lstStyle>
                <a:p>
                  <a:pPr marL="0" marR="0" lvl="0" indent="0" algn="ctr" defTabSz="1220788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1" lang="ja-JP" altLang="en-US" sz="600" i="0" u="none" strike="noStrike" kern="10" cap="none" spc="0" normalizeH="0" baseline="0" noProof="0" dirty="0">
                      <a:ln>
                        <a:noFill/>
                      </a:ln>
                      <a:solidFill>
                        <a:srgbClr val="4F81BD">
                          <a:lumMod val="75000"/>
                        </a:srgbClr>
                      </a:solidFill>
                      <a:uLnTx/>
                      <a:uFillTx/>
                      <a:latin typeface="メイリオ"/>
                      <a:ea typeface="メイリオ"/>
                      <a:cs typeface="メイリオ"/>
                    </a:rPr>
                    <a:t>中区</a:t>
                  </a:r>
                </a:p>
              </p:txBody>
            </p:sp>
            <p:sp>
              <p:nvSpPr>
                <p:cNvPr id="668" name="正方形/長方形 667">
                  <a:extLst>
                    <a:ext uri="{FF2B5EF4-FFF2-40B4-BE49-F238E27FC236}">
                      <a16:creationId xmlns:a16="http://schemas.microsoft.com/office/drawing/2014/main" id="{2314A6C2-9FB5-405F-857A-99E43764814B}"/>
                    </a:ext>
                  </a:extLst>
                </p:cNvPr>
                <p:cNvSpPr/>
                <p:nvPr/>
              </p:nvSpPr>
              <p:spPr>
                <a:xfrm>
                  <a:off x="40936005" y="29249991"/>
                  <a:ext cx="338554" cy="184666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9pPr>
                </a:lstStyle>
                <a:p>
                  <a:pPr marL="0" marR="0" lvl="0" indent="0" algn="ctr" defTabSz="1220788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1" lang="ja-JP" altLang="en-US" sz="600" i="0" u="none" strike="noStrike" kern="10" cap="none" spc="0" normalizeH="0" baseline="0" noProof="0" dirty="0">
                      <a:ln>
                        <a:noFill/>
                      </a:ln>
                      <a:solidFill>
                        <a:srgbClr val="4F81BD">
                          <a:lumMod val="75000"/>
                        </a:srgbClr>
                      </a:solidFill>
                      <a:uLnTx/>
                      <a:uFillTx/>
                      <a:latin typeface="メイリオ"/>
                      <a:ea typeface="メイリオ"/>
                      <a:cs typeface="メイリオ"/>
                    </a:rPr>
                    <a:t>西区</a:t>
                  </a:r>
                </a:p>
              </p:txBody>
            </p:sp>
            <p:sp>
              <p:nvSpPr>
                <p:cNvPr id="669" name="正方形/長方形 668">
                  <a:extLst>
                    <a:ext uri="{FF2B5EF4-FFF2-40B4-BE49-F238E27FC236}">
                      <a16:creationId xmlns:a16="http://schemas.microsoft.com/office/drawing/2014/main" id="{F253C5E0-C0EF-4F31-84C3-225C19F4863D}"/>
                    </a:ext>
                  </a:extLst>
                </p:cNvPr>
                <p:cNvSpPr/>
                <p:nvPr/>
              </p:nvSpPr>
              <p:spPr>
                <a:xfrm>
                  <a:off x="40678769" y="29134160"/>
                  <a:ext cx="338554" cy="184666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9pPr>
                </a:lstStyle>
                <a:p>
                  <a:pPr marL="0" marR="0" lvl="0" indent="0" algn="ctr" defTabSz="1220788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1" lang="ja-JP" altLang="en-US" sz="600" i="0" u="none" strike="noStrike" kern="10" cap="none" spc="0" normalizeH="0" baseline="0" noProof="0" dirty="0">
                      <a:ln>
                        <a:noFill/>
                      </a:ln>
                      <a:solidFill>
                        <a:srgbClr val="4F81BD">
                          <a:lumMod val="75000"/>
                        </a:srgbClr>
                      </a:solidFill>
                      <a:uLnTx/>
                      <a:uFillTx/>
                      <a:latin typeface="メイリオ"/>
                      <a:ea typeface="メイリオ"/>
                      <a:cs typeface="メイリオ"/>
                    </a:rPr>
                    <a:t>旭区</a:t>
                  </a:r>
                </a:p>
              </p:txBody>
            </p:sp>
            <p:sp>
              <p:nvSpPr>
                <p:cNvPr id="670" name="正方形/長方形 669">
                  <a:extLst>
                    <a:ext uri="{FF2B5EF4-FFF2-40B4-BE49-F238E27FC236}">
                      <a16:creationId xmlns:a16="http://schemas.microsoft.com/office/drawing/2014/main" id="{BA6A6C7E-7E51-4976-B423-D82ACB571FB4}"/>
                    </a:ext>
                  </a:extLst>
                </p:cNvPr>
                <p:cNvSpPr/>
                <p:nvPr/>
              </p:nvSpPr>
              <p:spPr>
                <a:xfrm>
                  <a:off x="40645539" y="28990069"/>
                  <a:ext cx="338554" cy="184666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9pPr>
                </a:lstStyle>
                <a:p>
                  <a:pPr marL="0" marR="0" lvl="0" indent="0" algn="ctr" defTabSz="1220788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1" lang="ja-JP" altLang="en-US" sz="600" i="0" u="none" strike="noStrike" kern="10" cap="none" spc="0" normalizeH="0" baseline="0" noProof="0" dirty="0">
                      <a:ln>
                        <a:noFill/>
                      </a:ln>
                      <a:solidFill>
                        <a:srgbClr val="4F81BD">
                          <a:lumMod val="75000"/>
                        </a:srgbClr>
                      </a:solidFill>
                      <a:uLnTx/>
                      <a:uFillTx/>
                      <a:latin typeface="メイリオ"/>
                      <a:ea typeface="メイリオ"/>
                      <a:cs typeface="メイリオ"/>
                    </a:rPr>
                    <a:t>緑区</a:t>
                  </a:r>
                </a:p>
              </p:txBody>
            </p:sp>
            <p:sp>
              <p:nvSpPr>
                <p:cNvPr id="671" name="正方形/長方形 670">
                  <a:extLst>
                    <a:ext uri="{FF2B5EF4-FFF2-40B4-BE49-F238E27FC236}">
                      <a16:creationId xmlns:a16="http://schemas.microsoft.com/office/drawing/2014/main" id="{1F5DFA03-7412-42ED-BCEB-97C84DC8ECFC}"/>
                    </a:ext>
                  </a:extLst>
                </p:cNvPr>
                <p:cNvSpPr/>
                <p:nvPr/>
              </p:nvSpPr>
              <p:spPr>
                <a:xfrm>
                  <a:off x="39701062" y="28801919"/>
                  <a:ext cx="338554" cy="184666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9pPr>
                </a:lstStyle>
                <a:p>
                  <a:pPr marL="0" marR="0" lvl="0" indent="0" algn="ctr" defTabSz="1220788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1" lang="ja-JP" altLang="en-US" sz="600" i="0" u="none" strike="noStrike" kern="10" cap="none" spc="0" normalizeH="0" baseline="0" noProof="0" dirty="0">
                      <a:ln>
                        <a:noFill/>
                      </a:ln>
                      <a:solidFill>
                        <a:srgbClr val="4F81BD">
                          <a:lumMod val="75000"/>
                        </a:srgbClr>
                      </a:solidFill>
                      <a:uLnTx/>
                      <a:uFillTx/>
                      <a:latin typeface="メイリオ"/>
                      <a:ea typeface="メイリオ"/>
                      <a:cs typeface="メイリオ"/>
                    </a:rPr>
                    <a:t>緑区</a:t>
                  </a:r>
                </a:p>
              </p:txBody>
            </p:sp>
            <p:sp>
              <p:nvSpPr>
                <p:cNvPr id="672" name="正方形/長方形 671">
                  <a:extLst>
                    <a:ext uri="{FF2B5EF4-FFF2-40B4-BE49-F238E27FC236}">
                      <a16:creationId xmlns:a16="http://schemas.microsoft.com/office/drawing/2014/main" id="{FA60FBF0-4D89-4711-B4EC-7F7C2D13E9A6}"/>
                    </a:ext>
                  </a:extLst>
                </p:cNvPr>
                <p:cNvSpPr/>
                <p:nvPr/>
              </p:nvSpPr>
              <p:spPr>
                <a:xfrm>
                  <a:off x="40122753" y="28832530"/>
                  <a:ext cx="415498" cy="184666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9pPr>
                </a:lstStyle>
                <a:p>
                  <a:pPr marL="0" marR="0" lvl="0" indent="0" algn="ctr" defTabSz="1220788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1" lang="ja-JP" altLang="en-US" sz="600" i="0" u="none" strike="noStrike" kern="10" cap="none" spc="0" normalizeH="0" baseline="0" noProof="0" dirty="0">
                      <a:ln>
                        <a:noFill/>
                      </a:ln>
                      <a:solidFill>
                        <a:srgbClr val="4F81BD">
                          <a:lumMod val="75000"/>
                        </a:srgbClr>
                      </a:solidFill>
                      <a:uLnTx/>
                      <a:uFillTx/>
                      <a:latin typeface="メイリオ"/>
                      <a:ea typeface="メイリオ"/>
                      <a:cs typeface="メイリオ"/>
                    </a:rPr>
                    <a:t>中央区</a:t>
                  </a:r>
                </a:p>
              </p:txBody>
            </p:sp>
            <p:sp>
              <p:nvSpPr>
                <p:cNvPr id="673" name="正方形/長方形 672">
                  <a:extLst>
                    <a:ext uri="{FF2B5EF4-FFF2-40B4-BE49-F238E27FC236}">
                      <a16:creationId xmlns:a16="http://schemas.microsoft.com/office/drawing/2014/main" id="{FE8ED9CC-63D2-4979-8B65-31ACA13B995A}"/>
                    </a:ext>
                  </a:extLst>
                </p:cNvPr>
                <p:cNvSpPr/>
                <p:nvPr/>
              </p:nvSpPr>
              <p:spPr>
                <a:xfrm>
                  <a:off x="40297876" y="28981421"/>
                  <a:ext cx="338554" cy="184666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9pPr>
                </a:lstStyle>
                <a:p>
                  <a:pPr marL="0" marR="0" lvl="0" indent="0" algn="ctr" defTabSz="1220788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1" lang="ja-JP" altLang="en-US" sz="600" i="0" u="none" strike="noStrike" kern="10" cap="none" spc="0" normalizeH="0" baseline="0" noProof="0" dirty="0">
                      <a:ln>
                        <a:noFill/>
                      </a:ln>
                      <a:solidFill>
                        <a:srgbClr val="4F81BD">
                          <a:lumMod val="75000"/>
                        </a:srgbClr>
                      </a:solidFill>
                      <a:uLnTx/>
                      <a:uFillTx/>
                      <a:latin typeface="メイリオ"/>
                      <a:ea typeface="メイリオ"/>
                      <a:cs typeface="メイリオ"/>
                    </a:rPr>
                    <a:t>南区</a:t>
                  </a:r>
                </a:p>
              </p:txBody>
            </p:sp>
            <p:sp>
              <p:nvSpPr>
                <p:cNvPr id="674" name="正方形/長方形 673">
                  <a:extLst>
                    <a:ext uri="{FF2B5EF4-FFF2-40B4-BE49-F238E27FC236}">
                      <a16:creationId xmlns:a16="http://schemas.microsoft.com/office/drawing/2014/main" id="{468410A9-F671-4A6A-99F2-4D51F9101AE0}"/>
                    </a:ext>
                  </a:extLst>
                </p:cNvPr>
                <p:cNvSpPr/>
                <p:nvPr/>
              </p:nvSpPr>
              <p:spPr>
                <a:xfrm>
                  <a:off x="41181186" y="28947732"/>
                  <a:ext cx="338554" cy="184666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9pPr>
                </a:lstStyle>
                <a:p>
                  <a:pPr marL="0" marR="0" lvl="0" indent="0" algn="ctr" defTabSz="1220788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1" lang="ja-JP" altLang="en-US" sz="600" i="0" u="none" strike="noStrike" kern="10" cap="none" spc="0" normalizeH="0" baseline="0" noProof="0" dirty="0">
                      <a:ln>
                        <a:noFill/>
                      </a:ln>
                      <a:solidFill>
                        <a:srgbClr val="4F81BD">
                          <a:lumMod val="75000"/>
                        </a:srgbClr>
                      </a:solidFill>
                      <a:uLnTx/>
                      <a:uFillTx/>
                      <a:latin typeface="メイリオ"/>
                      <a:ea typeface="メイリオ"/>
                      <a:cs typeface="メイリオ"/>
                    </a:rPr>
                    <a:t>幸区</a:t>
                  </a:r>
                </a:p>
              </p:txBody>
            </p:sp>
            <p:sp>
              <p:nvSpPr>
                <p:cNvPr id="675" name="正方形/長方形 674">
                  <a:extLst>
                    <a:ext uri="{FF2B5EF4-FFF2-40B4-BE49-F238E27FC236}">
                      <a16:creationId xmlns:a16="http://schemas.microsoft.com/office/drawing/2014/main" id="{0EEB5DCF-9A12-4A33-9252-F6741D44DDBA}"/>
                    </a:ext>
                  </a:extLst>
                </p:cNvPr>
                <p:cNvSpPr/>
                <p:nvPr/>
              </p:nvSpPr>
              <p:spPr>
                <a:xfrm>
                  <a:off x="41256722" y="29021484"/>
                  <a:ext cx="415498" cy="184666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9pPr>
                </a:lstStyle>
                <a:p>
                  <a:pPr marL="0" marR="0" lvl="0" indent="0" algn="ctr" defTabSz="1220788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1" lang="ja-JP" altLang="en-US" sz="600" i="0" u="none" strike="noStrike" kern="10" cap="none" spc="0" normalizeH="0" baseline="0" noProof="0" dirty="0">
                      <a:ln>
                        <a:noFill/>
                      </a:ln>
                      <a:solidFill>
                        <a:srgbClr val="4F81BD">
                          <a:lumMod val="75000"/>
                        </a:srgbClr>
                      </a:solidFill>
                      <a:uLnTx/>
                      <a:uFillTx/>
                      <a:latin typeface="メイリオ"/>
                      <a:ea typeface="メイリオ"/>
                      <a:cs typeface="メイリオ"/>
                    </a:rPr>
                    <a:t>川崎区</a:t>
                  </a:r>
                </a:p>
              </p:txBody>
            </p:sp>
            <p:sp>
              <p:nvSpPr>
                <p:cNvPr id="676" name="正方形/長方形 675">
                  <a:extLst>
                    <a:ext uri="{FF2B5EF4-FFF2-40B4-BE49-F238E27FC236}">
                      <a16:creationId xmlns:a16="http://schemas.microsoft.com/office/drawing/2014/main" id="{9DA51A4F-691A-4B78-81B5-0489087D9404}"/>
                    </a:ext>
                  </a:extLst>
                </p:cNvPr>
                <p:cNvSpPr/>
                <p:nvPr/>
              </p:nvSpPr>
              <p:spPr>
                <a:xfrm>
                  <a:off x="40782352" y="28912067"/>
                  <a:ext cx="415498" cy="184666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9pPr>
                </a:lstStyle>
                <a:p>
                  <a:pPr marL="0" marR="0" lvl="0" indent="0" algn="ctr" defTabSz="1220788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1" lang="ja-JP" altLang="en-US" sz="600" i="0" u="none" strike="noStrike" kern="10" cap="none" spc="0" normalizeH="0" baseline="0" noProof="0" dirty="0">
                      <a:ln>
                        <a:noFill/>
                      </a:ln>
                      <a:solidFill>
                        <a:srgbClr val="4F81BD">
                          <a:lumMod val="75000"/>
                        </a:srgbClr>
                      </a:solidFill>
                      <a:uLnTx/>
                      <a:uFillTx/>
                      <a:latin typeface="メイリオ"/>
                      <a:ea typeface="メイリオ"/>
                      <a:cs typeface="メイリオ"/>
                    </a:rPr>
                    <a:t>都筑区</a:t>
                  </a:r>
                </a:p>
              </p:txBody>
            </p:sp>
            <p:sp>
              <p:nvSpPr>
                <p:cNvPr id="677" name="正方形/長方形 676">
                  <a:extLst>
                    <a:ext uri="{FF2B5EF4-FFF2-40B4-BE49-F238E27FC236}">
                      <a16:creationId xmlns:a16="http://schemas.microsoft.com/office/drawing/2014/main" id="{00BDB1AB-564E-4B67-B2A8-107F023B0168}"/>
                    </a:ext>
                  </a:extLst>
                </p:cNvPr>
                <p:cNvSpPr/>
                <p:nvPr/>
              </p:nvSpPr>
              <p:spPr>
                <a:xfrm>
                  <a:off x="40612963" y="28864935"/>
                  <a:ext cx="415498" cy="184666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9pPr>
                </a:lstStyle>
                <a:p>
                  <a:pPr marL="0" marR="0" lvl="0" indent="0" algn="ctr" defTabSz="1220788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1" lang="ja-JP" altLang="en-US" sz="600" i="0" u="none" strike="noStrike" kern="10" cap="none" spc="0" normalizeH="0" baseline="0" noProof="0" dirty="0">
                      <a:ln>
                        <a:noFill/>
                      </a:ln>
                      <a:solidFill>
                        <a:srgbClr val="4F81BD">
                          <a:lumMod val="75000"/>
                        </a:srgbClr>
                      </a:solidFill>
                      <a:uLnTx/>
                      <a:uFillTx/>
                      <a:latin typeface="メイリオ"/>
                      <a:ea typeface="メイリオ"/>
                      <a:cs typeface="メイリオ"/>
                    </a:rPr>
                    <a:t>青葉区</a:t>
                  </a:r>
                </a:p>
              </p:txBody>
            </p:sp>
            <p:sp>
              <p:nvSpPr>
                <p:cNvPr id="678" name="正方形/長方形 677">
                  <a:extLst>
                    <a:ext uri="{FF2B5EF4-FFF2-40B4-BE49-F238E27FC236}">
                      <a16:creationId xmlns:a16="http://schemas.microsoft.com/office/drawing/2014/main" id="{38EED165-ADA6-4CA9-B940-EA7A806947E9}"/>
                    </a:ext>
                  </a:extLst>
                </p:cNvPr>
                <p:cNvSpPr/>
                <p:nvPr/>
              </p:nvSpPr>
              <p:spPr>
                <a:xfrm>
                  <a:off x="40586903" y="29389070"/>
                  <a:ext cx="338554" cy="184666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9pPr>
                </a:lstStyle>
                <a:p>
                  <a:pPr marL="0" marR="0" lvl="0" indent="0" algn="ctr" defTabSz="1220788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1" lang="ja-JP" altLang="en-US" sz="600" i="0" u="none" strike="noStrike" kern="10" cap="none" spc="0" normalizeH="0" baseline="0" noProof="0" dirty="0">
                      <a:ln>
                        <a:noFill/>
                      </a:ln>
                      <a:solidFill>
                        <a:srgbClr val="4F81BD">
                          <a:lumMod val="75000"/>
                        </a:srgbClr>
                      </a:solidFill>
                      <a:uLnTx/>
                      <a:uFillTx/>
                      <a:latin typeface="メイリオ"/>
                      <a:ea typeface="メイリオ"/>
                      <a:cs typeface="メイリオ"/>
                    </a:rPr>
                    <a:t>泉区</a:t>
                  </a:r>
                </a:p>
              </p:txBody>
            </p:sp>
            <p:sp>
              <p:nvSpPr>
                <p:cNvPr id="679" name="正方形/長方形 678">
                  <a:extLst>
                    <a:ext uri="{FF2B5EF4-FFF2-40B4-BE49-F238E27FC236}">
                      <a16:creationId xmlns:a16="http://schemas.microsoft.com/office/drawing/2014/main" id="{91D0EB3D-9D9B-4244-AE1E-FD8DDACADDBA}"/>
                    </a:ext>
                  </a:extLst>
                </p:cNvPr>
                <p:cNvSpPr/>
                <p:nvPr/>
              </p:nvSpPr>
              <p:spPr>
                <a:xfrm>
                  <a:off x="40568688" y="28710489"/>
                  <a:ext cx="415498" cy="184666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9pPr>
                </a:lstStyle>
                <a:p>
                  <a:pPr marL="0" marR="0" lvl="0" indent="0" algn="ctr" defTabSz="1220788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1" lang="ja-JP" altLang="en-US" sz="600" i="0" u="none" strike="noStrike" kern="10" cap="none" spc="0" normalizeH="0" baseline="0" noProof="0" dirty="0">
                      <a:ln>
                        <a:noFill/>
                      </a:ln>
                      <a:solidFill>
                        <a:srgbClr val="4F81BD">
                          <a:lumMod val="75000"/>
                        </a:srgbClr>
                      </a:solidFill>
                      <a:uLnTx/>
                      <a:uFillTx/>
                      <a:latin typeface="メイリオ"/>
                      <a:ea typeface="メイリオ"/>
                      <a:cs typeface="メイリオ"/>
                    </a:rPr>
                    <a:t>麻生区</a:t>
                  </a:r>
                </a:p>
              </p:txBody>
            </p:sp>
            <p:sp>
              <p:nvSpPr>
                <p:cNvPr id="680" name="正方形/長方形 679">
                  <a:extLst>
                    <a:ext uri="{FF2B5EF4-FFF2-40B4-BE49-F238E27FC236}">
                      <a16:creationId xmlns:a16="http://schemas.microsoft.com/office/drawing/2014/main" id="{3CF88994-761A-4B73-BAA0-8D513B1CF4FC}"/>
                    </a:ext>
                  </a:extLst>
                </p:cNvPr>
                <p:cNvSpPr/>
                <p:nvPr/>
              </p:nvSpPr>
              <p:spPr>
                <a:xfrm>
                  <a:off x="40840161" y="28760485"/>
                  <a:ext cx="415498" cy="184666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9pPr>
                </a:lstStyle>
                <a:p>
                  <a:pPr marL="0" marR="0" lvl="0" indent="0" algn="ctr" defTabSz="1220788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1" lang="ja-JP" altLang="en-US" sz="600" i="0" u="none" strike="noStrike" kern="10" cap="none" spc="0" normalizeH="0" baseline="0" noProof="0" dirty="0">
                      <a:ln>
                        <a:noFill/>
                      </a:ln>
                      <a:solidFill>
                        <a:srgbClr val="4F81BD">
                          <a:lumMod val="75000"/>
                        </a:srgbClr>
                      </a:solidFill>
                      <a:uLnTx/>
                      <a:uFillTx/>
                      <a:latin typeface="メイリオ"/>
                      <a:ea typeface="メイリオ"/>
                      <a:cs typeface="メイリオ"/>
                    </a:rPr>
                    <a:t>宮前区</a:t>
                  </a:r>
                </a:p>
              </p:txBody>
            </p:sp>
            <p:sp>
              <p:nvSpPr>
                <p:cNvPr id="681" name="正方形/長方形 680">
                  <a:extLst>
                    <a:ext uri="{FF2B5EF4-FFF2-40B4-BE49-F238E27FC236}">
                      <a16:creationId xmlns:a16="http://schemas.microsoft.com/office/drawing/2014/main" id="{701EA98F-63F8-4AAA-97FF-D3F9009C0730}"/>
                    </a:ext>
                  </a:extLst>
                </p:cNvPr>
                <p:cNvSpPr/>
                <p:nvPr/>
              </p:nvSpPr>
              <p:spPr>
                <a:xfrm>
                  <a:off x="40773793" y="28654314"/>
                  <a:ext cx="415498" cy="184666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9pPr>
                </a:lstStyle>
                <a:p>
                  <a:pPr marL="0" marR="0" lvl="0" indent="0" algn="ctr" defTabSz="1220788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1" lang="ja-JP" altLang="en-US" sz="600" i="0" u="none" strike="noStrike" kern="10" cap="none" spc="0" normalizeH="0" baseline="0" noProof="0" dirty="0">
                      <a:ln>
                        <a:noFill/>
                      </a:ln>
                      <a:solidFill>
                        <a:srgbClr val="4F81BD">
                          <a:lumMod val="75000"/>
                        </a:srgbClr>
                      </a:solidFill>
                      <a:uLnTx/>
                      <a:uFillTx/>
                      <a:latin typeface="メイリオ"/>
                      <a:ea typeface="メイリオ"/>
                      <a:cs typeface="メイリオ"/>
                    </a:rPr>
                    <a:t>多摩区</a:t>
                  </a:r>
                </a:p>
              </p:txBody>
            </p:sp>
            <p:sp>
              <p:nvSpPr>
                <p:cNvPr id="682" name="正方形/長方形 681">
                  <a:extLst>
                    <a:ext uri="{FF2B5EF4-FFF2-40B4-BE49-F238E27FC236}">
                      <a16:creationId xmlns:a16="http://schemas.microsoft.com/office/drawing/2014/main" id="{5F3E6778-D06F-40A6-983E-D065C5D33544}"/>
                    </a:ext>
                  </a:extLst>
                </p:cNvPr>
                <p:cNvSpPr/>
                <p:nvPr/>
              </p:nvSpPr>
              <p:spPr>
                <a:xfrm>
                  <a:off x="40975541" y="28804661"/>
                  <a:ext cx="415498" cy="184666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9pPr>
                </a:lstStyle>
                <a:p>
                  <a:pPr marL="0" marR="0" lvl="0" indent="0" algn="ctr" defTabSz="1220788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1" lang="ja-JP" altLang="en-US" sz="600" i="0" u="none" strike="noStrike" kern="10" cap="none" spc="0" normalizeH="0" baseline="0" noProof="0" dirty="0">
                      <a:ln>
                        <a:noFill/>
                      </a:ln>
                      <a:solidFill>
                        <a:srgbClr val="4F81BD">
                          <a:lumMod val="75000"/>
                        </a:srgbClr>
                      </a:solidFill>
                      <a:uLnTx/>
                      <a:uFillTx/>
                      <a:latin typeface="メイリオ"/>
                      <a:ea typeface="メイリオ"/>
                      <a:cs typeface="メイリオ"/>
                    </a:rPr>
                    <a:t>高津区</a:t>
                  </a:r>
                </a:p>
              </p:txBody>
            </p:sp>
            <p:sp>
              <p:nvSpPr>
                <p:cNvPr id="683" name="正方形/長方形 682">
                  <a:extLst>
                    <a:ext uri="{FF2B5EF4-FFF2-40B4-BE49-F238E27FC236}">
                      <a16:creationId xmlns:a16="http://schemas.microsoft.com/office/drawing/2014/main" id="{6B856201-9AA9-4DF9-8757-CD20D590D2A3}"/>
                    </a:ext>
                  </a:extLst>
                </p:cNvPr>
                <p:cNvSpPr/>
                <p:nvPr/>
              </p:nvSpPr>
              <p:spPr>
                <a:xfrm>
                  <a:off x="41098522" y="28868299"/>
                  <a:ext cx="415498" cy="184666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9pPr>
                </a:lstStyle>
                <a:p>
                  <a:pPr marL="0" marR="0" lvl="0" indent="0" algn="ctr" defTabSz="1220788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1" lang="ja-JP" altLang="en-US" sz="600" i="0" u="none" strike="noStrike" kern="10" cap="none" spc="0" normalizeH="0" baseline="0" noProof="0" dirty="0">
                      <a:ln>
                        <a:noFill/>
                      </a:ln>
                      <a:solidFill>
                        <a:srgbClr val="4F81BD">
                          <a:lumMod val="75000"/>
                        </a:srgbClr>
                      </a:solidFill>
                      <a:uLnTx/>
                      <a:uFillTx/>
                      <a:latin typeface="メイリオ"/>
                      <a:ea typeface="メイリオ"/>
                      <a:cs typeface="メイリオ"/>
                    </a:rPr>
                    <a:t>中原区</a:t>
                  </a:r>
                </a:p>
              </p:txBody>
            </p:sp>
            <p:sp>
              <p:nvSpPr>
                <p:cNvPr id="684" name="正方形/長方形 683">
                  <a:extLst>
                    <a:ext uri="{FF2B5EF4-FFF2-40B4-BE49-F238E27FC236}">
                      <a16:creationId xmlns:a16="http://schemas.microsoft.com/office/drawing/2014/main" id="{E2092B8B-AF1D-4C48-8891-C2B791AD5193}"/>
                    </a:ext>
                  </a:extLst>
                </p:cNvPr>
                <p:cNvSpPr/>
                <p:nvPr/>
              </p:nvSpPr>
              <p:spPr>
                <a:xfrm>
                  <a:off x="40765739" y="29605095"/>
                  <a:ext cx="338554" cy="184666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9pPr>
                </a:lstStyle>
                <a:p>
                  <a:pPr marL="0" marR="0" lvl="0" indent="0" algn="ctr" defTabSz="1220788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1" lang="ja-JP" altLang="en-US" sz="600" i="0" u="none" strike="noStrike" kern="10" cap="none" spc="0" normalizeH="0" baseline="0" noProof="0" dirty="0">
                      <a:ln>
                        <a:noFill/>
                      </a:ln>
                      <a:solidFill>
                        <a:srgbClr val="4F81BD">
                          <a:lumMod val="75000"/>
                        </a:srgbClr>
                      </a:solidFill>
                      <a:uLnTx/>
                      <a:uFillTx/>
                      <a:latin typeface="メイリオ"/>
                      <a:ea typeface="メイリオ"/>
                      <a:cs typeface="メイリオ"/>
                    </a:rPr>
                    <a:t>栄区</a:t>
                  </a:r>
                </a:p>
              </p:txBody>
            </p:sp>
            <p:sp>
              <p:nvSpPr>
                <p:cNvPr id="685" name="正方形/長方形 684">
                  <a:extLst>
                    <a:ext uri="{FF2B5EF4-FFF2-40B4-BE49-F238E27FC236}">
                      <a16:creationId xmlns:a16="http://schemas.microsoft.com/office/drawing/2014/main" id="{3B245F38-9058-4F92-918B-DEA35D688113}"/>
                    </a:ext>
                  </a:extLst>
                </p:cNvPr>
                <p:cNvSpPr/>
                <p:nvPr/>
              </p:nvSpPr>
              <p:spPr>
                <a:xfrm>
                  <a:off x="40543518" y="29189527"/>
                  <a:ext cx="415498" cy="184666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9pPr>
                </a:lstStyle>
                <a:p>
                  <a:pPr marL="0" marR="0" lvl="0" indent="0" algn="ctr" defTabSz="1220788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1" lang="ja-JP" altLang="en-US" sz="600" i="0" u="none" strike="noStrike" kern="10" cap="none" spc="0" normalizeH="0" baseline="0" noProof="0" dirty="0">
                      <a:ln>
                        <a:noFill/>
                      </a:ln>
                      <a:solidFill>
                        <a:srgbClr val="4F81BD">
                          <a:lumMod val="75000"/>
                        </a:srgbClr>
                      </a:solidFill>
                      <a:uLnTx/>
                      <a:uFillTx/>
                      <a:latin typeface="メイリオ"/>
                      <a:ea typeface="メイリオ"/>
                      <a:cs typeface="メイリオ"/>
                    </a:rPr>
                    <a:t>瀬谷区</a:t>
                  </a:r>
                </a:p>
              </p:txBody>
            </p:sp>
            <p:sp>
              <p:nvSpPr>
                <p:cNvPr id="686" name="正方形/長方形 685">
                  <a:extLst>
                    <a:ext uri="{FF2B5EF4-FFF2-40B4-BE49-F238E27FC236}">
                      <a16:creationId xmlns:a16="http://schemas.microsoft.com/office/drawing/2014/main" id="{8B039E5F-40BF-4949-B065-291B901F4AA3}"/>
                    </a:ext>
                  </a:extLst>
                </p:cNvPr>
                <p:cNvSpPr/>
                <p:nvPr/>
              </p:nvSpPr>
              <p:spPr>
                <a:xfrm>
                  <a:off x="40793490" y="29457228"/>
                  <a:ext cx="415498" cy="184666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9pPr>
                </a:lstStyle>
                <a:p>
                  <a:pPr marL="0" marR="0" lvl="0" indent="0" algn="ctr" defTabSz="1220788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1" lang="ja-JP" altLang="en-US" sz="600" i="0" u="none" strike="noStrike" kern="10" cap="none" spc="0" normalizeH="0" baseline="0" noProof="0" dirty="0">
                      <a:ln>
                        <a:noFill/>
                      </a:ln>
                      <a:solidFill>
                        <a:srgbClr val="4F81BD">
                          <a:lumMod val="75000"/>
                        </a:srgbClr>
                      </a:solidFill>
                      <a:uLnTx/>
                      <a:uFillTx/>
                      <a:latin typeface="メイリオ"/>
                      <a:ea typeface="メイリオ"/>
                      <a:cs typeface="メイリオ"/>
                    </a:rPr>
                    <a:t>港南区</a:t>
                  </a:r>
                </a:p>
              </p:txBody>
            </p:sp>
            <p:sp>
              <p:nvSpPr>
                <p:cNvPr id="687" name="正方形/長方形 686">
                  <a:extLst>
                    <a:ext uri="{FF2B5EF4-FFF2-40B4-BE49-F238E27FC236}">
                      <a16:creationId xmlns:a16="http://schemas.microsoft.com/office/drawing/2014/main" id="{D30BE531-2818-4CF8-9327-BF7BB7A0A9D8}"/>
                    </a:ext>
                  </a:extLst>
                </p:cNvPr>
                <p:cNvSpPr/>
                <p:nvPr/>
              </p:nvSpPr>
              <p:spPr>
                <a:xfrm>
                  <a:off x="40626077" y="29496130"/>
                  <a:ext cx="415498" cy="184666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9pPr>
                </a:lstStyle>
                <a:p>
                  <a:pPr marL="0" marR="0" lvl="0" indent="0" algn="ctr" defTabSz="1220788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1" lang="ja-JP" altLang="en-US" sz="600" i="0" u="none" strike="noStrike" kern="10" cap="none" spc="0" normalizeH="0" baseline="0" noProof="0" dirty="0">
                      <a:ln>
                        <a:noFill/>
                      </a:ln>
                      <a:solidFill>
                        <a:srgbClr val="4F81BD">
                          <a:lumMod val="75000"/>
                        </a:srgbClr>
                      </a:solidFill>
                      <a:uLnTx/>
                      <a:uFillTx/>
                      <a:latin typeface="メイリオ"/>
                      <a:ea typeface="メイリオ"/>
                      <a:cs typeface="メイリオ"/>
                    </a:rPr>
                    <a:t>戸塚区</a:t>
                  </a:r>
                </a:p>
              </p:txBody>
            </p:sp>
            <p:sp>
              <p:nvSpPr>
                <p:cNvPr id="688" name="正方形/長方形 687">
                  <a:extLst>
                    <a:ext uri="{FF2B5EF4-FFF2-40B4-BE49-F238E27FC236}">
                      <a16:creationId xmlns:a16="http://schemas.microsoft.com/office/drawing/2014/main" id="{85F14E2B-E995-4A17-AEBB-B8B876A1AD5E}"/>
                    </a:ext>
                  </a:extLst>
                </p:cNvPr>
                <p:cNvSpPr/>
                <p:nvPr/>
              </p:nvSpPr>
              <p:spPr>
                <a:xfrm>
                  <a:off x="40931788" y="29013241"/>
                  <a:ext cx="415498" cy="184666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9pPr>
                </a:lstStyle>
                <a:p>
                  <a:pPr marL="0" marR="0" lvl="0" indent="0" algn="ctr" defTabSz="1220788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1" lang="ja-JP" altLang="en-US" sz="600" i="0" u="none" strike="noStrike" kern="10" cap="none" spc="0" normalizeH="0" baseline="0" noProof="0" dirty="0">
                      <a:ln>
                        <a:noFill/>
                      </a:ln>
                      <a:solidFill>
                        <a:srgbClr val="4F81BD">
                          <a:lumMod val="75000"/>
                        </a:srgbClr>
                      </a:solidFill>
                      <a:uLnTx/>
                      <a:uFillTx/>
                      <a:latin typeface="メイリオ"/>
                      <a:ea typeface="メイリオ"/>
                      <a:cs typeface="メイリオ"/>
                    </a:rPr>
                    <a:t>港北区</a:t>
                  </a:r>
                </a:p>
              </p:txBody>
            </p:sp>
            <p:sp>
              <p:nvSpPr>
                <p:cNvPr id="689" name="正方形/長方形 688">
                  <a:extLst>
                    <a:ext uri="{FF2B5EF4-FFF2-40B4-BE49-F238E27FC236}">
                      <a16:creationId xmlns:a16="http://schemas.microsoft.com/office/drawing/2014/main" id="{E5F9F343-1E88-4454-9161-97D4679FB0A0}"/>
                    </a:ext>
                  </a:extLst>
                </p:cNvPr>
                <p:cNvSpPr/>
                <p:nvPr/>
              </p:nvSpPr>
              <p:spPr>
                <a:xfrm>
                  <a:off x="40909876" y="29660532"/>
                  <a:ext cx="415498" cy="184666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9pPr>
                </a:lstStyle>
                <a:p>
                  <a:pPr marL="0" marR="0" lvl="0" indent="0" algn="ctr" defTabSz="1220788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1" lang="ja-JP" altLang="en-US" sz="600" i="0" u="none" strike="noStrike" kern="10" cap="none" spc="0" normalizeH="0" baseline="0" noProof="0" dirty="0">
                      <a:ln>
                        <a:noFill/>
                      </a:ln>
                      <a:solidFill>
                        <a:srgbClr val="4F81BD">
                          <a:lumMod val="75000"/>
                        </a:srgbClr>
                      </a:solidFill>
                      <a:uLnTx/>
                      <a:uFillTx/>
                      <a:latin typeface="メイリオ"/>
                      <a:ea typeface="メイリオ"/>
                      <a:cs typeface="メイリオ"/>
                    </a:rPr>
                    <a:t>金沢区</a:t>
                  </a:r>
                </a:p>
              </p:txBody>
            </p:sp>
            <p:sp>
              <p:nvSpPr>
                <p:cNvPr id="690" name="正方形/長方形 689">
                  <a:extLst>
                    <a:ext uri="{FF2B5EF4-FFF2-40B4-BE49-F238E27FC236}">
                      <a16:creationId xmlns:a16="http://schemas.microsoft.com/office/drawing/2014/main" id="{CC129A06-5E39-4900-8735-A3B8ABB78277}"/>
                    </a:ext>
                  </a:extLst>
                </p:cNvPr>
                <p:cNvSpPr/>
                <p:nvPr/>
              </p:nvSpPr>
              <p:spPr>
                <a:xfrm>
                  <a:off x="40931335" y="29526725"/>
                  <a:ext cx="415498" cy="184666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9pPr>
                </a:lstStyle>
                <a:p>
                  <a:pPr marL="0" marR="0" lvl="0" indent="0" algn="ctr" defTabSz="1220788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1" lang="ja-JP" altLang="en-US" sz="600" i="0" u="none" strike="noStrike" kern="10" cap="none" spc="0" normalizeH="0" baseline="0" noProof="0" dirty="0">
                      <a:ln>
                        <a:noFill/>
                      </a:ln>
                      <a:solidFill>
                        <a:srgbClr val="4F81BD">
                          <a:lumMod val="75000"/>
                        </a:srgbClr>
                      </a:solidFill>
                      <a:uLnTx/>
                      <a:uFillTx/>
                      <a:latin typeface="メイリオ"/>
                      <a:ea typeface="メイリオ"/>
                      <a:cs typeface="メイリオ"/>
                    </a:rPr>
                    <a:t>磯子区</a:t>
                  </a:r>
                </a:p>
              </p:txBody>
            </p:sp>
            <p:sp>
              <p:nvSpPr>
                <p:cNvPr id="691" name="正方形/長方形 690">
                  <a:extLst>
                    <a:ext uri="{FF2B5EF4-FFF2-40B4-BE49-F238E27FC236}">
                      <a16:creationId xmlns:a16="http://schemas.microsoft.com/office/drawing/2014/main" id="{AC3FE465-BE0B-403E-B107-D52A2E69F4BF}"/>
                    </a:ext>
                  </a:extLst>
                </p:cNvPr>
                <p:cNvSpPr/>
                <p:nvPr/>
              </p:nvSpPr>
              <p:spPr>
                <a:xfrm>
                  <a:off x="40782548" y="29194366"/>
                  <a:ext cx="569387" cy="184666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9pPr>
                </a:lstStyle>
                <a:p>
                  <a:pPr marL="0" marR="0" lvl="0" indent="0" algn="ctr" defTabSz="1220788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1" lang="ja-JP" altLang="en-US" sz="600" i="0" u="none" strike="noStrike" kern="10" cap="none" spc="0" normalizeH="0" baseline="0" noProof="0" dirty="0">
                      <a:ln>
                        <a:noFill/>
                      </a:ln>
                      <a:solidFill>
                        <a:srgbClr val="4F81BD">
                          <a:lumMod val="75000"/>
                        </a:srgbClr>
                      </a:solidFill>
                      <a:uLnTx/>
                      <a:uFillTx/>
                      <a:latin typeface="メイリオ"/>
                      <a:ea typeface="メイリオ"/>
                      <a:cs typeface="メイリオ"/>
                    </a:rPr>
                    <a:t>保土ヶ谷区</a:t>
                  </a:r>
                </a:p>
              </p:txBody>
            </p:sp>
            <p:sp>
              <p:nvSpPr>
                <p:cNvPr id="692" name="正方形/長方形 691">
                  <a:extLst>
                    <a:ext uri="{FF2B5EF4-FFF2-40B4-BE49-F238E27FC236}">
                      <a16:creationId xmlns:a16="http://schemas.microsoft.com/office/drawing/2014/main" id="{1D95C8A6-AB44-4521-98B7-5CB1698F5BE3}"/>
                    </a:ext>
                  </a:extLst>
                </p:cNvPr>
                <p:cNvSpPr/>
                <p:nvPr/>
              </p:nvSpPr>
              <p:spPr>
                <a:xfrm>
                  <a:off x="40907331" y="29140247"/>
                  <a:ext cx="492444" cy="184666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9pPr>
                </a:lstStyle>
                <a:p>
                  <a:pPr marL="0" marR="0" lvl="0" indent="0" algn="ctr" defTabSz="1220788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1" lang="ja-JP" altLang="en-US" sz="600" i="0" u="none" strike="noStrike" kern="10" cap="none" spc="0" normalizeH="0" baseline="0" noProof="0" dirty="0">
                      <a:ln>
                        <a:noFill/>
                      </a:ln>
                      <a:solidFill>
                        <a:srgbClr val="4F81BD">
                          <a:lumMod val="75000"/>
                        </a:srgbClr>
                      </a:solidFill>
                      <a:uLnTx/>
                      <a:uFillTx/>
                      <a:latin typeface="メイリオ"/>
                      <a:ea typeface="メイリオ"/>
                      <a:cs typeface="メイリオ"/>
                    </a:rPr>
                    <a:t>神奈川区</a:t>
                  </a:r>
                </a:p>
              </p:txBody>
            </p:sp>
            <p:sp>
              <p:nvSpPr>
                <p:cNvPr id="693" name="正方形/長方形 692">
                  <a:extLst>
                    <a:ext uri="{FF2B5EF4-FFF2-40B4-BE49-F238E27FC236}">
                      <a16:creationId xmlns:a16="http://schemas.microsoft.com/office/drawing/2014/main" id="{E942A63A-BEFA-4D3A-89B5-7703132514AA}"/>
                    </a:ext>
                  </a:extLst>
                </p:cNvPr>
                <p:cNvSpPr/>
                <p:nvPr/>
              </p:nvSpPr>
              <p:spPr>
                <a:xfrm>
                  <a:off x="40889829" y="29343683"/>
                  <a:ext cx="338554" cy="184666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9pPr>
                </a:lstStyle>
                <a:p>
                  <a:pPr marL="0" marR="0" lvl="0" indent="0" algn="ctr" defTabSz="1220788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1" lang="ja-JP" altLang="en-US" sz="600" i="0" u="none" strike="noStrike" kern="10" cap="none" spc="0" normalizeH="0" baseline="0" noProof="0" dirty="0">
                      <a:ln>
                        <a:noFill/>
                      </a:ln>
                      <a:solidFill>
                        <a:srgbClr val="4F81BD">
                          <a:lumMod val="75000"/>
                        </a:srgbClr>
                      </a:solidFill>
                      <a:uLnTx/>
                      <a:uFillTx/>
                      <a:latin typeface="メイリオ"/>
                      <a:ea typeface="メイリオ"/>
                      <a:cs typeface="メイリオ"/>
                    </a:rPr>
                    <a:t>南区</a:t>
                  </a:r>
                </a:p>
              </p:txBody>
            </p:sp>
            <p:sp>
              <p:nvSpPr>
                <p:cNvPr id="694" name="正方形/長方形 693">
                  <a:extLst>
                    <a:ext uri="{FF2B5EF4-FFF2-40B4-BE49-F238E27FC236}">
                      <a16:creationId xmlns:a16="http://schemas.microsoft.com/office/drawing/2014/main" id="{BBCB0340-D56F-41A7-ABE0-14F4892C6F1C}"/>
                    </a:ext>
                  </a:extLst>
                </p:cNvPr>
                <p:cNvSpPr/>
                <p:nvPr/>
              </p:nvSpPr>
              <p:spPr>
                <a:xfrm>
                  <a:off x="40682543" y="29273929"/>
                  <a:ext cx="511679" cy="215444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9pPr>
                </a:lstStyle>
                <a:p>
                  <a:pPr algn="ctr"/>
                  <a:r>
                    <a:rPr lang="ja-JP" altLang="en-US" sz="800" spc="50" dirty="0">
                      <a:ln w="11430"/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横浜市</a:t>
                  </a:r>
                </a:p>
              </p:txBody>
            </p:sp>
            <p:sp>
              <p:nvSpPr>
                <p:cNvPr id="695" name="正方形/長方形 694">
                  <a:extLst>
                    <a:ext uri="{FF2B5EF4-FFF2-40B4-BE49-F238E27FC236}">
                      <a16:creationId xmlns:a16="http://schemas.microsoft.com/office/drawing/2014/main" id="{7D2483ED-F661-46A5-849E-87EA6BB86D82}"/>
                    </a:ext>
                  </a:extLst>
                </p:cNvPr>
                <p:cNvSpPr/>
                <p:nvPr/>
              </p:nvSpPr>
              <p:spPr>
                <a:xfrm>
                  <a:off x="40910966" y="28813783"/>
                  <a:ext cx="511679" cy="215444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9pPr>
                </a:lstStyle>
                <a:p>
                  <a:pPr algn="ctr"/>
                  <a:r>
                    <a:rPr lang="ja-JP" altLang="en-US" sz="800" spc="50" dirty="0">
                      <a:ln w="11430"/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川崎市</a:t>
                  </a:r>
                </a:p>
              </p:txBody>
            </p:sp>
            <p:sp>
              <p:nvSpPr>
                <p:cNvPr id="696" name="正方形/長方形 695">
                  <a:extLst>
                    <a:ext uri="{FF2B5EF4-FFF2-40B4-BE49-F238E27FC236}">
                      <a16:creationId xmlns:a16="http://schemas.microsoft.com/office/drawing/2014/main" id="{82A76845-737E-44C7-84C8-C8DB7D59CF21}"/>
                    </a:ext>
                  </a:extLst>
                </p:cNvPr>
                <p:cNvSpPr/>
                <p:nvPr/>
              </p:nvSpPr>
              <p:spPr>
                <a:xfrm>
                  <a:off x="39754629" y="28826939"/>
                  <a:ext cx="620683" cy="215444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9pPr>
                </a:lstStyle>
                <a:p>
                  <a:pPr algn="ctr"/>
                  <a:r>
                    <a:rPr lang="ja-JP" altLang="en-US" sz="800" spc="50" dirty="0">
                      <a:ln w="11430"/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相模原市</a:t>
                  </a:r>
                </a:p>
              </p:txBody>
            </p:sp>
            <p:sp>
              <p:nvSpPr>
                <p:cNvPr id="697" name="正方形/長方形 696">
                  <a:extLst>
                    <a:ext uri="{FF2B5EF4-FFF2-40B4-BE49-F238E27FC236}">
                      <a16:creationId xmlns:a16="http://schemas.microsoft.com/office/drawing/2014/main" id="{87AE383F-B047-4CB5-BBDD-5F2C791E7BB7}"/>
                    </a:ext>
                  </a:extLst>
                </p:cNvPr>
                <p:cNvSpPr/>
                <p:nvPr/>
              </p:nvSpPr>
              <p:spPr>
                <a:xfrm>
                  <a:off x="39658753" y="29137038"/>
                  <a:ext cx="511679" cy="215444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9pPr>
                </a:lstStyle>
                <a:p>
                  <a:pPr algn="ctr"/>
                  <a:r>
                    <a:rPr lang="ja-JP" altLang="en-US" sz="800" spc="50" dirty="0">
                      <a:ln w="11430"/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清川村</a:t>
                  </a:r>
                </a:p>
              </p:txBody>
            </p:sp>
            <p:sp>
              <p:nvSpPr>
                <p:cNvPr id="698" name="正方形/長方形 697">
                  <a:extLst>
                    <a:ext uri="{FF2B5EF4-FFF2-40B4-BE49-F238E27FC236}">
                      <a16:creationId xmlns:a16="http://schemas.microsoft.com/office/drawing/2014/main" id="{250BF459-8827-43E8-ABC0-8E8CAC0C1BF5}"/>
                    </a:ext>
                  </a:extLst>
                </p:cNvPr>
                <p:cNvSpPr/>
                <p:nvPr/>
              </p:nvSpPr>
              <p:spPr>
                <a:xfrm>
                  <a:off x="39884004" y="28958969"/>
                  <a:ext cx="511679" cy="215444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9pPr>
                </a:lstStyle>
                <a:p>
                  <a:pPr algn="ctr"/>
                  <a:r>
                    <a:rPr lang="ja-JP" altLang="en-US" sz="800" spc="50" dirty="0">
                      <a:ln w="11430"/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愛川町</a:t>
                  </a:r>
                </a:p>
              </p:txBody>
            </p:sp>
            <p:sp>
              <p:nvSpPr>
                <p:cNvPr id="699" name="正方形/長方形 698">
                  <a:extLst>
                    <a:ext uri="{FF2B5EF4-FFF2-40B4-BE49-F238E27FC236}">
                      <a16:creationId xmlns:a16="http://schemas.microsoft.com/office/drawing/2014/main" id="{0BBB3749-CE43-4D10-9086-FACF1CFE83CD}"/>
                    </a:ext>
                  </a:extLst>
                </p:cNvPr>
                <p:cNvSpPr/>
                <p:nvPr/>
              </p:nvSpPr>
              <p:spPr>
                <a:xfrm>
                  <a:off x="39174419" y="30349856"/>
                  <a:ext cx="620683" cy="215444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9pPr>
                </a:lstStyle>
                <a:p>
                  <a:pPr algn="ctr"/>
                  <a:r>
                    <a:rPr lang="ja-JP" altLang="en-US" sz="800" spc="50" dirty="0">
                      <a:ln w="11430"/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湯河原町</a:t>
                  </a:r>
                </a:p>
              </p:txBody>
            </p:sp>
            <p:sp>
              <p:nvSpPr>
                <p:cNvPr id="700" name="正方形/長方形 699">
                  <a:extLst>
                    <a:ext uri="{FF2B5EF4-FFF2-40B4-BE49-F238E27FC236}">
                      <a16:creationId xmlns:a16="http://schemas.microsoft.com/office/drawing/2014/main" id="{7DBCB2F8-D5D8-4C11-9E3D-0B0EC86DA475}"/>
                    </a:ext>
                  </a:extLst>
                </p:cNvPr>
                <p:cNvSpPr/>
                <p:nvPr/>
              </p:nvSpPr>
              <p:spPr>
                <a:xfrm>
                  <a:off x="39275623" y="29732060"/>
                  <a:ext cx="511679" cy="215444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9pPr>
                </a:lstStyle>
                <a:p>
                  <a:pPr algn="ctr"/>
                  <a:r>
                    <a:rPr lang="ja-JP" altLang="en-US" sz="800" spc="50" dirty="0">
                      <a:ln w="11430"/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開成町</a:t>
                  </a:r>
                </a:p>
              </p:txBody>
            </p:sp>
            <p:sp>
              <p:nvSpPr>
                <p:cNvPr id="701" name="正方形/長方形 700">
                  <a:extLst>
                    <a:ext uri="{FF2B5EF4-FFF2-40B4-BE49-F238E27FC236}">
                      <a16:creationId xmlns:a16="http://schemas.microsoft.com/office/drawing/2014/main" id="{ED7D17DA-80AA-49B8-B376-7C6720C882A9}"/>
                    </a:ext>
                  </a:extLst>
                </p:cNvPr>
                <p:cNvSpPr/>
                <p:nvPr/>
              </p:nvSpPr>
              <p:spPr>
                <a:xfrm>
                  <a:off x="39072551" y="29348049"/>
                  <a:ext cx="511679" cy="215444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9pPr>
                </a:lstStyle>
                <a:p>
                  <a:pPr algn="ctr"/>
                  <a:r>
                    <a:rPr lang="ja-JP" altLang="en-US" sz="800" spc="50" dirty="0">
                      <a:ln w="11430"/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山北町</a:t>
                  </a:r>
                </a:p>
              </p:txBody>
            </p:sp>
            <p:sp>
              <p:nvSpPr>
                <p:cNvPr id="702" name="正方形/長方形 701">
                  <a:extLst>
                    <a:ext uri="{FF2B5EF4-FFF2-40B4-BE49-F238E27FC236}">
                      <a16:creationId xmlns:a16="http://schemas.microsoft.com/office/drawing/2014/main" id="{5F3A900C-0888-4BA6-BCA8-0343BC0409F6}"/>
                    </a:ext>
                  </a:extLst>
                </p:cNvPr>
                <p:cNvSpPr/>
                <p:nvPr/>
              </p:nvSpPr>
              <p:spPr>
                <a:xfrm>
                  <a:off x="39929940" y="29761928"/>
                  <a:ext cx="511679" cy="215444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9pPr>
                </a:lstStyle>
                <a:p>
                  <a:pPr algn="ctr"/>
                  <a:r>
                    <a:rPr lang="ja-JP" altLang="en-US" sz="800" spc="50" dirty="0">
                      <a:ln w="11430"/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大磯町</a:t>
                  </a:r>
                </a:p>
              </p:txBody>
            </p:sp>
            <p:sp>
              <p:nvSpPr>
                <p:cNvPr id="703" name="正方形/長方形 702">
                  <a:extLst>
                    <a:ext uri="{FF2B5EF4-FFF2-40B4-BE49-F238E27FC236}">
                      <a16:creationId xmlns:a16="http://schemas.microsoft.com/office/drawing/2014/main" id="{1F738569-9A84-41B0-BAE2-FD3B88DC8F2A}"/>
                    </a:ext>
                  </a:extLst>
                </p:cNvPr>
                <p:cNvSpPr/>
                <p:nvPr/>
              </p:nvSpPr>
              <p:spPr>
                <a:xfrm>
                  <a:off x="40174532" y="29584575"/>
                  <a:ext cx="511679" cy="215444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9pPr>
                </a:lstStyle>
                <a:p>
                  <a:pPr algn="ctr"/>
                  <a:r>
                    <a:rPr lang="ja-JP" altLang="en-US" sz="800" spc="50" dirty="0">
                      <a:ln w="11430"/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寒川町</a:t>
                  </a:r>
                </a:p>
              </p:txBody>
            </p:sp>
            <p:sp>
              <p:nvSpPr>
                <p:cNvPr id="704" name="正方形/長方形 703">
                  <a:extLst>
                    <a:ext uri="{FF2B5EF4-FFF2-40B4-BE49-F238E27FC236}">
                      <a16:creationId xmlns:a16="http://schemas.microsoft.com/office/drawing/2014/main" id="{ADC7CE1F-E0AF-4DC2-92DA-802593CEFC5A}"/>
                    </a:ext>
                  </a:extLst>
                </p:cNvPr>
                <p:cNvSpPr/>
                <p:nvPr/>
              </p:nvSpPr>
              <p:spPr>
                <a:xfrm>
                  <a:off x="40302126" y="29243559"/>
                  <a:ext cx="511679" cy="215444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9pPr>
                </a:lstStyle>
                <a:p>
                  <a:pPr algn="ctr"/>
                  <a:r>
                    <a:rPr lang="ja-JP" altLang="en-US" sz="800" spc="50" dirty="0">
                      <a:ln w="11430"/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綾瀬市</a:t>
                  </a:r>
                </a:p>
              </p:txBody>
            </p:sp>
            <p:sp>
              <p:nvSpPr>
                <p:cNvPr id="705" name="正方形/長方形 704">
                  <a:extLst>
                    <a:ext uri="{FF2B5EF4-FFF2-40B4-BE49-F238E27FC236}">
                      <a16:creationId xmlns:a16="http://schemas.microsoft.com/office/drawing/2014/main" id="{FB17F030-A157-4DDE-8F75-945CE5623719}"/>
                    </a:ext>
                  </a:extLst>
                </p:cNvPr>
                <p:cNvSpPr/>
                <p:nvPr/>
              </p:nvSpPr>
              <p:spPr>
                <a:xfrm>
                  <a:off x="39465762" y="30295553"/>
                  <a:ext cx="511679" cy="215444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9pPr>
                </a:lstStyle>
                <a:p>
                  <a:pPr algn="ctr"/>
                  <a:r>
                    <a:rPr lang="ja-JP" altLang="en-US" sz="800" spc="50" dirty="0">
                      <a:ln w="11430"/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真鶴町</a:t>
                  </a:r>
                </a:p>
              </p:txBody>
            </p:sp>
            <p:sp>
              <p:nvSpPr>
                <p:cNvPr id="706" name="正方形/長方形 705">
                  <a:extLst>
                    <a:ext uri="{FF2B5EF4-FFF2-40B4-BE49-F238E27FC236}">
                      <a16:creationId xmlns:a16="http://schemas.microsoft.com/office/drawing/2014/main" id="{EFCA278E-864D-46BE-AB95-F621F0597C07}"/>
                    </a:ext>
                  </a:extLst>
                </p:cNvPr>
                <p:cNvSpPr/>
                <p:nvPr/>
              </p:nvSpPr>
              <p:spPr>
                <a:xfrm>
                  <a:off x="39046799" y="30069634"/>
                  <a:ext cx="511679" cy="215444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9pPr>
                </a:lstStyle>
                <a:p>
                  <a:pPr algn="ctr"/>
                  <a:r>
                    <a:rPr lang="ja-JP" altLang="en-US" sz="800" spc="50" dirty="0">
                      <a:ln w="11430"/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箱根町</a:t>
                  </a:r>
                </a:p>
              </p:txBody>
            </p:sp>
            <p:sp>
              <p:nvSpPr>
                <p:cNvPr id="707" name="正方形/長方形 706">
                  <a:extLst>
                    <a:ext uri="{FF2B5EF4-FFF2-40B4-BE49-F238E27FC236}">
                      <a16:creationId xmlns:a16="http://schemas.microsoft.com/office/drawing/2014/main" id="{897096E3-6512-4347-AF89-960081ABCFEB}"/>
                    </a:ext>
                  </a:extLst>
                </p:cNvPr>
                <p:cNvSpPr/>
                <p:nvPr/>
              </p:nvSpPr>
              <p:spPr>
                <a:xfrm>
                  <a:off x="39338696" y="29558045"/>
                  <a:ext cx="511679" cy="215444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9pPr>
                </a:lstStyle>
                <a:p>
                  <a:pPr algn="ctr"/>
                  <a:r>
                    <a:rPr lang="ja-JP" altLang="en-US" sz="800" spc="50" dirty="0">
                      <a:ln w="11430"/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松田町</a:t>
                  </a:r>
                </a:p>
              </p:txBody>
            </p:sp>
            <p:sp>
              <p:nvSpPr>
                <p:cNvPr id="708" name="正方形/長方形 707">
                  <a:extLst>
                    <a:ext uri="{FF2B5EF4-FFF2-40B4-BE49-F238E27FC236}">
                      <a16:creationId xmlns:a16="http://schemas.microsoft.com/office/drawing/2014/main" id="{F4C0FA9E-463B-4A78-BB57-6D99EFFEC3BE}"/>
                    </a:ext>
                  </a:extLst>
                </p:cNvPr>
                <p:cNvSpPr/>
                <p:nvPr/>
              </p:nvSpPr>
              <p:spPr>
                <a:xfrm>
                  <a:off x="39461029" y="29672564"/>
                  <a:ext cx="511679" cy="215444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9pPr>
                </a:lstStyle>
                <a:p>
                  <a:pPr algn="ctr"/>
                  <a:r>
                    <a:rPr lang="ja-JP" altLang="en-US" sz="800" spc="50" dirty="0">
                      <a:ln w="11430"/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大井町</a:t>
                  </a:r>
                </a:p>
              </p:txBody>
            </p:sp>
            <p:sp>
              <p:nvSpPr>
                <p:cNvPr id="709" name="正方形/長方形 708">
                  <a:extLst>
                    <a:ext uri="{FF2B5EF4-FFF2-40B4-BE49-F238E27FC236}">
                      <a16:creationId xmlns:a16="http://schemas.microsoft.com/office/drawing/2014/main" id="{BA455553-4E63-402E-9ADE-CC385820AED4}"/>
                    </a:ext>
                  </a:extLst>
                </p:cNvPr>
                <p:cNvSpPr/>
                <p:nvPr/>
              </p:nvSpPr>
              <p:spPr>
                <a:xfrm>
                  <a:off x="39683479" y="29740375"/>
                  <a:ext cx="511679" cy="215444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9pPr>
                </a:lstStyle>
                <a:p>
                  <a:pPr algn="ctr"/>
                  <a:r>
                    <a:rPr lang="ja-JP" altLang="en-US" sz="800" spc="50" dirty="0">
                      <a:ln w="11430"/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中井町</a:t>
                  </a:r>
                </a:p>
              </p:txBody>
            </p:sp>
            <p:sp>
              <p:nvSpPr>
                <p:cNvPr id="710" name="正方形/長方形 709">
                  <a:extLst>
                    <a:ext uri="{FF2B5EF4-FFF2-40B4-BE49-F238E27FC236}">
                      <a16:creationId xmlns:a16="http://schemas.microsoft.com/office/drawing/2014/main" id="{4F00B99C-314E-41A6-848A-A1523530FF6B}"/>
                    </a:ext>
                  </a:extLst>
                </p:cNvPr>
                <p:cNvSpPr/>
                <p:nvPr/>
              </p:nvSpPr>
              <p:spPr>
                <a:xfrm>
                  <a:off x="39689030" y="29839376"/>
                  <a:ext cx="511679" cy="215444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9pPr>
                </a:lstStyle>
                <a:p>
                  <a:pPr algn="ctr"/>
                  <a:r>
                    <a:rPr lang="ja-JP" altLang="en-US" sz="800" spc="50" dirty="0">
                      <a:ln w="11430"/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二宮町</a:t>
                  </a:r>
                </a:p>
              </p:txBody>
            </p:sp>
            <p:sp>
              <p:nvSpPr>
                <p:cNvPr id="711" name="正方形/長方形 710">
                  <a:extLst>
                    <a:ext uri="{FF2B5EF4-FFF2-40B4-BE49-F238E27FC236}">
                      <a16:creationId xmlns:a16="http://schemas.microsoft.com/office/drawing/2014/main" id="{39F8EA03-5DB9-44C3-8C5E-036EE6F85D2C}"/>
                    </a:ext>
                  </a:extLst>
                </p:cNvPr>
                <p:cNvSpPr/>
                <p:nvPr/>
              </p:nvSpPr>
              <p:spPr>
                <a:xfrm>
                  <a:off x="40819781" y="29958674"/>
                  <a:ext cx="511679" cy="215444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9pPr>
                </a:lstStyle>
                <a:p>
                  <a:pPr algn="ctr"/>
                  <a:r>
                    <a:rPr lang="ja-JP" altLang="en-US" sz="800" spc="50" dirty="0">
                      <a:ln w="11430"/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葉山町</a:t>
                  </a:r>
                </a:p>
              </p:txBody>
            </p:sp>
            <p:sp>
              <p:nvSpPr>
                <p:cNvPr id="712" name="正方形/長方形 711">
                  <a:extLst>
                    <a:ext uri="{FF2B5EF4-FFF2-40B4-BE49-F238E27FC236}">
                      <a16:creationId xmlns:a16="http://schemas.microsoft.com/office/drawing/2014/main" id="{721FDEFD-2778-42F2-8CB9-5DF9336FC560}"/>
                    </a:ext>
                  </a:extLst>
                </p:cNvPr>
                <p:cNvSpPr/>
                <p:nvPr/>
              </p:nvSpPr>
              <p:spPr>
                <a:xfrm>
                  <a:off x="39117225" y="29815795"/>
                  <a:ext cx="620683" cy="215444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9pPr>
                </a:lstStyle>
                <a:p>
                  <a:pPr algn="ctr"/>
                  <a:r>
                    <a:rPr lang="ja-JP" altLang="en-US" sz="800" spc="50" dirty="0">
                      <a:ln w="11430"/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南足柄市</a:t>
                  </a:r>
                </a:p>
              </p:txBody>
            </p:sp>
            <p:sp>
              <p:nvSpPr>
                <p:cNvPr id="713" name="正方形/長方形 712">
                  <a:extLst>
                    <a:ext uri="{FF2B5EF4-FFF2-40B4-BE49-F238E27FC236}">
                      <a16:creationId xmlns:a16="http://schemas.microsoft.com/office/drawing/2014/main" id="{C14542CA-05B4-435B-8CC9-413F68402D5B}"/>
                    </a:ext>
                  </a:extLst>
                </p:cNvPr>
                <p:cNvSpPr/>
                <p:nvPr/>
              </p:nvSpPr>
              <p:spPr>
                <a:xfrm>
                  <a:off x="40158628" y="29124828"/>
                  <a:ext cx="511679" cy="215444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9pPr>
                </a:lstStyle>
                <a:p>
                  <a:pPr algn="ctr"/>
                  <a:r>
                    <a:rPr lang="ja-JP" altLang="en-US" sz="800" spc="50" dirty="0">
                      <a:ln w="11430"/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座間市</a:t>
                  </a:r>
                </a:p>
              </p:txBody>
            </p:sp>
            <p:sp>
              <p:nvSpPr>
                <p:cNvPr id="714" name="正方形/長方形 713">
                  <a:extLst>
                    <a:ext uri="{FF2B5EF4-FFF2-40B4-BE49-F238E27FC236}">
                      <a16:creationId xmlns:a16="http://schemas.microsoft.com/office/drawing/2014/main" id="{C55E91B9-2A3E-45AF-AF19-19580AC2882F}"/>
                    </a:ext>
                  </a:extLst>
                </p:cNvPr>
                <p:cNvSpPr/>
                <p:nvPr/>
              </p:nvSpPr>
              <p:spPr>
                <a:xfrm>
                  <a:off x="40146620" y="29329226"/>
                  <a:ext cx="620683" cy="215444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9pPr>
                </a:lstStyle>
                <a:p>
                  <a:pPr algn="ctr"/>
                  <a:r>
                    <a:rPr lang="ja-JP" altLang="en-US" sz="800" spc="50" dirty="0">
                      <a:ln w="11430"/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海老名市</a:t>
                  </a:r>
                </a:p>
              </p:txBody>
            </p:sp>
            <p:sp>
              <p:nvSpPr>
                <p:cNvPr id="715" name="正方形/長方形 714">
                  <a:extLst>
                    <a:ext uri="{FF2B5EF4-FFF2-40B4-BE49-F238E27FC236}">
                      <a16:creationId xmlns:a16="http://schemas.microsoft.com/office/drawing/2014/main" id="{F2366C5F-226B-45AF-B3BA-659967550125}"/>
                    </a:ext>
                  </a:extLst>
                </p:cNvPr>
                <p:cNvSpPr/>
                <p:nvPr/>
              </p:nvSpPr>
              <p:spPr>
                <a:xfrm>
                  <a:off x="40989305" y="30046977"/>
                  <a:ext cx="620683" cy="215444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9pPr>
                </a:lstStyle>
                <a:p>
                  <a:pPr algn="ctr"/>
                  <a:r>
                    <a:rPr lang="ja-JP" altLang="en-US" sz="800" spc="50" dirty="0">
                      <a:ln w="11430"/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横須賀市</a:t>
                  </a:r>
                </a:p>
              </p:txBody>
            </p:sp>
            <p:sp>
              <p:nvSpPr>
                <p:cNvPr id="716" name="正方形/長方形 715">
                  <a:extLst>
                    <a:ext uri="{FF2B5EF4-FFF2-40B4-BE49-F238E27FC236}">
                      <a16:creationId xmlns:a16="http://schemas.microsoft.com/office/drawing/2014/main" id="{229B2AFF-E9A4-4D36-8505-517D14DCEEBD}"/>
                    </a:ext>
                  </a:extLst>
                </p:cNvPr>
                <p:cNvSpPr/>
                <p:nvPr/>
              </p:nvSpPr>
              <p:spPr>
                <a:xfrm>
                  <a:off x="39953804" y="29646002"/>
                  <a:ext cx="511679" cy="215444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9pPr>
                </a:lstStyle>
                <a:p>
                  <a:pPr algn="ctr"/>
                  <a:r>
                    <a:rPr lang="ja-JP" altLang="en-US" sz="800" spc="50" dirty="0">
                      <a:ln w="11430"/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平塚市</a:t>
                  </a:r>
                </a:p>
              </p:txBody>
            </p:sp>
            <p:sp>
              <p:nvSpPr>
                <p:cNvPr id="717" name="正方形/長方形 716">
                  <a:extLst>
                    <a:ext uri="{FF2B5EF4-FFF2-40B4-BE49-F238E27FC236}">
                      <a16:creationId xmlns:a16="http://schemas.microsoft.com/office/drawing/2014/main" id="{13A25F75-6F1A-44F0-9C46-A48E4CF62A27}"/>
                    </a:ext>
                  </a:extLst>
                </p:cNvPr>
                <p:cNvSpPr/>
                <p:nvPr/>
              </p:nvSpPr>
              <p:spPr>
                <a:xfrm>
                  <a:off x="40345205" y="29496391"/>
                  <a:ext cx="511679" cy="215444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9pPr>
                </a:lstStyle>
                <a:p>
                  <a:pPr algn="ctr"/>
                  <a:r>
                    <a:rPr lang="ja-JP" altLang="en-US" sz="800" spc="50" dirty="0">
                      <a:ln w="11430"/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藤沢市</a:t>
                  </a:r>
                </a:p>
              </p:txBody>
            </p:sp>
            <p:sp>
              <p:nvSpPr>
                <p:cNvPr id="718" name="正方形/長方形 717">
                  <a:extLst>
                    <a:ext uri="{FF2B5EF4-FFF2-40B4-BE49-F238E27FC236}">
                      <a16:creationId xmlns:a16="http://schemas.microsoft.com/office/drawing/2014/main" id="{EC510B3E-9995-4E99-8F6C-B782DD089064}"/>
                    </a:ext>
                  </a:extLst>
                </p:cNvPr>
                <p:cNvSpPr/>
                <p:nvPr/>
              </p:nvSpPr>
              <p:spPr>
                <a:xfrm>
                  <a:off x="40783731" y="29829993"/>
                  <a:ext cx="511679" cy="215444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9pPr>
                </a:lstStyle>
                <a:p>
                  <a:pPr algn="ctr"/>
                  <a:r>
                    <a:rPr lang="ja-JP" altLang="en-US" sz="800" spc="50" dirty="0">
                      <a:ln w="11430"/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逗子市</a:t>
                  </a:r>
                </a:p>
              </p:txBody>
            </p:sp>
            <p:sp>
              <p:nvSpPr>
                <p:cNvPr id="719" name="正方形/長方形 718">
                  <a:extLst>
                    <a:ext uri="{FF2B5EF4-FFF2-40B4-BE49-F238E27FC236}">
                      <a16:creationId xmlns:a16="http://schemas.microsoft.com/office/drawing/2014/main" id="{575BB125-8379-420A-B51F-CA78A7408F30}"/>
                    </a:ext>
                  </a:extLst>
                </p:cNvPr>
                <p:cNvSpPr/>
                <p:nvPr/>
              </p:nvSpPr>
              <p:spPr>
                <a:xfrm>
                  <a:off x="39802926" y="29443060"/>
                  <a:ext cx="620683" cy="215444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9pPr>
                </a:lstStyle>
                <a:p>
                  <a:pPr algn="ctr"/>
                  <a:r>
                    <a:rPr lang="ja-JP" altLang="en-US" sz="800" spc="50" dirty="0">
                      <a:ln w="11430"/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伊勢原市</a:t>
                  </a:r>
                </a:p>
              </p:txBody>
            </p:sp>
            <p:sp>
              <p:nvSpPr>
                <p:cNvPr id="720" name="正方形/長方形 719">
                  <a:extLst>
                    <a:ext uri="{FF2B5EF4-FFF2-40B4-BE49-F238E27FC236}">
                      <a16:creationId xmlns:a16="http://schemas.microsoft.com/office/drawing/2014/main" id="{CA170681-2782-4281-A7B5-CB9B525828DC}"/>
                    </a:ext>
                  </a:extLst>
                </p:cNvPr>
                <p:cNvSpPr/>
                <p:nvPr/>
              </p:nvSpPr>
              <p:spPr>
                <a:xfrm>
                  <a:off x="40347716" y="29078915"/>
                  <a:ext cx="511679" cy="215444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9pPr>
                </a:lstStyle>
                <a:p>
                  <a:pPr algn="ctr"/>
                  <a:r>
                    <a:rPr lang="ja-JP" altLang="en-US" sz="800" spc="50" dirty="0">
                      <a:ln w="11430"/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大和市</a:t>
                  </a:r>
                </a:p>
              </p:txBody>
            </p:sp>
            <p:sp>
              <p:nvSpPr>
                <p:cNvPr id="721" name="正方形/長方形 720">
                  <a:extLst>
                    <a:ext uri="{FF2B5EF4-FFF2-40B4-BE49-F238E27FC236}">
                      <a16:creationId xmlns:a16="http://schemas.microsoft.com/office/drawing/2014/main" id="{E4014936-F47A-4F4F-B1F3-4BBB13DBA7E9}"/>
                    </a:ext>
                  </a:extLst>
                </p:cNvPr>
                <p:cNvSpPr/>
                <p:nvPr/>
              </p:nvSpPr>
              <p:spPr>
                <a:xfrm>
                  <a:off x="39977734" y="29226303"/>
                  <a:ext cx="511679" cy="215444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9pPr>
                </a:lstStyle>
                <a:p>
                  <a:pPr algn="ctr"/>
                  <a:r>
                    <a:rPr lang="ja-JP" altLang="en-US" sz="800" spc="50" dirty="0">
                      <a:ln w="11430"/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厚木市</a:t>
                  </a:r>
                </a:p>
              </p:txBody>
            </p:sp>
            <p:sp>
              <p:nvSpPr>
                <p:cNvPr id="722" name="正方形/長方形 721">
                  <a:extLst>
                    <a:ext uri="{FF2B5EF4-FFF2-40B4-BE49-F238E27FC236}">
                      <a16:creationId xmlns:a16="http://schemas.microsoft.com/office/drawing/2014/main" id="{5E266D99-F5F9-4E8F-BF09-AB0B487E1208}"/>
                    </a:ext>
                  </a:extLst>
                </p:cNvPr>
                <p:cNvSpPr/>
                <p:nvPr/>
              </p:nvSpPr>
              <p:spPr>
                <a:xfrm>
                  <a:off x="39543358" y="29451342"/>
                  <a:ext cx="511679" cy="215444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9pPr>
                </a:lstStyle>
                <a:p>
                  <a:pPr algn="ctr"/>
                  <a:r>
                    <a:rPr lang="ja-JP" altLang="en-US" sz="800" spc="50" dirty="0">
                      <a:ln w="11430"/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秦野市</a:t>
                  </a:r>
                </a:p>
              </p:txBody>
            </p:sp>
            <p:sp>
              <p:nvSpPr>
                <p:cNvPr id="723" name="正方形/長方形 722">
                  <a:extLst>
                    <a:ext uri="{FF2B5EF4-FFF2-40B4-BE49-F238E27FC236}">
                      <a16:creationId xmlns:a16="http://schemas.microsoft.com/office/drawing/2014/main" id="{FF0730C5-FE2E-42C8-A90A-CBEE515881F6}"/>
                    </a:ext>
                  </a:extLst>
                </p:cNvPr>
                <p:cNvSpPr/>
                <p:nvPr/>
              </p:nvSpPr>
              <p:spPr>
                <a:xfrm>
                  <a:off x="40925346" y="30304133"/>
                  <a:ext cx="511679" cy="215444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9pPr>
                </a:lstStyle>
                <a:p>
                  <a:pPr algn="ctr"/>
                  <a:r>
                    <a:rPr lang="ja-JP" altLang="en-US" sz="800" spc="50" dirty="0">
                      <a:ln w="11430"/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三浦市</a:t>
                  </a:r>
                </a:p>
              </p:txBody>
            </p:sp>
            <p:sp>
              <p:nvSpPr>
                <p:cNvPr id="724" name="正方形/長方形 723">
                  <a:extLst>
                    <a:ext uri="{FF2B5EF4-FFF2-40B4-BE49-F238E27FC236}">
                      <a16:creationId xmlns:a16="http://schemas.microsoft.com/office/drawing/2014/main" id="{2CD94E07-ADA7-45DA-9A14-20273FBDDEE0}"/>
                    </a:ext>
                  </a:extLst>
                </p:cNvPr>
                <p:cNvSpPr/>
                <p:nvPr/>
              </p:nvSpPr>
              <p:spPr>
                <a:xfrm>
                  <a:off x="40166709" y="29694791"/>
                  <a:ext cx="620683" cy="215444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9pPr>
                </a:lstStyle>
                <a:p>
                  <a:pPr algn="ctr"/>
                  <a:r>
                    <a:rPr lang="ja-JP" altLang="en-US" sz="800" spc="50" dirty="0">
                      <a:ln w="11430"/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茅ヶ崎市</a:t>
                  </a:r>
                </a:p>
              </p:txBody>
            </p:sp>
            <p:sp>
              <p:nvSpPr>
                <p:cNvPr id="725" name="正方形/長方形 724">
                  <a:extLst>
                    <a:ext uri="{FF2B5EF4-FFF2-40B4-BE49-F238E27FC236}">
                      <a16:creationId xmlns:a16="http://schemas.microsoft.com/office/drawing/2014/main" id="{2D3522DD-4C19-4FD6-A50C-35AD45352421}"/>
                    </a:ext>
                  </a:extLst>
                </p:cNvPr>
                <p:cNvSpPr/>
                <p:nvPr/>
              </p:nvSpPr>
              <p:spPr>
                <a:xfrm>
                  <a:off x="39387385" y="29979452"/>
                  <a:ext cx="620683" cy="215444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9pPr>
                </a:lstStyle>
                <a:p>
                  <a:pPr algn="ctr"/>
                  <a:r>
                    <a:rPr lang="ja-JP" altLang="en-US" sz="800" spc="50" dirty="0">
                      <a:ln w="11430"/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小田原市</a:t>
                  </a:r>
                </a:p>
              </p:txBody>
            </p:sp>
            <p:sp>
              <p:nvSpPr>
                <p:cNvPr id="726" name="正方形/長方形 725">
                  <a:extLst>
                    <a:ext uri="{FF2B5EF4-FFF2-40B4-BE49-F238E27FC236}">
                      <a16:creationId xmlns:a16="http://schemas.microsoft.com/office/drawing/2014/main" id="{6DE55CE4-D15C-41E9-BD67-CB7A571FC319}"/>
                    </a:ext>
                  </a:extLst>
                </p:cNvPr>
                <p:cNvSpPr/>
                <p:nvPr/>
              </p:nvSpPr>
              <p:spPr>
                <a:xfrm>
                  <a:off x="40635977" y="29727460"/>
                  <a:ext cx="511679" cy="215444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9pPr>
                </a:lstStyle>
                <a:p>
                  <a:pPr algn="ctr"/>
                  <a:r>
                    <a:rPr lang="ja-JP" altLang="en-US" sz="800" spc="50" dirty="0">
                      <a:ln w="11430"/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鎌倉市</a:t>
                  </a:r>
                </a:p>
              </p:txBody>
            </p:sp>
          </p:grpSp>
        </p:grpSp>
        <p:sp>
          <p:nvSpPr>
            <p:cNvPr id="663" name="正方形/長方形 662">
              <a:extLst>
                <a:ext uri="{FF2B5EF4-FFF2-40B4-BE49-F238E27FC236}">
                  <a16:creationId xmlns:a16="http://schemas.microsoft.com/office/drawing/2014/main" id="{7C14951A-F985-4FC9-A408-12B15BCE212D}"/>
                </a:ext>
              </a:extLst>
            </p:cNvPr>
            <p:cNvSpPr/>
            <p:nvPr/>
          </p:nvSpPr>
          <p:spPr>
            <a:xfrm>
              <a:off x="39302562" y="29257730"/>
              <a:ext cx="1063113" cy="36933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1800" b="1" spc="50" dirty="0">
                  <a:ln w="11430">
                    <a:noFill/>
                  </a:ln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神 奈 川</a:t>
              </a:r>
            </a:p>
          </p:txBody>
        </p:sp>
      </p:grpSp>
      <p:grpSp>
        <p:nvGrpSpPr>
          <p:cNvPr id="794" name="グループ化 793">
            <a:extLst>
              <a:ext uri="{FF2B5EF4-FFF2-40B4-BE49-F238E27FC236}">
                <a16:creationId xmlns:a16="http://schemas.microsoft.com/office/drawing/2014/main" id="{1B2EC9BA-AD0E-4FFB-9345-41D45D74BDA4}"/>
              </a:ext>
            </a:extLst>
          </p:cNvPr>
          <p:cNvGrpSpPr/>
          <p:nvPr/>
        </p:nvGrpSpPr>
        <p:grpSpPr>
          <a:xfrm>
            <a:off x="6998103" y="2969896"/>
            <a:ext cx="3451170" cy="4518660"/>
            <a:chOff x="41544240" y="26906220"/>
            <a:chExt cx="3451170" cy="4518660"/>
          </a:xfrm>
        </p:grpSpPr>
        <p:grpSp>
          <p:nvGrpSpPr>
            <p:cNvPr id="795" name="グループ化 794">
              <a:extLst>
                <a:ext uri="{FF2B5EF4-FFF2-40B4-BE49-F238E27FC236}">
                  <a16:creationId xmlns:a16="http://schemas.microsoft.com/office/drawing/2014/main" id="{43B8EF89-ED85-4BAE-92A4-EAA630C43E87}"/>
                </a:ext>
              </a:extLst>
            </p:cNvPr>
            <p:cNvGrpSpPr/>
            <p:nvPr/>
          </p:nvGrpSpPr>
          <p:grpSpPr>
            <a:xfrm>
              <a:off x="41544240" y="26906220"/>
              <a:ext cx="3414949" cy="4518660"/>
              <a:chOff x="41544240" y="26906220"/>
              <a:chExt cx="3414949" cy="4518660"/>
            </a:xfrm>
          </p:grpSpPr>
          <p:grpSp>
            <p:nvGrpSpPr>
              <p:cNvPr id="859" name="グループ化 858">
                <a:extLst>
                  <a:ext uri="{FF2B5EF4-FFF2-40B4-BE49-F238E27FC236}">
                    <a16:creationId xmlns:a16="http://schemas.microsoft.com/office/drawing/2014/main" id="{B68FF077-D0AA-459A-8F18-3BD4E67470EA}"/>
                  </a:ext>
                </a:extLst>
              </p:cNvPr>
              <p:cNvGrpSpPr/>
              <p:nvPr/>
            </p:nvGrpSpPr>
            <p:grpSpPr>
              <a:xfrm>
                <a:off x="42323537" y="28377356"/>
                <a:ext cx="850844" cy="797720"/>
                <a:chOff x="46050424" y="28377356"/>
                <a:chExt cx="850844" cy="797720"/>
              </a:xfrm>
              <a:solidFill>
                <a:schemeClr val="bg1"/>
              </a:solidFill>
            </p:grpSpPr>
            <p:sp>
              <p:nvSpPr>
                <p:cNvPr id="916" name="フリーフォーム: 図形 915">
                  <a:extLst>
                    <a:ext uri="{FF2B5EF4-FFF2-40B4-BE49-F238E27FC236}">
                      <a16:creationId xmlns:a16="http://schemas.microsoft.com/office/drawing/2014/main" id="{CF7AA464-41B1-43A9-B606-8D4A9E3413EA}"/>
                    </a:ext>
                  </a:extLst>
                </p:cNvPr>
                <p:cNvSpPr/>
                <p:nvPr/>
              </p:nvSpPr>
              <p:spPr>
                <a:xfrm>
                  <a:off x="46136084" y="28377356"/>
                  <a:ext cx="312080" cy="242888"/>
                </a:xfrm>
                <a:custGeom>
                  <a:avLst/>
                  <a:gdLst>
                    <a:gd name="connsiteX0" fmla="*/ 209708 w 312080"/>
                    <a:gd name="connsiteY0" fmla="*/ 0 h 242888"/>
                    <a:gd name="connsiteX1" fmla="*/ 247808 w 312080"/>
                    <a:gd name="connsiteY1" fmla="*/ 61912 h 242888"/>
                    <a:gd name="connsiteX2" fmla="*/ 295432 w 312080"/>
                    <a:gd name="connsiteY2" fmla="*/ 71438 h 242888"/>
                    <a:gd name="connsiteX3" fmla="*/ 312080 w 312080"/>
                    <a:gd name="connsiteY3" fmla="*/ 110286 h 242888"/>
                    <a:gd name="connsiteX4" fmla="*/ 193516 w 312080"/>
                    <a:gd name="connsiteY4" fmla="*/ 138112 h 242888"/>
                    <a:gd name="connsiteX5" fmla="*/ 193516 w 312080"/>
                    <a:gd name="connsiteY5" fmla="*/ 192882 h 242888"/>
                    <a:gd name="connsiteX6" fmla="*/ 122080 w 312080"/>
                    <a:gd name="connsiteY6" fmla="*/ 242888 h 242888"/>
                    <a:gd name="connsiteX7" fmla="*/ 60164 w 312080"/>
                    <a:gd name="connsiteY7" fmla="*/ 226220 h 242888"/>
                    <a:gd name="connsiteX8" fmla="*/ 0 w 312080"/>
                    <a:gd name="connsiteY8" fmla="*/ 130242 h 242888"/>
                    <a:gd name="connsiteX9" fmla="*/ 16828 w 312080"/>
                    <a:gd name="connsiteY9" fmla="*/ 114300 h 242888"/>
                    <a:gd name="connsiteX10" fmla="*/ 73976 w 312080"/>
                    <a:gd name="connsiteY10" fmla="*/ 121444 h 242888"/>
                    <a:gd name="connsiteX11" fmla="*/ 143032 w 312080"/>
                    <a:gd name="connsiteY11" fmla="*/ 90488 h 242888"/>
                    <a:gd name="connsiteX12" fmla="*/ 209708 w 312080"/>
                    <a:gd name="connsiteY12" fmla="*/ 0 h 2428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312080" h="242888">
                      <a:moveTo>
                        <a:pt x="209708" y="0"/>
                      </a:moveTo>
                      <a:lnTo>
                        <a:pt x="247808" y="61912"/>
                      </a:lnTo>
                      <a:lnTo>
                        <a:pt x="295432" y="71438"/>
                      </a:lnTo>
                      <a:lnTo>
                        <a:pt x="312080" y="110286"/>
                      </a:lnTo>
                      <a:lnTo>
                        <a:pt x="193516" y="138112"/>
                      </a:lnTo>
                      <a:lnTo>
                        <a:pt x="193516" y="192882"/>
                      </a:lnTo>
                      <a:lnTo>
                        <a:pt x="122080" y="242888"/>
                      </a:lnTo>
                      <a:lnTo>
                        <a:pt x="60164" y="226220"/>
                      </a:lnTo>
                      <a:lnTo>
                        <a:pt x="0" y="130242"/>
                      </a:lnTo>
                      <a:lnTo>
                        <a:pt x="16828" y="114300"/>
                      </a:lnTo>
                      <a:lnTo>
                        <a:pt x="73976" y="121444"/>
                      </a:lnTo>
                      <a:lnTo>
                        <a:pt x="143032" y="90488"/>
                      </a:lnTo>
                      <a:lnTo>
                        <a:pt x="209708" y="0"/>
                      </a:lnTo>
                      <a:close/>
                    </a:path>
                  </a:pathLst>
                </a:custGeom>
                <a:solidFill>
                  <a:schemeClr val="accent4">
                    <a:lumMod val="20000"/>
                    <a:lumOff val="80000"/>
                  </a:schemeClr>
                </a:solidFill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917" name="フリーフォーム: 図形 916">
                  <a:extLst>
                    <a:ext uri="{FF2B5EF4-FFF2-40B4-BE49-F238E27FC236}">
                      <a16:creationId xmlns:a16="http://schemas.microsoft.com/office/drawing/2014/main" id="{889A7403-B2C8-4A30-90C3-1F4212A950B5}"/>
                    </a:ext>
                  </a:extLst>
                </p:cNvPr>
                <p:cNvSpPr/>
                <p:nvPr/>
              </p:nvSpPr>
              <p:spPr>
                <a:xfrm>
                  <a:off x="46464084" y="28832176"/>
                  <a:ext cx="437184" cy="342900"/>
                </a:xfrm>
                <a:custGeom>
                  <a:avLst/>
                  <a:gdLst>
                    <a:gd name="connsiteX0" fmla="*/ 110784 w 437184"/>
                    <a:gd name="connsiteY0" fmla="*/ 0 h 342900"/>
                    <a:gd name="connsiteX1" fmla="*/ 179840 w 437184"/>
                    <a:gd name="connsiteY1" fmla="*/ 11904 h 342900"/>
                    <a:gd name="connsiteX2" fmla="*/ 191748 w 437184"/>
                    <a:gd name="connsiteY2" fmla="*/ 61912 h 342900"/>
                    <a:gd name="connsiteX3" fmla="*/ 251280 w 437184"/>
                    <a:gd name="connsiteY3" fmla="*/ 54768 h 342900"/>
                    <a:gd name="connsiteX4" fmla="*/ 263184 w 437184"/>
                    <a:gd name="connsiteY4" fmla="*/ 80962 h 342900"/>
                    <a:gd name="connsiteX5" fmla="*/ 322716 w 437184"/>
                    <a:gd name="connsiteY5" fmla="*/ 76200 h 342900"/>
                    <a:gd name="connsiteX6" fmla="*/ 360816 w 437184"/>
                    <a:gd name="connsiteY6" fmla="*/ 102392 h 342900"/>
                    <a:gd name="connsiteX7" fmla="*/ 379868 w 437184"/>
                    <a:gd name="connsiteY7" fmla="*/ 76200 h 342900"/>
                    <a:gd name="connsiteX8" fmla="*/ 420812 w 437184"/>
                    <a:gd name="connsiteY8" fmla="*/ 73868 h 342900"/>
                    <a:gd name="connsiteX9" fmla="*/ 427016 w 437184"/>
                    <a:gd name="connsiteY9" fmla="*/ 83344 h 342900"/>
                    <a:gd name="connsiteX10" fmla="*/ 437184 w 437184"/>
                    <a:gd name="connsiteY10" fmla="*/ 136734 h 342900"/>
                    <a:gd name="connsiteX11" fmla="*/ 405584 w 437184"/>
                    <a:gd name="connsiteY11" fmla="*/ 180974 h 342900"/>
                    <a:gd name="connsiteX12" fmla="*/ 429396 w 437184"/>
                    <a:gd name="connsiteY12" fmla="*/ 247648 h 342900"/>
                    <a:gd name="connsiteX13" fmla="*/ 377008 w 437184"/>
                    <a:gd name="connsiteY13" fmla="*/ 297656 h 342900"/>
                    <a:gd name="connsiteX14" fmla="*/ 388680 w 437184"/>
                    <a:gd name="connsiteY14" fmla="*/ 332670 h 342900"/>
                    <a:gd name="connsiteX15" fmla="*/ 343672 w 437184"/>
                    <a:gd name="connsiteY15" fmla="*/ 342900 h 342900"/>
                    <a:gd name="connsiteX16" fmla="*/ 250800 w 437184"/>
                    <a:gd name="connsiteY16" fmla="*/ 321468 h 342900"/>
                    <a:gd name="connsiteX17" fmla="*/ 224608 w 437184"/>
                    <a:gd name="connsiteY17" fmla="*/ 269080 h 342900"/>
                    <a:gd name="connsiteX18" fmla="*/ 248420 w 437184"/>
                    <a:gd name="connsiteY18" fmla="*/ 230980 h 342900"/>
                    <a:gd name="connsiteX19" fmla="*/ 179364 w 437184"/>
                    <a:gd name="connsiteY19" fmla="*/ 157162 h 342900"/>
                    <a:gd name="connsiteX20" fmla="*/ 107928 w 437184"/>
                    <a:gd name="connsiteY20" fmla="*/ 207168 h 342900"/>
                    <a:gd name="connsiteX21" fmla="*/ 22200 w 437184"/>
                    <a:gd name="connsiteY21" fmla="*/ 204788 h 342900"/>
                    <a:gd name="connsiteX22" fmla="*/ 0 w 437184"/>
                    <a:gd name="connsiteY22" fmla="*/ 174512 h 342900"/>
                    <a:gd name="connsiteX23" fmla="*/ 6012 w 437184"/>
                    <a:gd name="connsiteY23" fmla="*/ 145256 h 342900"/>
                    <a:gd name="connsiteX24" fmla="*/ 60780 w 437184"/>
                    <a:gd name="connsiteY24" fmla="*/ 140492 h 342900"/>
                    <a:gd name="connsiteX25" fmla="*/ 41728 w 437184"/>
                    <a:gd name="connsiteY25" fmla="*/ 76200 h 342900"/>
                    <a:gd name="connsiteX26" fmla="*/ 82212 w 437184"/>
                    <a:gd name="connsiteY26" fmla="*/ 80962 h 342900"/>
                    <a:gd name="connsiteX27" fmla="*/ 82212 w 437184"/>
                    <a:gd name="connsiteY27" fmla="*/ 21430 h 342900"/>
                    <a:gd name="connsiteX28" fmla="*/ 110784 w 437184"/>
                    <a:gd name="connsiteY28" fmla="*/ 0 h 3429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437184" h="342900">
                      <a:moveTo>
                        <a:pt x="110784" y="0"/>
                      </a:moveTo>
                      <a:lnTo>
                        <a:pt x="179840" y="11904"/>
                      </a:lnTo>
                      <a:lnTo>
                        <a:pt x="191748" y="61912"/>
                      </a:lnTo>
                      <a:lnTo>
                        <a:pt x="251280" y="54768"/>
                      </a:lnTo>
                      <a:lnTo>
                        <a:pt x="263184" y="80962"/>
                      </a:lnTo>
                      <a:lnTo>
                        <a:pt x="322716" y="76200"/>
                      </a:lnTo>
                      <a:lnTo>
                        <a:pt x="360816" y="102392"/>
                      </a:lnTo>
                      <a:lnTo>
                        <a:pt x="379868" y="76200"/>
                      </a:lnTo>
                      <a:lnTo>
                        <a:pt x="420812" y="73868"/>
                      </a:lnTo>
                      <a:lnTo>
                        <a:pt x="427016" y="83344"/>
                      </a:lnTo>
                      <a:lnTo>
                        <a:pt x="437184" y="136734"/>
                      </a:lnTo>
                      <a:lnTo>
                        <a:pt x="405584" y="180974"/>
                      </a:lnTo>
                      <a:lnTo>
                        <a:pt x="429396" y="247648"/>
                      </a:lnTo>
                      <a:lnTo>
                        <a:pt x="377008" y="297656"/>
                      </a:lnTo>
                      <a:lnTo>
                        <a:pt x="388680" y="332670"/>
                      </a:lnTo>
                      <a:lnTo>
                        <a:pt x="343672" y="342900"/>
                      </a:lnTo>
                      <a:lnTo>
                        <a:pt x="250800" y="321468"/>
                      </a:lnTo>
                      <a:lnTo>
                        <a:pt x="224608" y="269080"/>
                      </a:lnTo>
                      <a:lnTo>
                        <a:pt x="248420" y="230980"/>
                      </a:lnTo>
                      <a:lnTo>
                        <a:pt x="179364" y="157162"/>
                      </a:lnTo>
                      <a:lnTo>
                        <a:pt x="107928" y="207168"/>
                      </a:lnTo>
                      <a:lnTo>
                        <a:pt x="22200" y="204788"/>
                      </a:lnTo>
                      <a:lnTo>
                        <a:pt x="0" y="174512"/>
                      </a:lnTo>
                      <a:lnTo>
                        <a:pt x="6012" y="145256"/>
                      </a:lnTo>
                      <a:lnTo>
                        <a:pt x="60780" y="140492"/>
                      </a:lnTo>
                      <a:lnTo>
                        <a:pt x="41728" y="76200"/>
                      </a:lnTo>
                      <a:lnTo>
                        <a:pt x="82212" y="80962"/>
                      </a:lnTo>
                      <a:lnTo>
                        <a:pt x="82212" y="21430"/>
                      </a:lnTo>
                      <a:lnTo>
                        <a:pt x="110784" y="0"/>
                      </a:lnTo>
                      <a:close/>
                    </a:path>
                  </a:pathLst>
                </a:custGeom>
                <a:solidFill>
                  <a:schemeClr val="accent4">
                    <a:lumMod val="20000"/>
                    <a:lumOff val="80000"/>
                  </a:schemeClr>
                </a:solidFill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918" name="フリーフォーム: 図形 917">
                  <a:extLst>
                    <a:ext uri="{FF2B5EF4-FFF2-40B4-BE49-F238E27FC236}">
                      <a16:creationId xmlns:a16="http://schemas.microsoft.com/office/drawing/2014/main" id="{A8D46E70-C881-4D77-B3A6-CA949D7723C0}"/>
                    </a:ext>
                  </a:extLst>
                </p:cNvPr>
                <p:cNvSpPr/>
                <p:nvPr/>
              </p:nvSpPr>
              <p:spPr>
                <a:xfrm>
                  <a:off x="46050424" y="28507598"/>
                  <a:ext cx="274416" cy="285426"/>
                </a:xfrm>
                <a:custGeom>
                  <a:avLst/>
                  <a:gdLst>
                    <a:gd name="connsiteX0" fmla="*/ 85660 w 274416"/>
                    <a:gd name="connsiteY0" fmla="*/ 0 h 285426"/>
                    <a:gd name="connsiteX1" fmla="*/ 145824 w 274416"/>
                    <a:gd name="connsiteY1" fmla="*/ 95978 h 285426"/>
                    <a:gd name="connsiteX2" fmla="*/ 196316 w 274416"/>
                    <a:gd name="connsiteY2" fmla="*/ 109572 h 285426"/>
                    <a:gd name="connsiteX3" fmla="*/ 202976 w 274416"/>
                    <a:gd name="connsiteY3" fmla="*/ 143602 h 285426"/>
                    <a:gd name="connsiteX4" fmla="*/ 274416 w 274416"/>
                    <a:gd name="connsiteY4" fmla="*/ 203134 h 285426"/>
                    <a:gd name="connsiteX5" fmla="*/ 262508 w 274416"/>
                    <a:gd name="connsiteY5" fmla="*/ 248378 h 285426"/>
                    <a:gd name="connsiteX6" fmla="*/ 225460 w 274416"/>
                    <a:gd name="connsiteY6" fmla="*/ 285426 h 285426"/>
                    <a:gd name="connsiteX7" fmla="*/ 164876 w 274416"/>
                    <a:gd name="connsiteY7" fmla="*/ 242662 h 285426"/>
                    <a:gd name="connsiteX8" fmla="*/ 12476 w 274416"/>
                    <a:gd name="connsiteY8" fmla="*/ 90262 h 285426"/>
                    <a:gd name="connsiteX9" fmla="*/ 0 w 274416"/>
                    <a:gd name="connsiteY9" fmla="*/ 87382 h 285426"/>
                    <a:gd name="connsiteX10" fmla="*/ 12000 w 274416"/>
                    <a:gd name="connsiteY10" fmla="*/ 69782 h 285426"/>
                    <a:gd name="connsiteX11" fmla="*/ 85660 w 274416"/>
                    <a:gd name="connsiteY11" fmla="*/ 0 h 2854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274416" h="285426">
                      <a:moveTo>
                        <a:pt x="85660" y="0"/>
                      </a:moveTo>
                      <a:lnTo>
                        <a:pt x="145824" y="95978"/>
                      </a:lnTo>
                      <a:lnTo>
                        <a:pt x="196316" y="109572"/>
                      </a:lnTo>
                      <a:lnTo>
                        <a:pt x="202976" y="143602"/>
                      </a:lnTo>
                      <a:lnTo>
                        <a:pt x="274416" y="203134"/>
                      </a:lnTo>
                      <a:lnTo>
                        <a:pt x="262508" y="248378"/>
                      </a:lnTo>
                      <a:lnTo>
                        <a:pt x="225460" y="285426"/>
                      </a:lnTo>
                      <a:lnTo>
                        <a:pt x="164876" y="242662"/>
                      </a:lnTo>
                      <a:lnTo>
                        <a:pt x="12476" y="90262"/>
                      </a:lnTo>
                      <a:lnTo>
                        <a:pt x="0" y="87382"/>
                      </a:lnTo>
                      <a:lnTo>
                        <a:pt x="12000" y="69782"/>
                      </a:lnTo>
                      <a:lnTo>
                        <a:pt x="85660" y="0"/>
                      </a:lnTo>
                      <a:close/>
                    </a:path>
                  </a:pathLst>
                </a:custGeom>
                <a:solidFill>
                  <a:schemeClr val="accent4">
                    <a:lumMod val="20000"/>
                    <a:lumOff val="80000"/>
                  </a:schemeClr>
                </a:solidFill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919" name="フリーフォーム: 図形 918">
                  <a:extLst>
                    <a:ext uri="{FF2B5EF4-FFF2-40B4-BE49-F238E27FC236}">
                      <a16:creationId xmlns:a16="http://schemas.microsoft.com/office/drawing/2014/main" id="{AAC0A2D1-9D87-45D5-867A-3ED78414F0C3}"/>
                    </a:ext>
                  </a:extLst>
                </p:cNvPr>
                <p:cNvSpPr/>
                <p:nvPr/>
              </p:nvSpPr>
              <p:spPr>
                <a:xfrm>
                  <a:off x="46415324" y="28585782"/>
                  <a:ext cx="469572" cy="348786"/>
                </a:xfrm>
                <a:custGeom>
                  <a:avLst/>
                  <a:gdLst>
                    <a:gd name="connsiteX0" fmla="*/ 58268 w 469572"/>
                    <a:gd name="connsiteY0" fmla="*/ 0 h 348786"/>
                    <a:gd name="connsiteX1" fmla="*/ 70960 w 469572"/>
                    <a:gd name="connsiteY1" fmla="*/ 15412 h 348786"/>
                    <a:gd name="connsiteX2" fmla="*/ 180500 w 469572"/>
                    <a:gd name="connsiteY2" fmla="*/ 70182 h 348786"/>
                    <a:gd name="connsiteX3" fmla="*/ 230504 w 469572"/>
                    <a:gd name="connsiteY3" fmla="*/ 5886 h 348786"/>
                    <a:gd name="connsiteX4" fmla="*/ 266224 w 469572"/>
                    <a:gd name="connsiteY4" fmla="*/ 20174 h 348786"/>
                    <a:gd name="connsiteX5" fmla="*/ 266224 w 469572"/>
                    <a:gd name="connsiteY5" fmla="*/ 65418 h 348786"/>
                    <a:gd name="connsiteX6" fmla="*/ 366236 w 469572"/>
                    <a:gd name="connsiteY6" fmla="*/ 120186 h 348786"/>
                    <a:gd name="connsiteX7" fmla="*/ 401956 w 469572"/>
                    <a:gd name="connsiteY7" fmla="*/ 120186 h 348786"/>
                    <a:gd name="connsiteX8" fmla="*/ 401956 w 469572"/>
                    <a:gd name="connsiteY8" fmla="*/ 184482 h 348786"/>
                    <a:gd name="connsiteX9" fmla="*/ 390048 w 469572"/>
                    <a:gd name="connsiteY9" fmla="*/ 198768 h 348786"/>
                    <a:gd name="connsiteX10" fmla="*/ 469572 w 469572"/>
                    <a:gd name="connsiteY10" fmla="*/ 320262 h 348786"/>
                    <a:gd name="connsiteX11" fmla="*/ 428628 w 469572"/>
                    <a:gd name="connsiteY11" fmla="*/ 322594 h 348786"/>
                    <a:gd name="connsiteX12" fmla="*/ 409576 w 469572"/>
                    <a:gd name="connsiteY12" fmla="*/ 348786 h 348786"/>
                    <a:gd name="connsiteX13" fmla="*/ 371476 w 469572"/>
                    <a:gd name="connsiteY13" fmla="*/ 322594 h 348786"/>
                    <a:gd name="connsiteX14" fmla="*/ 311944 w 469572"/>
                    <a:gd name="connsiteY14" fmla="*/ 327356 h 348786"/>
                    <a:gd name="connsiteX15" fmla="*/ 300040 w 469572"/>
                    <a:gd name="connsiteY15" fmla="*/ 301162 h 348786"/>
                    <a:gd name="connsiteX16" fmla="*/ 240508 w 469572"/>
                    <a:gd name="connsiteY16" fmla="*/ 308306 h 348786"/>
                    <a:gd name="connsiteX17" fmla="*/ 228600 w 469572"/>
                    <a:gd name="connsiteY17" fmla="*/ 258298 h 348786"/>
                    <a:gd name="connsiteX18" fmla="*/ 159544 w 469572"/>
                    <a:gd name="connsiteY18" fmla="*/ 246394 h 348786"/>
                    <a:gd name="connsiteX19" fmla="*/ 137672 w 469572"/>
                    <a:gd name="connsiteY19" fmla="*/ 262800 h 348786"/>
                    <a:gd name="connsiteX20" fmla="*/ 135732 w 469572"/>
                    <a:gd name="connsiteY20" fmla="*/ 260682 h 348786"/>
                    <a:gd name="connsiteX21" fmla="*/ 119064 w 469572"/>
                    <a:gd name="connsiteY21" fmla="*/ 215438 h 348786"/>
                    <a:gd name="connsiteX22" fmla="*/ 59532 w 469572"/>
                    <a:gd name="connsiteY22" fmla="*/ 186862 h 348786"/>
                    <a:gd name="connsiteX23" fmla="*/ 88108 w 469572"/>
                    <a:gd name="connsiteY23" fmla="*/ 143998 h 348786"/>
                    <a:gd name="connsiteX24" fmla="*/ 71440 w 469572"/>
                    <a:gd name="connsiteY24" fmla="*/ 117806 h 348786"/>
                    <a:gd name="connsiteX25" fmla="*/ 23812 w 469572"/>
                    <a:gd name="connsiteY25" fmla="*/ 153524 h 348786"/>
                    <a:gd name="connsiteX26" fmla="*/ 2380 w 469572"/>
                    <a:gd name="connsiteY26" fmla="*/ 86850 h 348786"/>
                    <a:gd name="connsiteX27" fmla="*/ 0 w 469572"/>
                    <a:gd name="connsiteY27" fmla="*/ 10650 h 348786"/>
                    <a:gd name="connsiteX28" fmla="*/ 54772 w 469572"/>
                    <a:gd name="connsiteY28" fmla="*/ 1124 h 348786"/>
                    <a:gd name="connsiteX29" fmla="*/ 58268 w 469572"/>
                    <a:gd name="connsiteY29" fmla="*/ 0 h 3487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</a:cxnLst>
                  <a:rect l="l" t="t" r="r" b="b"/>
                  <a:pathLst>
                    <a:path w="469572" h="348786">
                      <a:moveTo>
                        <a:pt x="58268" y="0"/>
                      </a:moveTo>
                      <a:lnTo>
                        <a:pt x="70960" y="15412"/>
                      </a:lnTo>
                      <a:lnTo>
                        <a:pt x="180500" y="70182"/>
                      </a:lnTo>
                      <a:lnTo>
                        <a:pt x="230504" y="5886"/>
                      </a:lnTo>
                      <a:lnTo>
                        <a:pt x="266224" y="20174"/>
                      </a:lnTo>
                      <a:lnTo>
                        <a:pt x="266224" y="65418"/>
                      </a:lnTo>
                      <a:lnTo>
                        <a:pt x="366236" y="120186"/>
                      </a:lnTo>
                      <a:lnTo>
                        <a:pt x="401956" y="120186"/>
                      </a:lnTo>
                      <a:lnTo>
                        <a:pt x="401956" y="184482"/>
                      </a:lnTo>
                      <a:lnTo>
                        <a:pt x="390048" y="198768"/>
                      </a:lnTo>
                      <a:lnTo>
                        <a:pt x="469572" y="320262"/>
                      </a:lnTo>
                      <a:lnTo>
                        <a:pt x="428628" y="322594"/>
                      </a:lnTo>
                      <a:lnTo>
                        <a:pt x="409576" y="348786"/>
                      </a:lnTo>
                      <a:lnTo>
                        <a:pt x="371476" y="322594"/>
                      </a:lnTo>
                      <a:lnTo>
                        <a:pt x="311944" y="327356"/>
                      </a:lnTo>
                      <a:lnTo>
                        <a:pt x="300040" y="301162"/>
                      </a:lnTo>
                      <a:lnTo>
                        <a:pt x="240508" y="308306"/>
                      </a:lnTo>
                      <a:lnTo>
                        <a:pt x="228600" y="258298"/>
                      </a:lnTo>
                      <a:lnTo>
                        <a:pt x="159544" y="246394"/>
                      </a:lnTo>
                      <a:lnTo>
                        <a:pt x="137672" y="262800"/>
                      </a:lnTo>
                      <a:lnTo>
                        <a:pt x="135732" y="260682"/>
                      </a:lnTo>
                      <a:lnTo>
                        <a:pt x="119064" y="215438"/>
                      </a:lnTo>
                      <a:lnTo>
                        <a:pt x="59532" y="186862"/>
                      </a:lnTo>
                      <a:lnTo>
                        <a:pt x="88108" y="143998"/>
                      </a:lnTo>
                      <a:lnTo>
                        <a:pt x="71440" y="117806"/>
                      </a:lnTo>
                      <a:lnTo>
                        <a:pt x="23812" y="153524"/>
                      </a:lnTo>
                      <a:lnTo>
                        <a:pt x="2380" y="86850"/>
                      </a:lnTo>
                      <a:cubicBezTo>
                        <a:pt x="1588" y="61450"/>
                        <a:pt x="796" y="36050"/>
                        <a:pt x="0" y="10650"/>
                      </a:cubicBezTo>
                      <a:lnTo>
                        <a:pt x="54772" y="1124"/>
                      </a:lnTo>
                      <a:lnTo>
                        <a:pt x="58268" y="0"/>
                      </a:lnTo>
                      <a:close/>
                    </a:path>
                  </a:pathLst>
                </a:custGeom>
                <a:solidFill>
                  <a:schemeClr val="accent4">
                    <a:lumMod val="20000"/>
                    <a:lumOff val="80000"/>
                  </a:schemeClr>
                </a:solidFill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920" name="フリーフォーム: 図形 919">
                  <a:extLst>
                    <a:ext uri="{FF2B5EF4-FFF2-40B4-BE49-F238E27FC236}">
                      <a16:creationId xmlns:a16="http://schemas.microsoft.com/office/drawing/2014/main" id="{3BC1ECAC-CC54-46F6-9EC6-9C0516B6A052}"/>
                    </a:ext>
                  </a:extLst>
                </p:cNvPr>
                <p:cNvSpPr/>
                <p:nvPr/>
              </p:nvSpPr>
              <p:spPr>
                <a:xfrm>
                  <a:off x="46246740" y="28487642"/>
                  <a:ext cx="226852" cy="213392"/>
                </a:xfrm>
                <a:custGeom>
                  <a:avLst/>
                  <a:gdLst>
                    <a:gd name="connsiteX0" fmla="*/ 201424 w 226852"/>
                    <a:gd name="connsiteY0" fmla="*/ 0 h 213392"/>
                    <a:gd name="connsiteX1" fmla="*/ 213352 w 226852"/>
                    <a:gd name="connsiteY1" fmla="*/ 27826 h 213392"/>
                    <a:gd name="connsiteX2" fmla="*/ 206208 w 226852"/>
                    <a:gd name="connsiteY2" fmla="*/ 73070 h 213392"/>
                    <a:gd name="connsiteX3" fmla="*/ 226852 w 226852"/>
                    <a:gd name="connsiteY3" fmla="*/ 98140 h 213392"/>
                    <a:gd name="connsiteX4" fmla="*/ 223356 w 226852"/>
                    <a:gd name="connsiteY4" fmla="*/ 99264 h 213392"/>
                    <a:gd name="connsiteX5" fmla="*/ 168584 w 226852"/>
                    <a:gd name="connsiteY5" fmla="*/ 108790 h 213392"/>
                    <a:gd name="connsiteX6" fmla="*/ 170804 w 226852"/>
                    <a:gd name="connsiteY6" fmla="*/ 179854 h 213392"/>
                    <a:gd name="connsiteX7" fmla="*/ 66464 w 226852"/>
                    <a:gd name="connsiteY7" fmla="*/ 213392 h 213392"/>
                    <a:gd name="connsiteX8" fmla="*/ 6660 w 226852"/>
                    <a:gd name="connsiteY8" fmla="*/ 163558 h 213392"/>
                    <a:gd name="connsiteX9" fmla="*/ 0 w 226852"/>
                    <a:gd name="connsiteY9" fmla="*/ 129528 h 213392"/>
                    <a:gd name="connsiteX10" fmla="*/ 11424 w 226852"/>
                    <a:gd name="connsiteY10" fmla="*/ 132602 h 213392"/>
                    <a:gd name="connsiteX11" fmla="*/ 82860 w 226852"/>
                    <a:gd name="connsiteY11" fmla="*/ 82596 h 213392"/>
                    <a:gd name="connsiteX12" fmla="*/ 82860 w 226852"/>
                    <a:gd name="connsiteY12" fmla="*/ 27826 h 213392"/>
                    <a:gd name="connsiteX13" fmla="*/ 201424 w 226852"/>
                    <a:gd name="connsiteY13" fmla="*/ 0 h 2133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226852" h="213392">
                      <a:moveTo>
                        <a:pt x="201424" y="0"/>
                      </a:moveTo>
                      <a:lnTo>
                        <a:pt x="213352" y="27826"/>
                      </a:lnTo>
                      <a:lnTo>
                        <a:pt x="206208" y="73070"/>
                      </a:lnTo>
                      <a:lnTo>
                        <a:pt x="226852" y="98140"/>
                      </a:lnTo>
                      <a:lnTo>
                        <a:pt x="223356" y="99264"/>
                      </a:lnTo>
                      <a:lnTo>
                        <a:pt x="168584" y="108790"/>
                      </a:lnTo>
                      <a:lnTo>
                        <a:pt x="170804" y="179854"/>
                      </a:lnTo>
                      <a:lnTo>
                        <a:pt x="66464" y="213392"/>
                      </a:lnTo>
                      <a:lnTo>
                        <a:pt x="6660" y="163558"/>
                      </a:lnTo>
                      <a:lnTo>
                        <a:pt x="0" y="129528"/>
                      </a:lnTo>
                      <a:lnTo>
                        <a:pt x="11424" y="132602"/>
                      </a:lnTo>
                      <a:lnTo>
                        <a:pt x="82860" y="82596"/>
                      </a:lnTo>
                      <a:lnTo>
                        <a:pt x="82860" y="27826"/>
                      </a:lnTo>
                      <a:lnTo>
                        <a:pt x="201424" y="0"/>
                      </a:lnTo>
                      <a:close/>
                    </a:path>
                  </a:pathLst>
                </a:custGeom>
                <a:solidFill>
                  <a:schemeClr val="accent4">
                    <a:lumMod val="20000"/>
                    <a:lumOff val="80000"/>
                  </a:schemeClr>
                </a:solidFill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921" name="フリーフォーム: 図形 920">
                  <a:extLst>
                    <a:ext uri="{FF2B5EF4-FFF2-40B4-BE49-F238E27FC236}">
                      <a16:creationId xmlns:a16="http://schemas.microsoft.com/office/drawing/2014/main" id="{A57DB0D3-BFFF-4E4D-BA21-5C775704A75E}"/>
                    </a:ext>
                  </a:extLst>
                </p:cNvPr>
                <p:cNvSpPr/>
                <p:nvPr/>
              </p:nvSpPr>
              <p:spPr>
                <a:xfrm>
                  <a:off x="46275884" y="28667496"/>
                  <a:ext cx="277112" cy="339192"/>
                </a:xfrm>
                <a:custGeom>
                  <a:avLst/>
                  <a:gdLst>
                    <a:gd name="connsiteX0" fmla="*/ 141660 w 277112"/>
                    <a:gd name="connsiteY0" fmla="*/ 0 h 339192"/>
                    <a:gd name="connsiteX1" fmla="*/ 141820 w 277112"/>
                    <a:gd name="connsiteY1" fmla="*/ 5136 h 339192"/>
                    <a:gd name="connsiteX2" fmla="*/ 163252 w 277112"/>
                    <a:gd name="connsiteY2" fmla="*/ 71810 h 339192"/>
                    <a:gd name="connsiteX3" fmla="*/ 210880 w 277112"/>
                    <a:gd name="connsiteY3" fmla="*/ 36092 h 339192"/>
                    <a:gd name="connsiteX4" fmla="*/ 227548 w 277112"/>
                    <a:gd name="connsiteY4" fmla="*/ 62284 h 339192"/>
                    <a:gd name="connsiteX5" fmla="*/ 198972 w 277112"/>
                    <a:gd name="connsiteY5" fmla="*/ 105148 h 339192"/>
                    <a:gd name="connsiteX6" fmla="*/ 258504 w 277112"/>
                    <a:gd name="connsiteY6" fmla="*/ 133724 h 339192"/>
                    <a:gd name="connsiteX7" fmla="*/ 275172 w 277112"/>
                    <a:gd name="connsiteY7" fmla="*/ 178968 h 339192"/>
                    <a:gd name="connsiteX8" fmla="*/ 277112 w 277112"/>
                    <a:gd name="connsiteY8" fmla="*/ 181086 h 339192"/>
                    <a:gd name="connsiteX9" fmla="*/ 270412 w 277112"/>
                    <a:gd name="connsiteY9" fmla="*/ 186110 h 339192"/>
                    <a:gd name="connsiteX10" fmla="*/ 270412 w 277112"/>
                    <a:gd name="connsiteY10" fmla="*/ 245642 h 339192"/>
                    <a:gd name="connsiteX11" fmla="*/ 229928 w 277112"/>
                    <a:gd name="connsiteY11" fmla="*/ 240880 h 339192"/>
                    <a:gd name="connsiteX12" fmla="*/ 248980 w 277112"/>
                    <a:gd name="connsiteY12" fmla="*/ 305172 h 339192"/>
                    <a:gd name="connsiteX13" fmla="*/ 194212 w 277112"/>
                    <a:gd name="connsiteY13" fmla="*/ 309936 h 339192"/>
                    <a:gd name="connsiteX14" fmla="*/ 188200 w 277112"/>
                    <a:gd name="connsiteY14" fmla="*/ 339192 h 339192"/>
                    <a:gd name="connsiteX15" fmla="*/ 184208 w 277112"/>
                    <a:gd name="connsiteY15" fmla="*/ 333748 h 339192"/>
                    <a:gd name="connsiteX16" fmla="*/ 127060 w 277112"/>
                    <a:gd name="connsiteY16" fmla="*/ 333748 h 339192"/>
                    <a:gd name="connsiteX17" fmla="*/ 15028 w 277112"/>
                    <a:gd name="connsiteY17" fmla="*/ 263326 h 339192"/>
                    <a:gd name="connsiteX18" fmla="*/ 15616 w 277112"/>
                    <a:gd name="connsiteY18" fmla="*/ 258024 h 339192"/>
                    <a:gd name="connsiteX19" fmla="*/ 68956 w 277112"/>
                    <a:gd name="connsiteY19" fmla="*/ 258024 h 339192"/>
                    <a:gd name="connsiteX20" fmla="*/ 68956 w 277112"/>
                    <a:gd name="connsiteY20" fmla="*/ 174204 h 339192"/>
                    <a:gd name="connsiteX21" fmla="*/ 0 w 277112"/>
                    <a:gd name="connsiteY21" fmla="*/ 125528 h 339192"/>
                    <a:gd name="connsiteX22" fmla="*/ 37048 w 277112"/>
                    <a:gd name="connsiteY22" fmla="*/ 88480 h 339192"/>
                    <a:gd name="connsiteX23" fmla="*/ 48956 w 277112"/>
                    <a:gd name="connsiteY23" fmla="*/ 43236 h 339192"/>
                    <a:gd name="connsiteX24" fmla="*/ 37320 w 277112"/>
                    <a:gd name="connsiteY24" fmla="*/ 33538 h 339192"/>
                    <a:gd name="connsiteX25" fmla="*/ 141660 w 277112"/>
                    <a:gd name="connsiteY25" fmla="*/ 0 h 3391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277112" h="339192">
                      <a:moveTo>
                        <a:pt x="141660" y="0"/>
                      </a:moveTo>
                      <a:lnTo>
                        <a:pt x="141820" y="5136"/>
                      </a:lnTo>
                      <a:lnTo>
                        <a:pt x="163252" y="71810"/>
                      </a:lnTo>
                      <a:lnTo>
                        <a:pt x="210880" y="36092"/>
                      </a:lnTo>
                      <a:lnTo>
                        <a:pt x="227548" y="62284"/>
                      </a:lnTo>
                      <a:lnTo>
                        <a:pt x="198972" y="105148"/>
                      </a:lnTo>
                      <a:lnTo>
                        <a:pt x="258504" y="133724"/>
                      </a:lnTo>
                      <a:lnTo>
                        <a:pt x="275172" y="178968"/>
                      </a:lnTo>
                      <a:lnTo>
                        <a:pt x="277112" y="181086"/>
                      </a:lnTo>
                      <a:lnTo>
                        <a:pt x="270412" y="186110"/>
                      </a:lnTo>
                      <a:lnTo>
                        <a:pt x="270412" y="245642"/>
                      </a:lnTo>
                      <a:lnTo>
                        <a:pt x="229928" y="240880"/>
                      </a:lnTo>
                      <a:lnTo>
                        <a:pt x="248980" y="305172"/>
                      </a:lnTo>
                      <a:lnTo>
                        <a:pt x="194212" y="309936"/>
                      </a:lnTo>
                      <a:lnTo>
                        <a:pt x="188200" y="339192"/>
                      </a:lnTo>
                      <a:lnTo>
                        <a:pt x="184208" y="333748"/>
                      </a:lnTo>
                      <a:lnTo>
                        <a:pt x="127060" y="333748"/>
                      </a:lnTo>
                      <a:lnTo>
                        <a:pt x="15028" y="263326"/>
                      </a:lnTo>
                      <a:lnTo>
                        <a:pt x="15616" y="258024"/>
                      </a:lnTo>
                      <a:lnTo>
                        <a:pt x="68956" y="258024"/>
                      </a:lnTo>
                      <a:lnTo>
                        <a:pt x="68956" y="174204"/>
                      </a:lnTo>
                      <a:lnTo>
                        <a:pt x="0" y="125528"/>
                      </a:lnTo>
                      <a:lnTo>
                        <a:pt x="37048" y="88480"/>
                      </a:lnTo>
                      <a:lnTo>
                        <a:pt x="48956" y="43236"/>
                      </a:lnTo>
                      <a:lnTo>
                        <a:pt x="37320" y="33538"/>
                      </a:lnTo>
                      <a:lnTo>
                        <a:pt x="141660" y="0"/>
                      </a:lnTo>
                      <a:close/>
                    </a:path>
                  </a:pathLst>
                </a:custGeom>
                <a:solidFill>
                  <a:schemeClr val="accent4">
                    <a:lumMod val="20000"/>
                    <a:lumOff val="80000"/>
                  </a:schemeClr>
                </a:solidFill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</p:grpSp>
          <p:grpSp>
            <p:nvGrpSpPr>
              <p:cNvPr id="860" name="グループ化 859">
                <a:extLst>
                  <a:ext uri="{FF2B5EF4-FFF2-40B4-BE49-F238E27FC236}">
                    <a16:creationId xmlns:a16="http://schemas.microsoft.com/office/drawing/2014/main" id="{D5538F5F-2071-4CD5-A72F-96F12E6FCD78}"/>
                  </a:ext>
                </a:extLst>
              </p:cNvPr>
              <p:cNvGrpSpPr/>
              <p:nvPr/>
            </p:nvGrpSpPr>
            <p:grpSpPr>
              <a:xfrm>
                <a:off x="41544240" y="26906220"/>
                <a:ext cx="3413760" cy="4518660"/>
                <a:chOff x="41544240" y="26906220"/>
                <a:chExt cx="3413760" cy="4518660"/>
              </a:xfrm>
              <a:solidFill>
                <a:schemeClr val="accent6">
                  <a:lumMod val="20000"/>
                  <a:lumOff val="80000"/>
                </a:schemeClr>
              </a:solidFill>
            </p:grpSpPr>
            <p:sp>
              <p:nvSpPr>
                <p:cNvPr id="862" name="フリーフォーム: 図形 861">
                  <a:extLst>
                    <a:ext uri="{FF2B5EF4-FFF2-40B4-BE49-F238E27FC236}">
                      <a16:creationId xmlns:a16="http://schemas.microsoft.com/office/drawing/2014/main" id="{FD57EED2-1474-4763-AEF1-F90EA3DED835}"/>
                    </a:ext>
                  </a:extLst>
                </p:cNvPr>
                <p:cNvSpPr/>
                <p:nvPr/>
              </p:nvSpPr>
              <p:spPr>
                <a:xfrm>
                  <a:off x="41587580" y="26906220"/>
                  <a:ext cx="547616" cy="709136"/>
                </a:xfrm>
                <a:custGeom>
                  <a:avLst/>
                  <a:gdLst>
                    <a:gd name="connsiteX0" fmla="*/ 67148 w 547616"/>
                    <a:gd name="connsiteY0" fmla="*/ 0 h 709136"/>
                    <a:gd name="connsiteX1" fmla="*/ 135728 w 547616"/>
                    <a:gd name="connsiteY1" fmla="*/ 152400 h 709136"/>
                    <a:gd name="connsiteX2" fmla="*/ 211928 w 547616"/>
                    <a:gd name="connsiteY2" fmla="*/ 243840 h 709136"/>
                    <a:gd name="connsiteX3" fmla="*/ 303368 w 547616"/>
                    <a:gd name="connsiteY3" fmla="*/ 304800 h 709136"/>
                    <a:gd name="connsiteX4" fmla="*/ 364328 w 547616"/>
                    <a:gd name="connsiteY4" fmla="*/ 472440 h 709136"/>
                    <a:gd name="connsiteX5" fmla="*/ 478628 w 547616"/>
                    <a:gd name="connsiteY5" fmla="*/ 502920 h 709136"/>
                    <a:gd name="connsiteX6" fmla="*/ 486248 w 547616"/>
                    <a:gd name="connsiteY6" fmla="*/ 609600 h 709136"/>
                    <a:gd name="connsiteX7" fmla="*/ 547616 w 547616"/>
                    <a:gd name="connsiteY7" fmla="*/ 652086 h 709136"/>
                    <a:gd name="connsiteX8" fmla="*/ 498632 w 547616"/>
                    <a:gd name="connsiteY8" fmla="*/ 668656 h 709136"/>
                    <a:gd name="connsiteX9" fmla="*/ 498632 w 547616"/>
                    <a:gd name="connsiteY9" fmla="*/ 687704 h 709136"/>
                    <a:gd name="connsiteX10" fmla="*/ 448628 w 547616"/>
                    <a:gd name="connsiteY10" fmla="*/ 704374 h 709136"/>
                    <a:gd name="connsiteX11" fmla="*/ 417668 w 547616"/>
                    <a:gd name="connsiteY11" fmla="*/ 692468 h 709136"/>
                    <a:gd name="connsiteX12" fmla="*/ 386716 w 547616"/>
                    <a:gd name="connsiteY12" fmla="*/ 709136 h 709136"/>
                    <a:gd name="connsiteX13" fmla="*/ 304636 w 547616"/>
                    <a:gd name="connsiteY13" fmla="*/ 699560 h 709136"/>
                    <a:gd name="connsiteX14" fmla="*/ 285272 w 547616"/>
                    <a:gd name="connsiteY14" fmla="*/ 663892 h 709136"/>
                    <a:gd name="connsiteX15" fmla="*/ 213832 w 547616"/>
                    <a:gd name="connsiteY15" fmla="*/ 606744 h 709136"/>
                    <a:gd name="connsiteX16" fmla="*/ 128108 w 547616"/>
                    <a:gd name="connsiteY16" fmla="*/ 421004 h 709136"/>
                    <a:gd name="connsiteX17" fmla="*/ 132872 w 547616"/>
                    <a:gd name="connsiteY17" fmla="*/ 240030 h 709136"/>
                    <a:gd name="connsiteX18" fmla="*/ 61432 w 547616"/>
                    <a:gd name="connsiteY18" fmla="*/ 201930 h 709136"/>
                    <a:gd name="connsiteX19" fmla="*/ 0 w 547616"/>
                    <a:gd name="connsiteY19" fmla="*/ 74344 h 709136"/>
                    <a:gd name="connsiteX20" fmla="*/ 6188 w 547616"/>
                    <a:gd name="connsiteY20" fmla="*/ 76200 h 709136"/>
                    <a:gd name="connsiteX21" fmla="*/ 6188 w 547616"/>
                    <a:gd name="connsiteY21" fmla="*/ 15240 h 709136"/>
                    <a:gd name="connsiteX22" fmla="*/ 67148 w 547616"/>
                    <a:gd name="connsiteY22" fmla="*/ 0 h 7091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547616" h="709136">
                      <a:moveTo>
                        <a:pt x="67148" y="0"/>
                      </a:moveTo>
                      <a:lnTo>
                        <a:pt x="135728" y="152400"/>
                      </a:lnTo>
                      <a:lnTo>
                        <a:pt x="211928" y="243840"/>
                      </a:lnTo>
                      <a:lnTo>
                        <a:pt x="303368" y="304800"/>
                      </a:lnTo>
                      <a:lnTo>
                        <a:pt x="364328" y="472440"/>
                      </a:lnTo>
                      <a:lnTo>
                        <a:pt x="478628" y="502920"/>
                      </a:lnTo>
                      <a:lnTo>
                        <a:pt x="486248" y="609600"/>
                      </a:lnTo>
                      <a:lnTo>
                        <a:pt x="547616" y="652086"/>
                      </a:lnTo>
                      <a:lnTo>
                        <a:pt x="498632" y="668656"/>
                      </a:lnTo>
                      <a:lnTo>
                        <a:pt x="498632" y="687704"/>
                      </a:lnTo>
                      <a:cubicBezTo>
                        <a:pt x="465920" y="697520"/>
                        <a:pt x="482608" y="692016"/>
                        <a:pt x="448628" y="704374"/>
                      </a:cubicBezTo>
                      <a:lnTo>
                        <a:pt x="417668" y="692468"/>
                      </a:lnTo>
                      <a:lnTo>
                        <a:pt x="386716" y="709136"/>
                      </a:lnTo>
                      <a:lnTo>
                        <a:pt x="304636" y="699560"/>
                      </a:lnTo>
                      <a:lnTo>
                        <a:pt x="285272" y="663892"/>
                      </a:lnTo>
                      <a:lnTo>
                        <a:pt x="213832" y="606744"/>
                      </a:lnTo>
                      <a:lnTo>
                        <a:pt x="128108" y="421004"/>
                      </a:lnTo>
                      <a:lnTo>
                        <a:pt x="132872" y="240030"/>
                      </a:lnTo>
                      <a:lnTo>
                        <a:pt x="61432" y="201930"/>
                      </a:lnTo>
                      <a:lnTo>
                        <a:pt x="0" y="74344"/>
                      </a:lnTo>
                      <a:lnTo>
                        <a:pt x="6188" y="76200"/>
                      </a:lnTo>
                      <a:lnTo>
                        <a:pt x="6188" y="15240"/>
                      </a:lnTo>
                      <a:lnTo>
                        <a:pt x="67148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863" name="フリーフォーム: 図形 862">
                  <a:extLst>
                    <a:ext uri="{FF2B5EF4-FFF2-40B4-BE49-F238E27FC236}">
                      <a16:creationId xmlns:a16="http://schemas.microsoft.com/office/drawing/2014/main" id="{9103948E-85E2-44DF-9498-1AB37080C8D9}"/>
                    </a:ext>
                  </a:extLst>
                </p:cNvPr>
                <p:cNvSpPr/>
                <p:nvPr/>
              </p:nvSpPr>
              <p:spPr>
                <a:xfrm>
                  <a:off x="43391684" y="27637740"/>
                  <a:ext cx="228052" cy="210980"/>
                </a:xfrm>
                <a:custGeom>
                  <a:avLst/>
                  <a:gdLst>
                    <a:gd name="connsiteX0" fmla="*/ 114704 w 228052"/>
                    <a:gd name="connsiteY0" fmla="*/ 0 h 210980"/>
                    <a:gd name="connsiteX1" fmla="*/ 211340 w 228052"/>
                    <a:gd name="connsiteY1" fmla="*/ 0 h 210980"/>
                    <a:gd name="connsiteX2" fmla="*/ 180428 w 228052"/>
                    <a:gd name="connsiteY2" fmla="*/ 80010 h 210980"/>
                    <a:gd name="connsiteX3" fmla="*/ 178048 w 228052"/>
                    <a:gd name="connsiteY3" fmla="*/ 113348 h 210980"/>
                    <a:gd name="connsiteX4" fmla="*/ 228052 w 228052"/>
                    <a:gd name="connsiteY4" fmla="*/ 146684 h 210980"/>
                    <a:gd name="connsiteX5" fmla="*/ 201860 w 228052"/>
                    <a:gd name="connsiteY5" fmla="*/ 180024 h 210980"/>
                    <a:gd name="connsiteX6" fmla="*/ 170904 w 228052"/>
                    <a:gd name="connsiteY6" fmla="*/ 163354 h 210980"/>
                    <a:gd name="connsiteX7" fmla="*/ 85180 w 228052"/>
                    <a:gd name="connsiteY7" fmla="*/ 210980 h 210980"/>
                    <a:gd name="connsiteX8" fmla="*/ 106612 w 228052"/>
                    <a:gd name="connsiteY8" fmla="*/ 132398 h 210980"/>
                    <a:gd name="connsiteX9" fmla="*/ 0 w 228052"/>
                    <a:gd name="connsiteY9" fmla="*/ 24148 h 210980"/>
                    <a:gd name="connsiteX10" fmla="*/ 114704 w 228052"/>
                    <a:gd name="connsiteY10" fmla="*/ 0 h 2109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28052" h="210980">
                      <a:moveTo>
                        <a:pt x="114704" y="0"/>
                      </a:moveTo>
                      <a:lnTo>
                        <a:pt x="211340" y="0"/>
                      </a:lnTo>
                      <a:lnTo>
                        <a:pt x="180428" y="80010"/>
                      </a:lnTo>
                      <a:lnTo>
                        <a:pt x="178048" y="113348"/>
                      </a:lnTo>
                      <a:lnTo>
                        <a:pt x="228052" y="146684"/>
                      </a:lnTo>
                      <a:lnTo>
                        <a:pt x="201860" y="180024"/>
                      </a:lnTo>
                      <a:lnTo>
                        <a:pt x="170904" y="163354"/>
                      </a:lnTo>
                      <a:lnTo>
                        <a:pt x="85180" y="210980"/>
                      </a:lnTo>
                      <a:lnTo>
                        <a:pt x="106612" y="132398"/>
                      </a:lnTo>
                      <a:lnTo>
                        <a:pt x="0" y="24148"/>
                      </a:lnTo>
                      <a:lnTo>
                        <a:pt x="114704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864" name="フリーフォーム: 図形 863">
                  <a:extLst>
                    <a:ext uri="{FF2B5EF4-FFF2-40B4-BE49-F238E27FC236}">
                      <a16:creationId xmlns:a16="http://schemas.microsoft.com/office/drawing/2014/main" id="{4F6A47AA-2F11-4FA5-8FEC-CB3E09A8282E}"/>
                    </a:ext>
                  </a:extLst>
                </p:cNvPr>
                <p:cNvSpPr/>
                <p:nvPr/>
              </p:nvSpPr>
              <p:spPr>
                <a:xfrm>
                  <a:off x="42269568" y="27650480"/>
                  <a:ext cx="450772" cy="233958"/>
                </a:xfrm>
                <a:custGeom>
                  <a:avLst/>
                  <a:gdLst>
                    <a:gd name="connsiteX0" fmla="*/ 91744 w 450772"/>
                    <a:gd name="connsiteY0" fmla="*/ 0 h 233958"/>
                    <a:gd name="connsiteX1" fmla="*/ 230980 w 450772"/>
                    <a:gd name="connsiteY1" fmla="*/ 78700 h 233958"/>
                    <a:gd name="connsiteX2" fmla="*/ 307180 w 450772"/>
                    <a:gd name="connsiteY2" fmla="*/ 78700 h 233958"/>
                    <a:gd name="connsiteX3" fmla="*/ 391000 w 450772"/>
                    <a:gd name="connsiteY3" fmla="*/ 101560 h 233958"/>
                    <a:gd name="connsiteX4" fmla="*/ 450772 w 450772"/>
                    <a:gd name="connsiteY4" fmla="*/ 203172 h 233958"/>
                    <a:gd name="connsiteX5" fmla="*/ 411956 w 450772"/>
                    <a:gd name="connsiteY5" fmla="*/ 233958 h 233958"/>
                    <a:gd name="connsiteX6" fmla="*/ 392908 w 450772"/>
                    <a:gd name="connsiteY6" fmla="*/ 233958 h 233958"/>
                    <a:gd name="connsiteX7" fmla="*/ 328612 w 450772"/>
                    <a:gd name="connsiteY7" fmla="*/ 193476 h 233958"/>
                    <a:gd name="connsiteX8" fmla="*/ 257176 w 450772"/>
                    <a:gd name="connsiteY8" fmla="*/ 193476 h 233958"/>
                    <a:gd name="connsiteX9" fmla="*/ 171452 w 450772"/>
                    <a:gd name="connsiteY9" fmla="*/ 183952 h 233958"/>
                    <a:gd name="connsiteX10" fmla="*/ 130968 w 450772"/>
                    <a:gd name="connsiteY10" fmla="*/ 155376 h 233958"/>
                    <a:gd name="connsiteX11" fmla="*/ 88108 w 450772"/>
                    <a:gd name="connsiteY11" fmla="*/ 150614 h 233958"/>
                    <a:gd name="connsiteX12" fmla="*/ 7144 w 450772"/>
                    <a:gd name="connsiteY12" fmla="*/ 138708 h 233958"/>
                    <a:gd name="connsiteX13" fmla="*/ 0 w 450772"/>
                    <a:gd name="connsiteY13" fmla="*/ 74414 h 233958"/>
                    <a:gd name="connsiteX14" fmla="*/ 52388 w 450772"/>
                    <a:gd name="connsiteY14" fmla="*/ 50600 h 233958"/>
                    <a:gd name="connsiteX15" fmla="*/ 66676 w 450772"/>
                    <a:gd name="connsiteY15" fmla="*/ 14884 h 233958"/>
                    <a:gd name="connsiteX16" fmla="*/ 91744 w 450772"/>
                    <a:gd name="connsiteY16" fmla="*/ 0 h 2339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450772" h="233958">
                      <a:moveTo>
                        <a:pt x="91744" y="0"/>
                      </a:moveTo>
                      <a:lnTo>
                        <a:pt x="230980" y="78700"/>
                      </a:lnTo>
                      <a:lnTo>
                        <a:pt x="307180" y="78700"/>
                      </a:lnTo>
                      <a:lnTo>
                        <a:pt x="391000" y="101560"/>
                      </a:lnTo>
                      <a:lnTo>
                        <a:pt x="450772" y="203172"/>
                      </a:lnTo>
                      <a:lnTo>
                        <a:pt x="411956" y="233958"/>
                      </a:lnTo>
                      <a:lnTo>
                        <a:pt x="392908" y="233958"/>
                      </a:lnTo>
                      <a:lnTo>
                        <a:pt x="328612" y="193476"/>
                      </a:lnTo>
                      <a:lnTo>
                        <a:pt x="257176" y="193476"/>
                      </a:lnTo>
                      <a:lnTo>
                        <a:pt x="171452" y="183952"/>
                      </a:lnTo>
                      <a:lnTo>
                        <a:pt x="130968" y="155376"/>
                      </a:lnTo>
                      <a:lnTo>
                        <a:pt x="88108" y="150614"/>
                      </a:lnTo>
                      <a:lnTo>
                        <a:pt x="7144" y="138708"/>
                      </a:lnTo>
                      <a:lnTo>
                        <a:pt x="0" y="74414"/>
                      </a:lnTo>
                      <a:lnTo>
                        <a:pt x="52388" y="50600"/>
                      </a:lnTo>
                      <a:lnTo>
                        <a:pt x="66676" y="14884"/>
                      </a:lnTo>
                      <a:lnTo>
                        <a:pt x="91744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865" name="フリーフォーム: 図形 864">
                  <a:extLst>
                    <a:ext uri="{FF2B5EF4-FFF2-40B4-BE49-F238E27FC236}">
                      <a16:creationId xmlns:a16="http://schemas.microsoft.com/office/drawing/2014/main" id="{4AA20ABD-5DC3-4918-9455-7723508B2AF5}"/>
                    </a:ext>
                  </a:extLst>
                </p:cNvPr>
                <p:cNvSpPr/>
                <p:nvPr/>
              </p:nvSpPr>
              <p:spPr>
                <a:xfrm>
                  <a:off x="42792760" y="27767280"/>
                  <a:ext cx="381520" cy="276700"/>
                </a:xfrm>
                <a:custGeom>
                  <a:avLst/>
                  <a:gdLst>
                    <a:gd name="connsiteX0" fmla="*/ 302148 w 381520"/>
                    <a:gd name="connsiteY0" fmla="*/ 0 h 276700"/>
                    <a:gd name="connsiteX1" fmla="*/ 355488 w 381520"/>
                    <a:gd name="connsiteY1" fmla="*/ 0 h 276700"/>
                    <a:gd name="connsiteX2" fmla="*/ 381520 w 381520"/>
                    <a:gd name="connsiteY2" fmla="*/ 11156 h 276700"/>
                    <a:gd name="connsiteX3" fmla="*/ 319772 w 381520"/>
                    <a:gd name="connsiteY3" fmla="*/ 95726 h 276700"/>
                    <a:gd name="connsiteX4" fmla="*/ 357872 w 381520"/>
                    <a:gd name="connsiteY4" fmla="*/ 143352 h 276700"/>
                    <a:gd name="connsiteX5" fmla="*/ 338820 w 381520"/>
                    <a:gd name="connsiteY5" fmla="*/ 210026 h 276700"/>
                    <a:gd name="connsiteX6" fmla="*/ 298340 w 381520"/>
                    <a:gd name="connsiteY6" fmla="*/ 186214 h 276700"/>
                    <a:gd name="connsiteX7" fmla="*/ 265004 w 381520"/>
                    <a:gd name="connsiteY7" fmla="*/ 276700 h 276700"/>
                    <a:gd name="connsiteX8" fmla="*/ 205472 w 381520"/>
                    <a:gd name="connsiteY8" fmla="*/ 164784 h 276700"/>
                    <a:gd name="connsiteX9" fmla="*/ 198328 w 381520"/>
                    <a:gd name="connsiteY9" fmla="*/ 131444 h 276700"/>
                    <a:gd name="connsiteX10" fmla="*/ 169752 w 381520"/>
                    <a:gd name="connsiteY10" fmla="*/ 119540 h 276700"/>
                    <a:gd name="connsiteX11" fmla="*/ 79264 w 381520"/>
                    <a:gd name="connsiteY11" fmla="*/ 138588 h 276700"/>
                    <a:gd name="connsiteX12" fmla="*/ 0 w 381520"/>
                    <a:gd name="connsiteY12" fmla="*/ 87778 h 276700"/>
                    <a:gd name="connsiteX13" fmla="*/ 88788 w 381520"/>
                    <a:gd name="connsiteY13" fmla="*/ 45720 h 276700"/>
                    <a:gd name="connsiteX14" fmla="*/ 149748 w 381520"/>
                    <a:gd name="connsiteY14" fmla="*/ 53340 h 276700"/>
                    <a:gd name="connsiteX15" fmla="*/ 233568 w 381520"/>
                    <a:gd name="connsiteY15" fmla="*/ 53340 h 276700"/>
                    <a:gd name="connsiteX16" fmla="*/ 302148 w 381520"/>
                    <a:gd name="connsiteY16" fmla="*/ 0 h 2767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381520" h="276700">
                      <a:moveTo>
                        <a:pt x="302148" y="0"/>
                      </a:moveTo>
                      <a:lnTo>
                        <a:pt x="355488" y="0"/>
                      </a:lnTo>
                      <a:lnTo>
                        <a:pt x="381520" y="11156"/>
                      </a:lnTo>
                      <a:lnTo>
                        <a:pt x="319772" y="95726"/>
                      </a:lnTo>
                      <a:lnTo>
                        <a:pt x="357872" y="143352"/>
                      </a:lnTo>
                      <a:lnTo>
                        <a:pt x="338820" y="210026"/>
                      </a:lnTo>
                      <a:lnTo>
                        <a:pt x="298340" y="186214"/>
                      </a:lnTo>
                      <a:lnTo>
                        <a:pt x="265004" y="276700"/>
                      </a:lnTo>
                      <a:lnTo>
                        <a:pt x="205472" y="164784"/>
                      </a:lnTo>
                      <a:lnTo>
                        <a:pt x="198328" y="131444"/>
                      </a:lnTo>
                      <a:lnTo>
                        <a:pt x="169752" y="119540"/>
                      </a:lnTo>
                      <a:lnTo>
                        <a:pt x="79264" y="138588"/>
                      </a:lnTo>
                      <a:lnTo>
                        <a:pt x="0" y="87778"/>
                      </a:lnTo>
                      <a:lnTo>
                        <a:pt x="88788" y="45720"/>
                      </a:lnTo>
                      <a:lnTo>
                        <a:pt x="149748" y="53340"/>
                      </a:lnTo>
                      <a:lnTo>
                        <a:pt x="233568" y="53340"/>
                      </a:lnTo>
                      <a:lnTo>
                        <a:pt x="302148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866" name="フリーフォーム: 図形 865">
                  <a:extLst>
                    <a:ext uri="{FF2B5EF4-FFF2-40B4-BE49-F238E27FC236}">
                      <a16:creationId xmlns:a16="http://schemas.microsoft.com/office/drawing/2014/main" id="{BBC85ACE-6608-421E-97C3-CAB01A29FF4A}"/>
                    </a:ext>
                  </a:extLst>
                </p:cNvPr>
                <p:cNvSpPr/>
                <p:nvPr/>
              </p:nvSpPr>
              <p:spPr>
                <a:xfrm>
                  <a:off x="41925240" y="27867768"/>
                  <a:ext cx="363380" cy="359570"/>
                </a:xfrm>
                <a:custGeom>
                  <a:avLst/>
                  <a:gdLst>
                    <a:gd name="connsiteX0" fmla="*/ 113348 w 363380"/>
                    <a:gd name="connsiteY0" fmla="*/ 0 h 359570"/>
                    <a:gd name="connsiteX1" fmla="*/ 206216 w 363380"/>
                    <a:gd name="connsiteY1" fmla="*/ 35720 h 359570"/>
                    <a:gd name="connsiteX2" fmla="*/ 203836 w 363380"/>
                    <a:gd name="connsiteY2" fmla="*/ 102396 h 359570"/>
                    <a:gd name="connsiteX3" fmla="*/ 270512 w 363380"/>
                    <a:gd name="connsiteY3" fmla="*/ 180976 h 359570"/>
                    <a:gd name="connsiteX4" fmla="*/ 308608 w 363380"/>
                    <a:gd name="connsiteY4" fmla="*/ 164308 h 359570"/>
                    <a:gd name="connsiteX5" fmla="*/ 363380 w 363380"/>
                    <a:gd name="connsiteY5" fmla="*/ 209552 h 359570"/>
                    <a:gd name="connsiteX6" fmla="*/ 339568 w 363380"/>
                    <a:gd name="connsiteY6" fmla="*/ 223838 h 359570"/>
                    <a:gd name="connsiteX7" fmla="*/ 272892 w 363380"/>
                    <a:gd name="connsiteY7" fmla="*/ 223838 h 359570"/>
                    <a:gd name="connsiteX8" fmla="*/ 277656 w 363380"/>
                    <a:gd name="connsiteY8" fmla="*/ 257176 h 359570"/>
                    <a:gd name="connsiteX9" fmla="*/ 213360 w 363380"/>
                    <a:gd name="connsiteY9" fmla="*/ 271464 h 359570"/>
                    <a:gd name="connsiteX10" fmla="*/ 175260 w 363380"/>
                    <a:gd name="connsiteY10" fmla="*/ 352426 h 359570"/>
                    <a:gd name="connsiteX11" fmla="*/ 137160 w 363380"/>
                    <a:gd name="connsiteY11" fmla="*/ 359570 h 359570"/>
                    <a:gd name="connsiteX12" fmla="*/ 122872 w 363380"/>
                    <a:gd name="connsiteY12" fmla="*/ 330996 h 359570"/>
                    <a:gd name="connsiteX13" fmla="*/ 75248 w 363380"/>
                    <a:gd name="connsiteY13" fmla="*/ 314326 h 359570"/>
                    <a:gd name="connsiteX14" fmla="*/ 22156 w 363380"/>
                    <a:gd name="connsiteY14" fmla="*/ 356242 h 359570"/>
                    <a:gd name="connsiteX15" fmla="*/ 0 w 363380"/>
                    <a:gd name="connsiteY15" fmla="*/ 341472 h 359570"/>
                    <a:gd name="connsiteX16" fmla="*/ 22860 w 363380"/>
                    <a:gd name="connsiteY16" fmla="*/ 250032 h 359570"/>
                    <a:gd name="connsiteX17" fmla="*/ 10608 w 363380"/>
                    <a:gd name="connsiteY17" fmla="*/ 235554 h 359570"/>
                    <a:gd name="connsiteX18" fmla="*/ 23760 w 363380"/>
                    <a:gd name="connsiteY18" fmla="*/ 60192 h 359570"/>
                    <a:gd name="connsiteX19" fmla="*/ 113348 w 363380"/>
                    <a:gd name="connsiteY19" fmla="*/ 0 h 3595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363380" h="359570">
                      <a:moveTo>
                        <a:pt x="113348" y="0"/>
                      </a:moveTo>
                      <a:lnTo>
                        <a:pt x="206216" y="35720"/>
                      </a:lnTo>
                      <a:cubicBezTo>
                        <a:pt x="205424" y="57944"/>
                        <a:pt x="204628" y="80170"/>
                        <a:pt x="203836" y="102396"/>
                      </a:cubicBezTo>
                      <a:lnTo>
                        <a:pt x="270512" y="180976"/>
                      </a:lnTo>
                      <a:lnTo>
                        <a:pt x="308608" y="164308"/>
                      </a:lnTo>
                      <a:lnTo>
                        <a:pt x="363380" y="209552"/>
                      </a:lnTo>
                      <a:lnTo>
                        <a:pt x="339568" y="223838"/>
                      </a:lnTo>
                      <a:lnTo>
                        <a:pt x="272892" y="223838"/>
                      </a:lnTo>
                      <a:lnTo>
                        <a:pt x="277656" y="257176"/>
                      </a:lnTo>
                      <a:lnTo>
                        <a:pt x="213360" y="271464"/>
                      </a:lnTo>
                      <a:lnTo>
                        <a:pt x="175260" y="352426"/>
                      </a:lnTo>
                      <a:lnTo>
                        <a:pt x="137160" y="359570"/>
                      </a:lnTo>
                      <a:lnTo>
                        <a:pt x="122872" y="330996"/>
                      </a:lnTo>
                      <a:lnTo>
                        <a:pt x="75248" y="314326"/>
                      </a:lnTo>
                      <a:lnTo>
                        <a:pt x="22156" y="356242"/>
                      </a:lnTo>
                      <a:lnTo>
                        <a:pt x="0" y="341472"/>
                      </a:lnTo>
                      <a:lnTo>
                        <a:pt x="22860" y="250032"/>
                      </a:lnTo>
                      <a:lnTo>
                        <a:pt x="10608" y="235554"/>
                      </a:lnTo>
                      <a:lnTo>
                        <a:pt x="23760" y="60192"/>
                      </a:lnTo>
                      <a:lnTo>
                        <a:pt x="113348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867" name="フリーフォーム: 図形 866">
                  <a:extLst>
                    <a:ext uri="{FF2B5EF4-FFF2-40B4-BE49-F238E27FC236}">
                      <a16:creationId xmlns:a16="http://schemas.microsoft.com/office/drawing/2014/main" id="{4BBAF681-9380-40A2-8A77-08824CD83FCA}"/>
                    </a:ext>
                  </a:extLst>
                </p:cNvPr>
                <p:cNvSpPr/>
                <p:nvPr/>
              </p:nvSpPr>
              <p:spPr>
                <a:xfrm>
                  <a:off x="44388880" y="28009328"/>
                  <a:ext cx="569120" cy="424744"/>
                </a:xfrm>
                <a:custGeom>
                  <a:avLst/>
                  <a:gdLst>
                    <a:gd name="connsiteX0" fmla="*/ 85696 w 569120"/>
                    <a:gd name="connsiteY0" fmla="*/ 0 h 424744"/>
                    <a:gd name="connsiteX1" fmla="*/ 92868 w 569120"/>
                    <a:gd name="connsiteY1" fmla="*/ 32272 h 424744"/>
                    <a:gd name="connsiteX2" fmla="*/ 336708 w 569120"/>
                    <a:gd name="connsiteY2" fmla="*/ 230392 h 424744"/>
                    <a:gd name="connsiteX3" fmla="*/ 405288 w 569120"/>
                    <a:gd name="connsiteY3" fmla="*/ 245632 h 424744"/>
                    <a:gd name="connsiteX4" fmla="*/ 511968 w 569120"/>
                    <a:gd name="connsiteY4" fmla="*/ 245632 h 424744"/>
                    <a:gd name="connsiteX5" fmla="*/ 515780 w 569120"/>
                    <a:gd name="connsiteY5" fmla="*/ 238012 h 424744"/>
                    <a:gd name="connsiteX6" fmla="*/ 569120 w 569120"/>
                    <a:gd name="connsiteY6" fmla="*/ 268492 h 424744"/>
                    <a:gd name="connsiteX7" fmla="*/ 546260 w 569120"/>
                    <a:gd name="connsiteY7" fmla="*/ 375172 h 424744"/>
                    <a:gd name="connsiteX8" fmla="*/ 515780 w 569120"/>
                    <a:gd name="connsiteY8" fmla="*/ 413272 h 424744"/>
                    <a:gd name="connsiteX9" fmla="*/ 477680 w 569120"/>
                    <a:gd name="connsiteY9" fmla="*/ 413272 h 424744"/>
                    <a:gd name="connsiteX10" fmla="*/ 439580 w 569120"/>
                    <a:gd name="connsiteY10" fmla="*/ 352312 h 424744"/>
                    <a:gd name="connsiteX11" fmla="*/ 386240 w 569120"/>
                    <a:gd name="connsiteY11" fmla="*/ 352312 h 424744"/>
                    <a:gd name="connsiteX12" fmla="*/ 317660 w 569120"/>
                    <a:gd name="connsiteY12" fmla="*/ 367552 h 424744"/>
                    <a:gd name="connsiteX13" fmla="*/ 241460 w 569120"/>
                    <a:gd name="connsiteY13" fmla="*/ 420892 h 424744"/>
                    <a:gd name="connsiteX14" fmla="*/ 223488 w 569120"/>
                    <a:gd name="connsiteY14" fmla="*/ 424744 h 424744"/>
                    <a:gd name="connsiteX15" fmla="*/ 138112 w 569120"/>
                    <a:gd name="connsiteY15" fmla="*/ 387078 h 424744"/>
                    <a:gd name="connsiteX16" fmla="*/ 142876 w 569120"/>
                    <a:gd name="connsiteY16" fmla="*/ 337072 h 424744"/>
                    <a:gd name="connsiteX17" fmla="*/ 173832 w 569120"/>
                    <a:gd name="connsiteY17" fmla="*/ 301352 h 424744"/>
                    <a:gd name="connsiteX18" fmla="*/ 166688 w 569120"/>
                    <a:gd name="connsiteY18" fmla="*/ 272778 h 424744"/>
                    <a:gd name="connsiteX19" fmla="*/ 133352 w 569120"/>
                    <a:gd name="connsiteY19" fmla="*/ 301352 h 424744"/>
                    <a:gd name="connsiteX20" fmla="*/ 69056 w 569120"/>
                    <a:gd name="connsiteY20" fmla="*/ 301352 h 424744"/>
                    <a:gd name="connsiteX21" fmla="*/ 138112 w 569120"/>
                    <a:gd name="connsiteY21" fmla="*/ 222772 h 424744"/>
                    <a:gd name="connsiteX22" fmla="*/ 54768 w 569120"/>
                    <a:gd name="connsiteY22" fmla="*/ 163240 h 424744"/>
                    <a:gd name="connsiteX23" fmla="*/ 19052 w 569120"/>
                    <a:gd name="connsiteY23" fmla="*/ 148952 h 424744"/>
                    <a:gd name="connsiteX24" fmla="*/ 38100 w 569120"/>
                    <a:gd name="connsiteY24" fmla="*/ 77516 h 424744"/>
                    <a:gd name="connsiteX25" fmla="*/ 0 w 569120"/>
                    <a:gd name="connsiteY25" fmla="*/ 56084 h 424744"/>
                    <a:gd name="connsiteX26" fmla="*/ 2384 w 569120"/>
                    <a:gd name="connsiteY26" fmla="*/ 20366 h 424744"/>
                    <a:gd name="connsiteX27" fmla="*/ 85696 w 569120"/>
                    <a:gd name="connsiteY27" fmla="*/ 0 h 4247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569120" h="424744">
                      <a:moveTo>
                        <a:pt x="85696" y="0"/>
                      </a:moveTo>
                      <a:lnTo>
                        <a:pt x="92868" y="32272"/>
                      </a:lnTo>
                      <a:lnTo>
                        <a:pt x="336708" y="230392"/>
                      </a:lnTo>
                      <a:lnTo>
                        <a:pt x="405288" y="245632"/>
                      </a:lnTo>
                      <a:lnTo>
                        <a:pt x="511968" y="245632"/>
                      </a:lnTo>
                      <a:lnTo>
                        <a:pt x="515780" y="238012"/>
                      </a:lnTo>
                      <a:lnTo>
                        <a:pt x="569120" y="268492"/>
                      </a:lnTo>
                      <a:lnTo>
                        <a:pt x="546260" y="375172"/>
                      </a:lnTo>
                      <a:lnTo>
                        <a:pt x="515780" y="413272"/>
                      </a:lnTo>
                      <a:lnTo>
                        <a:pt x="477680" y="413272"/>
                      </a:lnTo>
                      <a:lnTo>
                        <a:pt x="439580" y="352312"/>
                      </a:lnTo>
                      <a:lnTo>
                        <a:pt x="386240" y="352312"/>
                      </a:lnTo>
                      <a:lnTo>
                        <a:pt x="317660" y="367552"/>
                      </a:lnTo>
                      <a:lnTo>
                        <a:pt x="241460" y="420892"/>
                      </a:lnTo>
                      <a:lnTo>
                        <a:pt x="223488" y="424744"/>
                      </a:lnTo>
                      <a:lnTo>
                        <a:pt x="138112" y="387078"/>
                      </a:lnTo>
                      <a:lnTo>
                        <a:pt x="142876" y="337072"/>
                      </a:lnTo>
                      <a:lnTo>
                        <a:pt x="173832" y="301352"/>
                      </a:lnTo>
                      <a:lnTo>
                        <a:pt x="166688" y="272778"/>
                      </a:lnTo>
                      <a:lnTo>
                        <a:pt x="133352" y="301352"/>
                      </a:lnTo>
                      <a:lnTo>
                        <a:pt x="69056" y="301352"/>
                      </a:lnTo>
                      <a:lnTo>
                        <a:pt x="138112" y="222772"/>
                      </a:lnTo>
                      <a:lnTo>
                        <a:pt x="54768" y="163240"/>
                      </a:lnTo>
                      <a:lnTo>
                        <a:pt x="19052" y="148952"/>
                      </a:lnTo>
                      <a:lnTo>
                        <a:pt x="38100" y="77516"/>
                      </a:lnTo>
                      <a:lnTo>
                        <a:pt x="0" y="56084"/>
                      </a:lnTo>
                      <a:lnTo>
                        <a:pt x="2384" y="20366"/>
                      </a:lnTo>
                      <a:lnTo>
                        <a:pt x="85696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868" name="フリーフォーム: 図形 867">
                  <a:extLst>
                    <a:ext uri="{FF2B5EF4-FFF2-40B4-BE49-F238E27FC236}">
                      <a16:creationId xmlns:a16="http://schemas.microsoft.com/office/drawing/2014/main" id="{CAC63841-D210-4C8D-950E-791B5FDD9466}"/>
                    </a:ext>
                  </a:extLst>
                </p:cNvPr>
                <p:cNvSpPr/>
                <p:nvPr/>
              </p:nvSpPr>
              <p:spPr>
                <a:xfrm>
                  <a:off x="43764200" y="28184476"/>
                  <a:ext cx="384176" cy="494758"/>
                </a:xfrm>
                <a:custGeom>
                  <a:avLst/>
                  <a:gdLst>
                    <a:gd name="connsiteX0" fmla="*/ 187324 w 384176"/>
                    <a:gd name="connsiteY0" fmla="*/ 0 h 494758"/>
                    <a:gd name="connsiteX1" fmla="*/ 228600 w 384176"/>
                    <a:gd name="connsiteY1" fmla="*/ 28574 h 494758"/>
                    <a:gd name="connsiteX2" fmla="*/ 288924 w 384176"/>
                    <a:gd name="connsiteY2" fmla="*/ 28574 h 494758"/>
                    <a:gd name="connsiteX3" fmla="*/ 282576 w 384176"/>
                    <a:gd name="connsiteY3" fmla="*/ 76200 h 494758"/>
                    <a:gd name="connsiteX4" fmla="*/ 336552 w 384176"/>
                    <a:gd name="connsiteY4" fmla="*/ 82548 h 494758"/>
                    <a:gd name="connsiteX5" fmla="*/ 355600 w 384176"/>
                    <a:gd name="connsiteY5" fmla="*/ 120648 h 494758"/>
                    <a:gd name="connsiteX6" fmla="*/ 307976 w 384176"/>
                    <a:gd name="connsiteY6" fmla="*/ 152400 h 494758"/>
                    <a:gd name="connsiteX7" fmla="*/ 288924 w 384176"/>
                    <a:gd name="connsiteY7" fmla="*/ 180974 h 494758"/>
                    <a:gd name="connsiteX8" fmla="*/ 384176 w 384176"/>
                    <a:gd name="connsiteY8" fmla="*/ 193674 h 494758"/>
                    <a:gd name="connsiteX9" fmla="*/ 384176 w 384176"/>
                    <a:gd name="connsiteY9" fmla="*/ 215900 h 494758"/>
                    <a:gd name="connsiteX10" fmla="*/ 355600 w 384176"/>
                    <a:gd name="connsiteY10" fmla="*/ 266700 h 494758"/>
                    <a:gd name="connsiteX11" fmla="*/ 374144 w 384176"/>
                    <a:gd name="connsiteY11" fmla="*/ 365598 h 494758"/>
                    <a:gd name="connsiteX12" fmla="*/ 279400 w 384176"/>
                    <a:gd name="connsiteY12" fmla="*/ 443864 h 494758"/>
                    <a:gd name="connsiteX13" fmla="*/ 233028 w 384176"/>
                    <a:gd name="connsiteY13" fmla="*/ 494758 h 494758"/>
                    <a:gd name="connsiteX14" fmla="*/ 146048 w 384176"/>
                    <a:gd name="connsiteY14" fmla="*/ 422274 h 494758"/>
                    <a:gd name="connsiteX15" fmla="*/ 149224 w 384176"/>
                    <a:gd name="connsiteY15" fmla="*/ 377824 h 494758"/>
                    <a:gd name="connsiteX16" fmla="*/ 177800 w 384176"/>
                    <a:gd name="connsiteY16" fmla="*/ 346074 h 494758"/>
                    <a:gd name="connsiteX17" fmla="*/ 120648 w 384176"/>
                    <a:gd name="connsiteY17" fmla="*/ 298448 h 494758"/>
                    <a:gd name="connsiteX18" fmla="*/ 95248 w 384176"/>
                    <a:gd name="connsiteY18" fmla="*/ 333374 h 494758"/>
                    <a:gd name="connsiteX19" fmla="*/ 79376 w 384176"/>
                    <a:gd name="connsiteY19" fmla="*/ 327024 h 494758"/>
                    <a:gd name="connsiteX20" fmla="*/ 69848 w 384176"/>
                    <a:gd name="connsiteY20" fmla="*/ 285748 h 494758"/>
                    <a:gd name="connsiteX21" fmla="*/ 34924 w 384176"/>
                    <a:gd name="connsiteY21" fmla="*/ 276224 h 494758"/>
                    <a:gd name="connsiteX22" fmla="*/ 41276 w 384176"/>
                    <a:gd name="connsiteY22" fmla="*/ 184148 h 494758"/>
                    <a:gd name="connsiteX23" fmla="*/ 0 w 384176"/>
                    <a:gd name="connsiteY23" fmla="*/ 149224 h 494758"/>
                    <a:gd name="connsiteX24" fmla="*/ 57152 w 384176"/>
                    <a:gd name="connsiteY24" fmla="*/ 79374 h 494758"/>
                    <a:gd name="connsiteX25" fmla="*/ 60324 w 384176"/>
                    <a:gd name="connsiteY25" fmla="*/ 15874 h 494758"/>
                    <a:gd name="connsiteX26" fmla="*/ 187324 w 384176"/>
                    <a:gd name="connsiteY26" fmla="*/ 0 h 4947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384176" h="494758">
                      <a:moveTo>
                        <a:pt x="187324" y="0"/>
                      </a:moveTo>
                      <a:lnTo>
                        <a:pt x="228600" y="28574"/>
                      </a:lnTo>
                      <a:lnTo>
                        <a:pt x="288924" y="28574"/>
                      </a:lnTo>
                      <a:lnTo>
                        <a:pt x="282576" y="76200"/>
                      </a:lnTo>
                      <a:lnTo>
                        <a:pt x="336552" y="82548"/>
                      </a:lnTo>
                      <a:lnTo>
                        <a:pt x="355600" y="120648"/>
                      </a:lnTo>
                      <a:lnTo>
                        <a:pt x="307976" y="152400"/>
                      </a:lnTo>
                      <a:lnTo>
                        <a:pt x="288924" y="180974"/>
                      </a:lnTo>
                      <a:lnTo>
                        <a:pt x="384176" y="193674"/>
                      </a:lnTo>
                      <a:lnTo>
                        <a:pt x="384176" y="215900"/>
                      </a:lnTo>
                      <a:lnTo>
                        <a:pt x="355600" y="266700"/>
                      </a:lnTo>
                      <a:lnTo>
                        <a:pt x="374144" y="365598"/>
                      </a:lnTo>
                      <a:lnTo>
                        <a:pt x="279400" y="443864"/>
                      </a:lnTo>
                      <a:lnTo>
                        <a:pt x="233028" y="494758"/>
                      </a:lnTo>
                      <a:lnTo>
                        <a:pt x="146048" y="422274"/>
                      </a:lnTo>
                      <a:lnTo>
                        <a:pt x="149224" y="377824"/>
                      </a:lnTo>
                      <a:lnTo>
                        <a:pt x="177800" y="346074"/>
                      </a:lnTo>
                      <a:lnTo>
                        <a:pt x="120648" y="298448"/>
                      </a:lnTo>
                      <a:lnTo>
                        <a:pt x="95248" y="333374"/>
                      </a:lnTo>
                      <a:lnTo>
                        <a:pt x="79376" y="327024"/>
                      </a:lnTo>
                      <a:lnTo>
                        <a:pt x="69848" y="285748"/>
                      </a:lnTo>
                      <a:lnTo>
                        <a:pt x="34924" y="276224"/>
                      </a:lnTo>
                      <a:lnTo>
                        <a:pt x="41276" y="184148"/>
                      </a:lnTo>
                      <a:lnTo>
                        <a:pt x="0" y="149224"/>
                      </a:lnTo>
                      <a:lnTo>
                        <a:pt x="57152" y="79374"/>
                      </a:lnTo>
                      <a:lnTo>
                        <a:pt x="60324" y="15874"/>
                      </a:lnTo>
                      <a:lnTo>
                        <a:pt x="187324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869" name="フリーフォーム: 図形 868">
                  <a:extLst>
                    <a:ext uri="{FF2B5EF4-FFF2-40B4-BE49-F238E27FC236}">
                      <a16:creationId xmlns:a16="http://schemas.microsoft.com/office/drawing/2014/main" id="{B7A4A090-F162-440C-9E45-DD0C648B4CA1}"/>
                    </a:ext>
                  </a:extLst>
                </p:cNvPr>
                <p:cNvSpPr/>
                <p:nvPr/>
              </p:nvSpPr>
              <p:spPr>
                <a:xfrm>
                  <a:off x="43272076" y="28479750"/>
                  <a:ext cx="614480" cy="511796"/>
                </a:xfrm>
                <a:custGeom>
                  <a:avLst/>
                  <a:gdLst>
                    <a:gd name="connsiteX0" fmla="*/ 297656 w 614480"/>
                    <a:gd name="connsiteY0" fmla="*/ 0 h 511796"/>
                    <a:gd name="connsiteX1" fmla="*/ 340516 w 614480"/>
                    <a:gd name="connsiteY1" fmla="*/ 45244 h 511796"/>
                    <a:gd name="connsiteX2" fmla="*/ 342900 w 614480"/>
                    <a:gd name="connsiteY2" fmla="*/ 83344 h 511796"/>
                    <a:gd name="connsiteX3" fmla="*/ 404812 w 614480"/>
                    <a:gd name="connsiteY3" fmla="*/ 57150 h 511796"/>
                    <a:gd name="connsiteX4" fmla="*/ 464344 w 614480"/>
                    <a:gd name="connsiteY4" fmla="*/ 111918 h 511796"/>
                    <a:gd name="connsiteX5" fmla="*/ 419100 w 614480"/>
                    <a:gd name="connsiteY5" fmla="*/ 166688 h 511796"/>
                    <a:gd name="connsiteX6" fmla="*/ 476248 w 614480"/>
                    <a:gd name="connsiteY6" fmla="*/ 192882 h 511796"/>
                    <a:gd name="connsiteX7" fmla="*/ 514348 w 614480"/>
                    <a:gd name="connsiteY7" fmla="*/ 188118 h 511796"/>
                    <a:gd name="connsiteX8" fmla="*/ 528636 w 614480"/>
                    <a:gd name="connsiteY8" fmla="*/ 226218 h 511796"/>
                    <a:gd name="connsiteX9" fmla="*/ 495300 w 614480"/>
                    <a:gd name="connsiteY9" fmla="*/ 259556 h 511796"/>
                    <a:gd name="connsiteX10" fmla="*/ 516732 w 614480"/>
                    <a:gd name="connsiteY10" fmla="*/ 283370 h 511796"/>
                    <a:gd name="connsiteX11" fmla="*/ 561972 w 614480"/>
                    <a:gd name="connsiteY11" fmla="*/ 266700 h 511796"/>
                    <a:gd name="connsiteX12" fmla="*/ 614480 w 614480"/>
                    <a:gd name="connsiteY12" fmla="*/ 320956 h 511796"/>
                    <a:gd name="connsiteX13" fmla="*/ 459104 w 614480"/>
                    <a:gd name="connsiteY13" fmla="*/ 491490 h 511796"/>
                    <a:gd name="connsiteX14" fmla="*/ 444264 w 614480"/>
                    <a:gd name="connsiteY14" fmla="*/ 511796 h 511796"/>
                    <a:gd name="connsiteX15" fmla="*/ 273844 w 614480"/>
                    <a:gd name="connsiteY15" fmla="*/ 357188 h 511796"/>
                    <a:gd name="connsiteX16" fmla="*/ 207168 w 614480"/>
                    <a:gd name="connsiteY16" fmla="*/ 352426 h 511796"/>
                    <a:gd name="connsiteX17" fmla="*/ 202404 w 614480"/>
                    <a:gd name="connsiteY17" fmla="*/ 323850 h 511796"/>
                    <a:gd name="connsiteX18" fmla="*/ 171448 w 614480"/>
                    <a:gd name="connsiteY18" fmla="*/ 307182 h 511796"/>
                    <a:gd name="connsiteX19" fmla="*/ 142876 w 614480"/>
                    <a:gd name="connsiteY19" fmla="*/ 304800 h 511796"/>
                    <a:gd name="connsiteX20" fmla="*/ 128588 w 614480"/>
                    <a:gd name="connsiteY20" fmla="*/ 304800 h 511796"/>
                    <a:gd name="connsiteX21" fmla="*/ 107156 w 614480"/>
                    <a:gd name="connsiteY21" fmla="*/ 290514 h 511796"/>
                    <a:gd name="connsiteX22" fmla="*/ 23812 w 614480"/>
                    <a:gd name="connsiteY22" fmla="*/ 290514 h 511796"/>
                    <a:gd name="connsiteX23" fmla="*/ 23812 w 614480"/>
                    <a:gd name="connsiteY23" fmla="*/ 230982 h 511796"/>
                    <a:gd name="connsiteX24" fmla="*/ 0 w 614480"/>
                    <a:gd name="connsiteY24" fmla="*/ 197644 h 511796"/>
                    <a:gd name="connsiteX25" fmla="*/ 16668 w 614480"/>
                    <a:gd name="connsiteY25" fmla="*/ 83344 h 511796"/>
                    <a:gd name="connsiteX26" fmla="*/ 69056 w 614480"/>
                    <a:gd name="connsiteY26" fmla="*/ 54770 h 511796"/>
                    <a:gd name="connsiteX27" fmla="*/ 97628 w 614480"/>
                    <a:gd name="connsiteY27" fmla="*/ 2382 h 511796"/>
                    <a:gd name="connsiteX28" fmla="*/ 130968 w 614480"/>
                    <a:gd name="connsiteY28" fmla="*/ 2382 h 511796"/>
                    <a:gd name="connsiteX29" fmla="*/ 161924 w 614480"/>
                    <a:gd name="connsiteY29" fmla="*/ 16670 h 511796"/>
                    <a:gd name="connsiteX30" fmla="*/ 235744 w 614480"/>
                    <a:gd name="connsiteY30" fmla="*/ 16670 h 511796"/>
                    <a:gd name="connsiteX31" fmla="*/ 252412 w 614480"/>
                    <a:gd name="connsiteY31" fmla="*/ 33338 h 511796"/>
                    <a:gd name="connsiteX32" fmla="*/ 297656 w 614480"/>
                    <a:gd name="connsiteY32" fmla="*/ 0 h 5117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614480" h="511796">
                      <a:moveTo>
                        <a:pt x="297656" y="0"/>
                      </a:moveTo>
                      <a:lnTo>
                        <a:pt x="340516" y="45244"/>
                      </a:lnTo>
                      <a:lnTo>
                        <a:pt x="342900" y="83344"/>
                      </a:lnTo>
                      <a:lnTo>
                        <a:pt x="404812" y="57150"/>
                      </a:lnTo>
                      <a:lnTo>
                        <a:pt x="464344" y="111918"/>
                      </a:lnTo>
                      <a:lnTo>
                        <a:pt x="419100" y="166688"/>
                      </a:lnTo>
                      <a:lnTo>
                        <a:pt x="476248" y="192882"/>
                      </a:lnTo>
                      <a:lnTo>
                        <a:pt x="514348" y="188118"/>
                      </a:lnTo>
                      <a:lnTo>
                        <a:pt x="528636" y="226218"/>
                      </a:lnTo>
                      <a:lnTo>
                        <a:pt x="495300" y="259556"/>
                      </a:lnTo>
                      <a:lnTo>
                        <a:pt x="516732" y="283370"/>
                      </a:lnTo>
                      <a:lnTo>
                        <a:pt x="561972" y="266700"/>
                      </a:lnTo>
                      <a:lnTo>
                        <a:pt x="614480" y="320956"/>
                      </a:lnTo>
                      <a:lnTo>
                        <a:pt x="459104" y="491490"/>
                      </a:lnTo>
                      <a:lnTo>
                        <a:pt x="444264" y="511796"/>
                      </a:lnTo>
                      <a:lnTo>
                        <a:pt x="273844" y="357188"/>
                      </a:lnTo>
                      <a:lnTo>
                        <a:pt x="207168" y="352426"/>
                      </a:lnTo>
                      <a:lnTo>
                        <a:pt x="202404" y="323850"/>
                      </a:lnTo>
                      <a:lnTo>
                        <a:pt x="171448" y="307182"/>
                      </a:lnTo>
                      <a:lnTo>
                        <a:pt x="142876" y="304800"/>
                      </a:lnTo>
                      <a:lnTo>
                        <a:pt x="128588" y="304800"/>
                      </a:lnTo>
                      <a:lnTo>
                        <a:pt x="107156" y="290514"/>
                      </a:lnTo>
                      <a:lnTo>
                        <a:pt x="23812" y="290514"/>
                      </a:lnTo>
                      <a:lnTo>
                        <a:pt x="23812" y="230982"/>
                      </a:lnTo>
                      <a:lnTo>
                        <a:pt x="0" y="197644"/>
                      </a:lnTo>
                      <a:lnTo>
                        <a:pt x="16668" y="83344"/>
                      </a:lnTo>
                      <a:lnTo>
                        <a:pt x="69056" y="54770"/>
                      </a:lnTo>
                      <a:lnTo>
                        <a:pt x="97628" y="2382"/>
                      </a:lnTo>
                      <a:lnTo>
                        <a:pt x="130968" y="2382"/>
                      </a:lnTo>
                      <a:lnTo>
                        <a:pt x="161924" y="16670"/>
                      </a:lnTo>
                      <a:lnTo>
                        <a:pt x="235744" y="16670"/>
                      </a:lnTo>
                      <a:lnTo>
                        <a:pt x="252412" y="33338"/>
                      </a:lnTo>
                      <a:lnTo>
                        <a:pt x="297656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870" name="フリーフォーム: 図形 869">
                  <a:extLst>
                    <a:ext uri="{FF2B5EF4-FFF2-40B4-BE49-F238E27FC236}">
                      <a16:creationId xmlns:a16="http://schemas.microsoft.com/office/drawing/2014/main" id="{21E46B98-242A-4606-A1F9-3158D02E099A}"/>
                    </a:ext>
                  </a:extLst>
                </p:cNvPr>
                <p:cNvSpPr/>
                <p:nvPr/>
              </p:nvSpPr>
              <p:spPr>
                <a:xfrm>
                  <a:off x="41879520" y="28507102"/>
                  <a:ext cx="228600" cy="212678"/>
                </a:xfrm>
                <a:custGeom>
                  <a:avLst/>
                  <a:gdLst>
                    <a:gd name="connsiteX0" fmla="*/ 53340 w 228600"/>
                    <a:gd name="connsiteY0" fmla="*/ 0 h 212678"/>
                    <a:gd name="connsiteX1" fmla="*/ 56672 w 228600"/>
                    <a:gd name="connsiteY1" fmla="*/ 1222 h 212678"/>
                    <a:gd name="connsiteX2" fmla="*/ 120968 w 228600"/>
                    <a:gd name="connsiteY2" fmla="*/ 25036 h 212678"/>
                    <a:gd name="connsiteX3" fmla="*/ 159068 w 228600"/>
                    <a:gd name="connsiteY3" fmla="*/ 51230 h 212678"/>
                    <a:gd name="connsiteX4" fmla="*/ 161448 w 228600"/>
                    <a:gd name="connsiteY4" fmla="*/ 51230 h 212678"/>
                    <a:gd name="connsiteX5" fmla="*/ 170164 w 228600"/>
                    <a:gd name="connsiteY5" fmla="*/ 62850 h 212678"/>
                    <a:gd name="connsiteX6" fmla="*/ 167640 w 228600"/>
                    <a:gd name="connsiteY6" fmla="*/ 67898 h 212678"/>
                    <a:gd name="connsiteX7" fmla="*/ 228600 w 228600"/>
                    <a:gd name="connsiteY7" fmla="*/ 144098 h 212678"/>
                    <a:gd name="connsiteX8" fmla="*/ 129540 w 228600"/>
                    <a:gd name="connsiteY8" fmla="*/ 174578 h 212678"/>
                    <a:gd name="connsiteX9" fmla="*/ 99060 w 228600"/>
                    <a:gd name="connsiteY9" fmla="*/ 166958 h 212678"/>
                    <a:gd name="connsiteX10" fmla="*/ 60960 w 228600"/>
                    <a:gd name="connsiteY10" fmla="*/ 212678 h 212678"/>
                    <a:gd name="connsiteX11" fmla="*/ 0 w 228600"/>
                    <a:gd name="connsiteY11" fmla="*/ 174578 h 212678"/>
                    <a:gd name="connsiteX12" fmla="*/ 53340 w 228600"/>
                    <a:gd name="connsiteY12" fmla="*/ 83138 h 212678"/>
                    <a:gd name="connsiteX13" fmla="*/ 53340 w 228600"/>
                    <a:gd name="connsiteY13" fmla="*/ 0 h 2126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228600" h="212678">
                      <a:moveTo>
                        <a:pt x="53340" y="0"/>
                      </a:moveTo>
                      <a:lnTo>
                        <a:pt x="56672" y="1222"/>
                      </a:lnTo>
                      <a:lnTo>
                        <a:pt x="120968" y="25036"/>
                      </a:lnTo>
                      <a:cubicBezTo>
                        <a:pt x="142540" y="46610"/>
                        <a:pt x="133324" y="42650"/>
                        <a:pt x="159068" y="51230"/>
                      </a:cubicBezTo>
                      <a:cubicBezTo>
                        <a:pt x="159820" y="51480"/>
                        <a:pt x="160656" y="51230"/>
                        <a:pt x="161448" y="51230"/>
                      </a:cubicBezTo>
                      <a:lnTo>
                        <a:pt x="170164" y="62850"/>
                      </a:lnTo>
                      <a:lnTo>
                        <a:pt x="167640" y="67898"/>
                      </a:lnTo>
                      <a:lnTo>
                        <a:pt x="228600" y="144098"/>
                      </a:lnTo>
                      <a:lnTo>
                        <a:pt x="129540" y="174578"/>
                      </a:lnTo>
                      <a:lnTo>
                        <a:pt x="99060" y="166958"/>
                      </a:lnTo>
                      <a:lnTo>
                        <a:pt x="60960" y="212678"/>
                      </a:lnTo>
                      <a:lnTo>
                        <a:pt x="0" y="174578"/>
                      </a:lnTo>
                      <a:lnTo>
                        <a:pt x="53340" y="83138"/>
                      </a:lnTo>
                      <a:lnTo>
                        <a:pt x="53340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871" name="フリーフォーム: 図形 870">
                  <a:extLst>
                    <a:ext uri="{FF2B5EF4-FFF2-40B4-BE49-F238E27FC236}">
                      <a16:creationId xmlns:a16="http://schemas.microsoft.com/office/drawing/2014/main" id="{E5BFE42B-52B7-4A8F-8FE2-41B7871CF5AB}"/>
                    </a:ext>
                  </a:extLst>
                </p:cNvPr>
                <p:cNvSpPr/>
                <p:nvPr/>
              </p:nvSpPr>
              <p:spPr>
                <a:xfrm>
                  <a:off x="43114912" y="28960764"/>
                  <a:ext cx="468996" cy="304800"/>
                </a:xfrm>
                <a:custGeom>
                  <a:avLst/>
                  <a:gdLst>
                    <a:gd name="connsiteX0" fmla="*/ 121444 w 468996"/>
                    <a:gd name="connsiteY0" fmla="*/ 0 h 304800"/>
                    <a:gd name="connsiteX1" fmla="*/ 157164 w 468996"/>
                    <a:gd name="connsiteY1" fmla="*/ 7142 h 304800"/>
                    <a:gd name="connsiteX2" fmla="*/ 157164 w 468996"/>
                    <a:gd name="connsiteY2" fmla="*/ 45242 h 304800"/>
                    <a:gd name="connsiteX3" fmla="*/ 204788 w 468996"/>
                    <a:gd name="connsiteY3" fmla="*/ 85724 h 304800"/>
                    <a:gd name="connsiteX4" fmla="*/ 319088 w 468996"/>
                    <a:gd name="connsiteY4" fmla="*/ 185736 h 304800"/>
                    <a:gd name="connsiteX5" fmla="*/ 428624 w 468996"/>
                    <a:gd name="connsiteY5" fmla="*/ 183356 h 304800"/>
                    <a:gd name="connsiteX6" fmla="*/ 468996 w 468996"/>
                    <a:gd name="connsiteY6" fmla="*/ 217418 h 304800"/>
                    <a:gd name="connsiteX7" fmla="*/ 445164 w 468996"/>
                    <a:gd name="connsiteY7" fmla="*/ 301736 h 304800"/>
                    <a:gd name="connsiteX8" fmla="*/ 333376 w 468996"/>
                    <a:gd name="connsiteY8" fmla="*/ 304800 h 304800"/>
                    <a:gd name="connsiteX9" fmla="*/ 328612 w 468996"/>
                    <a:gd name="connsiteY9" fmla="*/ 242886 h 304800"/>
                    <a:gd name="connsiteX10" fmla="*/ 245268 w 468996"/>
                    <a:gd name="connsiteY10" fmla="*/ 238124 h 304800"/>
                    <a:gd name="connsiteX11" fmla="*/ 214312 w 468996"/>
                    <a:gd name="connsiteY11" fmla="*/ 257174 h 304800"/>
                    <a:gd name="connsiteX12" fmla="*/ 169068 w 468996"/>
                    <a:gd name="connsiteY12" fmla="*/ 238124 h 304800"/>
                    <a:gd name="connsiteX13" fmla="*/ 154784 w 468996"/>
                    <a:gd name="connsiteY13" fmla="*/ 197642 h 304800"/>
                    <a:gd name="connsiteX14" fmla="*/ 11908 w 468996"/>
                    <a:gd name="connsiteY14" fmla="*/ 204786 h 304800"/>
                    <a:gd name="connsiteX15" fmla="*/ 0 w 468996"/>
                    <a:gd name="connsiteY15" fmla="*/ 169068 h 304800"/>
                    <a:gd name="connsiteX16" fmla="*/ 52388 w 468996"/>
                    <a:gd name="connsiteY16" fmla="*/ 119060 h 304800"/>
                    <a:gd name="connsiteX17" fmla="*/ 28576 w 468996"/>
                    <a:gd name="connsiteY17" fmla="*/ 52386 h 304800"/>
                    <a:gd name="connsiteX18" fmla="*/ 64296 w 468996"/>
                    <a:gd name="connsiteY18" fmla="*/ 2380 h 304800"/>
                    <a:gd name="connsiteX19" fmla="*/ 88108 w 468996"/>
                    <a:gd name="connsiteY19" fmla="*/ 9524 h 304800"/>
                    <a:gd name="connsiteX20" fmla="*/ 121444 w 468996"/>
                    <a:gd name="connsiteY20" fmla="*/ 0 h 3048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468996" h="304800">
                      <a:moveTo>
                        <a:pt x="121444" y="0"/>
                      </a:moveTo>
                      <a:lnTo>
                        <a:pt x="157164" y="7142"/>
                      </a:lnTo>
                      <a:lnTo>
                        <a:pt x="157164" y="45242"/>
                      </a:lnTo>
                      <a:lnTo>
                        <a:pt x="204788" y="85724"/>
                      </a:lnTo>
                      <a:lnTo>
                        <a:pt x="319088" y="185736"/>
                      </a:lnTo>
                      <a:lnTo>
                        <a:pt x="428624" y="183356"/>
                      </a:lnTo>
                      <a:lnTo>
                        <a:pt x="468996" y="217418"/>
                      </a:lnTo>
                      <a:lnTo>
                        <a:pt x="445164" y="301736"/>
                      </a:lnTo>
                      <a:lnTo>
                        <a:pt x="333376" y="304800"/>
                      </a:lnTo>
                      <a:lnTo>
                        <a:pt x="328612" y="242886"/>
                      </a:lnTo>
                      <a:lnTo>
                        <a:pt x="245268" y="238124"/>
                      </a:lnTo>
                      <a:lnTo>
                        <a:pt x="214312" y="257174"/>
                      </a:lnTo>
                      <a:lnTo>
                        <a:pt x="169068" y="238124"/>
                      </a:lnTo>
                      <a:lnTo>
                        <a:pt x="154784" y="197642"/>
                      </a:lnTo>
                      <a:lnTo>
                        <a:pt x="11908" y="204786"/>
                      </a:lnTo>
                      <a:lnTo>
                        <a:pt x="0" y="169068"/>
                      </a:lnTo>
                      <a:lnTo>
                        <a:pt x="52388" y="119060"/>
                      </a:lnTo>
                      <a:lnTo>
                        <a:pt x="28576" y="52386"/>
                      </a:lnTo>
                      <a:lnTo>
                        <a:pt x="64296" y="2380"/>
                      </a:lnTo>
                      <a:lnTo>
                        <a:pt x="88108" y="9524"/>
                      </a:lnTo>
                      <a:lnTo>
                        <a:pt x="121444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872" name="フリーフォーム: 図形 871">
                  <a:extLst>
                    <a:ext uri="{FF2B5EF4-FFF2-40B4-BE49-F238E27FC236}">
                      <a16:creationId xmlns:a16="http://schemas.microsoft.com/office/drawing/2014/main" id="{21220C30-35CF-4062-969B-54CB174C1160}"/>
                    </a:ext>
                  </a:extLst>
                </p:cNvPr>
                <p:cNvSpPr/>
                <p:nvPr/>
              </p:nvSpPr>
              <p:spPr>
                <a:xfrm>
                  <a:off x="41940956" y="29390906"/>
                  <a:ext cx="735808" cy="458062"/>
                </a:xfrm>
                <a:custGeom>
                  <a:avLst/>
                  <a:gdLst>
                    <a:gd name="connsiteX0" fmla="*/ 178436 w 735808"/>
                    <a:gd name="connsiteY0" fmla="*/ 0 h 458062"/>
                    <a:gd name="connsiteX1" fmla="*/ 154780 w 735808"/>
                    <a:gd name="connsiteY1" fmla="*/ 38962 h 458062"/>
                    <a:gd name="connsiteX2" fmla="*/ 157164 w 735808"/>
                    <a:gd name="connsiteY2" fmla="*/ 93732 h 458062"/>
                    <a:gd name="connsiteX3" fmla="*/ 173832 w 735808"/>
                    <a:gd name="connsiteY3" fmla="*/ 96114 h 458062"/>
                    <a:gd name="connsiteX4" fmla="*/ 216692 w 735808"/>
                    <a:gd name="connsiteY4" fmla="*/ 69918 h 458062"/>
                    <a:gd name="connsiteX5" fmla="*/ 233364 w 735808"/>
                    <a:gd name="connsiteY5" fmla="*/ 72300 h 458062"/>
                    <a:gd name="connsiteX6" fmla="*/ 228600 w 735808"/>
                    <a:gd name="connsiteY6" fmla="*/ 108018 h 458062"/>
                    <a:gd name="connsiteX7" fmla="*/ 311944 w 735808"/>
                    <a:gd name="connsiteY7" fmla="*/ 117544 h 458062"/>
                    <a:gd name="connsiteX8" fmla="*/ 335756 w 735808"/>
                    <a:gd name="connsiteY8" fmla="*/ 131832 h 458062"/>
                    <a:gd name="connsiteX9" fmla="*/ 369092 w 735808"/>
                    <a:gd name="connsiteY9" fmla="*/ 146118 h 458062"/>
                    <a:gd name="connsiteX10" fmla="*/ 357188 w 735808"/>
                    <a:gd name="connsiteY10" fmla="*/ 184218 h 458062"/>
                    <a:gd name="connsiteX11" fmla="*/ 323852 w 735808"/>
                    <a:gd name="connsiteY11" fmla="*/ 186600 h 458062"/>
                    <a:gd name="connsiteX12" fmla="*/ 323852 w 735808"/>
                    <a:gd name="connsiteY12" fmla="*/ 210414 h 458062"/>
                    <a:gd name="connsiteX13" fmla="*/ 342900 w 735808"/>
                    <a:gd name="connsiteY13" fmla="*/ 241370 h 458062"/>
                    <a:gd name="connsiteX14" fmla="*/ 335756 w 735808"/>
                    <a:gd name="connsiteY14" fmla="*/ 353288 h 458062"/>
                    <a:gd name="connsiteX15" fmla="*/ 359568 w 735808"/>
                    <a:gd name="connsiteY15" fmla="*/ 398532 h 458062"/>
                    <a:gd name="connsiteX16" fmla="*/ 388144 w 735808"/>
                    <a:gd name="connsiteY16" fmla="*/ 334238 h 458062"/>
                    <a:gd name="connsiteX17" fmla="*/ 464344 w 735808"/>
                    <a:gd name="connsiteY17" fmla="*/ 238988 h 458062"/>
                    <a:gd name="connsiteX18" fmla="*/ 507208 w 735808"/>
                    <a:gd name="connsiteY18" fmla="*/ 234226 h 458062"/>
                    <a:gd name="connsiteX19" fmla="*/ 545308 w 735808"/>
                    <a:gd name="connsiteY19" fmla="*/ 210414 h 458062"/>
                    <a:gd name="connsiteX20" fmla="*/ 666748 w 735808"/>
                    <a:gd name="connsiteY20" fmla="*/ 222318 h 458062"/>
                    <a:gd name="connsiteX21" fmla="*/ 714376 w 735808"/>
                    <a:gd name="connsiteY21" fmla="*/ 288994 h 458062"/>
                    <a:gd name="connsiteX22" fmla="*/ 716756 w 735808"/>
                    <a:gd name="connsiteY22" fmla="*/ 329474 h 458062"/>
                    <a:gd name="connsiteX23" fmla="*/ 735808 w 735808"/>
                    <a:gd name="connsiteY23" fmla="*/ 367574 h 458062"/>
                    <a:gd name="connsiteX24" fmla="*/ 659608 w 735808"/>
                    <a:gd name="connsiteY24" fmla="*/ 455682 h 458062"/>
                    <a:gd name="connsiteX25" fmla="*/ 609600 w 735808"/>
                    <a:gd name="connsiteY25" fmla="*/ 398532 h 458062"/>
                    <a:gd name="connsiteX26" fmla="*/ 573884 w 735808"/>
                    <a:gd name="connsiteY26" fmla="*/ 353288 h 458062"/>
                    <a:gd name="connsiteX27" fmla="*/ 547688 w 735808"/>
                    <a:gd name="connsiteY27" fmla="*/ 353288 h 458062"/>
                    <a:gd name="connsiteX28" fmla="*/ 535780 w 735808"/>
                    <a:gd name="connsiteY28" fmla="*/ 327094 h 458062"/>
                    <a:gd name="connsiteX29" fmla="*/ 490540 w 735808"/>
                    <a:gd name="connsiteY29" fmla="*/ 324714 h 458062"/>
                    <a:gd name="connsiteX30" fmla="*/ 450056 w 735808"/>
                    <a:gd name="connsiteY30" fmla="*/ 403294 h 458062"/>
                    <a:gd name="connsiteX31" fmla="*/ 411956 w 735808"/>
                    <a:gd name="connsiteY31" fmla="*/ 419962 h 458062"/>
                    <a:gd name="connsiteX32" fmla="*/ 388144 w 735808"/>
                    <a:gd name="connsiteY32" fmla="*/ 458062 h 458062"/>
                    <a:gd name="connsiteX33" fmla="*/ 295276 w 735808"/>
                    <a:gd name="connsiteY33" fmla="*/ 458062 h 458062"/>
                    <a:gd name="connsiteX34" fmla="*/ 216692 w 735808"/>
                    <a:gd name="connsiteY34" fmla="*/ 417582 h 458062"/>
                    <a:gd name="connsiteX35" fmla="*/ 180976 w 735808"/>
                    <a:gd name="connsiteY35" fmla="*/ 417582 h 458062"/>
                    <a:gd name="connsiteX36" fmla="*/ 164308 w 735808"/>
                    <a:gd name="connsiteY36" fmla="*/ 398532 h 458062"/>
                    <a:gd name="connsiteX37" fmla="*/ 88108 w 735808"/>
                    <a:gd name="connsiteY37" fmla="*/ 393770 h 458062"/>
                    <a:gd name="connsiteX38" fmla="*/ 85724 w 735808"/>
                    <a:gd name="connsiteY38" fmla="*/ 379482 h 458062"/>
                    <a:gd name="connsiteX39" fmla="*/ 61912 w 735808"/>
                    <a:gd name="connsiteY39" fmla="*/ 377100 h 458062"/>
                    <a:gd name="connsiteX40" fmla="*/ 47624 w 735808"/>
                    <a:gd name="connsiteY40" fmla="*/ 393770 h 458062"/>
                    <a:gd name="connsiteX41" fmla="*/ 19052 w 735808"/>
                    <a:gd name="connsiteY41" fmla="*/ 362814 h 458062"/>
                    <a:gd name="connsiteX42" fmla="*/ 19052 w 735808"/>
                    <a:gd name="connsiteY42" fmla="*/ 336618 h 458062"/>
                    <a:gd name="connsiteX43" fmla="*/ 0 w 735808"/>
                    <a:gd name="connsiteY43" fmla="*/ 317570 h 458062"/>
                    <a:gd name="connsiteX44" fmla="*/ 0 w 735808"/>
                    <a:gd name="connsiteY44" fmla="*/ 252990 h 458062"/>
                    <a:gd name="connsiteX45" fmla="*/ 33336 w 735808"/>
                    <a:gd name="connsiteY45" fmla="*/ 253750 h 458062"/>
                    <a:gd name="connsiteX46" fmla="*/ 92140 w 735808"/>
                    <a:gd name="connsiteY46" fmla="*/ 207142 h 458062"/>
                    <a:gd name="connsiteX47" fmla="*/ 45244 w 735808"/>
                    <a:gd name="connsiteY47" fmla="*/ 182314 h 458062"/>
                    <a:gd name="connsiteX48" fmla="*/ 37624 w 735808"/>
                    <a:gd name="connsiteY48" fmla="*/ 83254 h 458062"/>
                    <a:gd name="connsiteX49" fmla="*/ 75724 w 735808"/>
                    <a:gd name="connsiteY49" fmla="*/ 14674 h 458062"/>
                    <a:gd name="connsiteX50" fmla="*/ 178436 w 735808"/>
                    <a:gd name="connsiteY50" fmla="*/ 0 h 4580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</a:cxnLst>
                  <a:rect l="l" t="t" r="r" b="b"/>
                  <a:pathLst>
                    <a:path w="735808" h="458062">
                      <a:moveTo>
                        <a:pt x="178436" y="0"/>
                      </a:moveTo>
                      <a:lnTo>
                        <a:pt x="154780" y="38962"/>
                      </a:lnTo>
                      <a:cubicBezTo>
                        <a:pt x="155576" y="57218"/>
                        <a:pt x="156368" y="75476"/>
                        <a:pt x="157164" y="93732"/>
                      </a:cubicBezTo>
                      <a:lnTo>
                        <a:pt x="173832" y="96114"/>
                      </a:lnTo>
                      <a:lnTo>
                        <a:pt x="216692" y="69918"/>
                      </a:lnTo>
                      <a:lnTo>
                        <a:pt x="233364" y="72300"/>
                      </a:lnTo>
                      <a:lnTo>
                        <a:pt x="228600" y="108018"/>
                      </a:lnTo>
                      <a:lnTo>
                        <a:pt x="311944" y="117544"/>
                      </a:lnTo>
                      <a:lnTo>
                        <a:pt x="335756" y="131832"/>
                      </a:lnTo>
                      <a:lnTo>
                        <a:pt x="369092" y="146118"/>
                      </a:lnTo>
                      <a:lnTo>
                        <a:pt x="357188" y="184218"/>
                      </a:lnTo>
                      <a:lnTo>
                        <a:pt x="323852" y="186600"/>
                      </a:lnTo>
                      <a:lnTo>
                        <a:pt x="323852" y="210414"/>
                      </a:lnTo>
                      <a:lnTo>
                        <a:pt x="342900" y="241370"/>
                      </a:lnTo>
                      <a:lnTo>
                        <a:pt x="335756" y="353288"/>
                      </a:lnTo>
                      <a:lnTo>
                        <a:pt x="359568" y="398532"/>
                      </a:lnTo>
                      <a:lnTo>
                        <a:pt x="388144" y="334238"/>
                      </a:lnTo>
                      <a:lnTo>
                        <a:pt x="464344" y="238988"/>
                      </a:lnTo>
                      <a:lnTo>
                        <a:pt x="507208" y="234226"/>
                      </a:lnTo>
                      <a:lnTo>
                        <a:pt x="545308" y="210414"/>
                      </a:lnTo>
                      <a:lnTo>
                        <a:pt x="666748" y="222318"/>
                      </a:lnTo>
                      <a:lnTo>
                        <a:pt x="714376" y="288994"/>
                      </a:lnTo>
                      <a:lnTo>
                        <a:pt x="716756" y="329474"/>
                      </a:lnTo>
                      <a:lnTo>
                        <a:pt x="735808" y="367574"/>
                      </a:lnTo>
                      <a:lnTo>
                        <a:pt x="659608" y="455682"/>
                      </a:lnTo>
                      <a:lnTo>
                        <a:pt x="609600" y="398532"/>
                      </a:lnTo>
                      <a:lnTo>
                        <a:pt x="573884" y="353288"/>
                      </a:lnTo>
                      <a:lnTo>
                        <a:pt x="547688" y="353288"/>
                      </a:lnTo>
                      <a:lnTo>
                        <a:pt x="535780" y="327094"/>
                      </a:lnTo>
                      <a:lnTo>
                        <a:pt x="490540" y="324714"/>
                      </a:lnTo>
                      <a:lnTo>
                        <a:pt x="450056" y="403294"/>
                      </a:lnTo>
                      <a:lnTo>
                        <a:pt x="411956" y="419962"/>
                      </a:lnTo>
                      <a:lnTo>
                        <a:pt x="388144" y="458062"/>
                      </a:lnTo>
                      <a:lnTo>
                        <a:pt x="295276" y="458062"/>
                      </a:lnTo>
                      <a:lnTo>
                        <a:pt x="216692" y="417582"/>
                      </a:lnTo>
                      <a:lnTo>
                        <a:pt x="180976" y="417582"/>
                      </a:lnTo>
                      <a:lnTo>
                        <a:pt x="164308" y="398532"/>
                      </a:lnTo>
                      <a:lnTo>
                        <a:pt x="88108" y="393770"/>
                      </a:lnTo>
                      <a:lnTo>
                        <a:pt x="85724" y="379482"/>
                      </a:lnTo>
                      <a:lnTo>
                        <a:pt x="61912" y="377100"/>
                      </a:lnTo>
                      <a:lnTo>
                        <a:pt x="47624" y="393770"/>
                      </a:lnTo>
                      <a:lnTo>
                        <a:pt x="19052" y="362814"/>
                      </a:lnTo>
                      <a:lnTo>
                        <a:pt x="19052" y="336618"/>
                      </a:lnTo>
                      <a:lnTo>
                        <a:pt x="0" y="317570"/>
                      </a:lnTo>
                      <a:lnTo>
                        <a:pt x="0" y="252990"/>
                      </a:lnTo>
                      <a:lnTo>
                        <a:pt x="33336" y="253750"/>
                      </a:lnTo>
                      <a:lnTo>
                        <a:pt x="92140" y="207142"/>
                      </a:lnTo>
                      <a:lnTo>
                        <a:pt x="45244" y="182314"/>
                      </a:lnTo>
                      <a:lnTo>
                        <a:pt x="37624" y="83254"/>
                      </a:lnTo>
                      <a:lnTo>
                        <a:pt x="75724" y="14674"/>
                      </a:lnTo>
                      <a:lnTo>
                        <a:pt x="178436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873" name="フリーフォーム: 図形 872">
                  <a:extLst>
                    <a:ext uri="{FF2B5EF4-FFF2-40B4-BE49-F238E27FC236}">
                      <a16:creationId xmlns:a16="http://schemas.microsoft.com/office/drawing/2014/main" id="{40E76653-AF6E-4ED2-9281-7CBDCCD53650}"/>
                    </a:ext>
                  </a:extLst>
                </p:cNvPr>
                <p:cNvSpPr/>
                <p:nvPr/>
              </p:nvSpPr>
              <p:spPr>
                <a:xfrm>
                  <a:off x="43245880" y="29434632"/>
                  <a:ext cx="254708" cy="180974"/>
                </a:xfrm>
                <a:custGeom>
                  <a:avLst/>
                  <a:gdLst>
                    <a:gd name="connsiteX0" fmla="*/ 97632 w 254708"/>
                    <a:gd name="connsiteY0" fmla="*/ 0 h 180974"/>
                    <a:gd name="connsiteX1" fmla="*/ 157164 w 254708"/>
                    <a:gd name="connsiteY1" fmla="*/ 0 h 180974"/>
                    <a:gd name="connsiteX2" fmla="*/ 192884 w 254708"/>
                    <a:gd name="connsiteY2" fmla="*/ 45244 h 180974"/>
                    <a:gd name="connsiteX3" fmla="*/ 254708 w 254708"/>
                    <a:gd name="connsiteY3" fmla="*/ 38374 h 180974"/>
                    <a:gd name="connsiteX4" fmla="*/ 241460 w 254708"/>
                    <a:gd name="connsiteY4" fmla="*/ 85248 h 180974"/>
                    <a:gd name="connsiteX5" fmla="*/ 241460 w 254708"/>
                    <a:gd name="connsiteY5" fmla="*/ 152736 h 180974"/>
                    <a:gd name="connsiteX6" fmla="*/ 157164 w 254708"/>
                    <a:gd name="connsiteY6" fmla="*/ 150018 h 180974"/>
                    <a:gd name="connsiteX7" fmla="*/ 111920 w 254708"/>
                    <a:gd name="connsiteY7" fmla="*/ 180974 h 180974"/>
                    <a:gd name="connsiteX8" fmla="*/ 80964 w 254708"/>
                    <a:gd name="connsiteY8" fmla="*/ 154780 h 180974"/>
                    <a:gd name="connsiteX9" fmla="*/ 14288 w 254708"/>
                    <a:gd name="connsiteY9" fmla="*/ 150018 h 180974"/>
                    <a:gd name="connsiteX10" fmla="*/ 0 w 254708"/>
                    <a:gd name="connsiteY10" fmla="*/ 104774 h 180974"/>
                    <a:gd name="connsiteX11" fmla="*/ 26196 w 254708"/>
                    <a:gd name="connsiteY11" fmla="*/ 80962 h 180974"/>
                    <a:gd name="connsiteX12" fmla="*/ 28576 w 254708"/>
                    <a:gd name="connsiteY12" fmla="*/ 33336 h 180974"/>
                    <a:gd name="connsiteX13" fmla="*/ 97632 w 254708"/>
                    <a:gd name="connsiteY13" fmla="*/ 0 h 1809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254708" h="180974">
                      <a:moveTo>
                        <a:pt x="97632" y="0"/>
                      </a:moveTo>
                      <a:lnTo>
                        <a:pt x="157164" y="0"/>
                      </a:lnTo>
                      <a:lnTo>
                        <a:pt x="192884" y="45244"/>
                      </a:lnTo>
                      <a:lnTo>
                        <a:pt x="254708" y="38374"/>
                      </a:lnTo>
                      <a:lnTo>
                        <a:pt x="241460" y="85248"/>
                      </a:lnTo>
                      <a:lnTo>
                        <a:pt x="241460" y="152736"/>
                      </a:lnTo>
                      <a:lnTo>
                        <a:pt x="157164" y="150018"/>
                      </a:lnTo>
                      <a:lnTo>
                        <a:pt x="111920" y="180974"/>
                      </a:lnTo>
                      <a:lnTo>
                        <a:pt x="80964" y="154780"/>
                      </a:lnTo>
                      <a:lnTo>
                        <a:pt x="14288" y="150018"/>
                      </a:lnTo>
                      <a:lnTo>
                        <a:pt x="0" y="104774"/>
                      </a:lnTo>
                      <a:lnTo>
                        <a:pt x="26196" y="80962"/>
                      </a:lnTo>
                      <a:lnTo>
                        <a:pt x="28576" y="33336"/>
                      </a:lnTo>
                      <a:lnTo>
                        <a:pt x="97632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874" name="フリーフォーム: 図形 873">
                  <a:extLst>
                    <a:ext uri="{FF2B5EF4-FFF2-40B4-BE49-F238E27FC236}">
                      <a16:creationId xmlns:a16="http://schemas.microsoft.com/office/drawing/2014/main" id="{76FDEB6F-5278-4914-9734-12641D20AF46}"/>
                    </a:ext>
                  </a:extLst>
                </p:cNvPr>
                <p:cNvSpPr/>
                <p:nvPr/>
              </p:nvSpPr>
              <p:spPr>
                <a:xfrm>
                  <a:off x="43057764" y="29751338"/>
                  <a:ext cx="505776" cy="557212"/>
                </a:xfrm>
                <a:custGeom>
                  <a:avLst/>
                  <a:gdLst>
                    <a:gd name="connsiteX0" fmla="*/ 169068 w 505776"/>
                    <a:gd name="connsiteY0" fmla="*/ 0 h 557212"/>
                    <a:gd name="connsiteX1" fmla="*/ 347660 w 505776"/>
                    <a:gd name="connsiteY1" fmla="*/ 11906 h 557212"/>
                    <a:gd name="connsiteX2" fmla="*/ 357188 w 505776"/>
                    <a:gd name="connsiteY2" fmla="*/ 66674 h 557212"/>
                    <a:gd name="connsiteX3" fmla="*/ 429576 w 505776"/>
                    <a:gd name="connsiteY3" fmla="*/ 19832 h 557212"/>
                    <a:gd name="connsiteX4" fmla="*/ 429576 w 505776"/>
                    <a:gd name="connsiteY4" fmla="*/ 35242 h 557212"/>
                    <a:gd name="connsiteX5" fmla="*/ 505776 w 505776"/>
                    <a:gd name="connsiteY5" fmla="*/ 149542 h 557212"/>
                    <a:gd name="connsiteX6" fmla="*/ 460056 w 505776"/>
                    <a:gd name="connsiteY6" fmla="*/ 218122 h 557212"/>
                    <a:gd name="connsiteX7" fmla="*/ 437196 w 505776"/>
                    <a:gd name="connsiteY7" fmla="*/ 461962 h 557212"/>
                    <a:gd name="connsiteX8" fmla="*/ 406148 w 505776"/>
                    <a:gd name="connsiteY8" fmla="*/ 555108 h 557212"/>
                    <a:gd name="connsiteX9" fmla="*/ 361948 w 505776"/>
                    <a:gd name="connsiteY9" fmla="*/ 557212 h 557212"/>
                    <a:gd name="connsiteX10" fmla="*/ 335756 w 505776"/>
                    <a:gd name="connsiteY10" fmla="*/ 535782 h 557212"/>
                    <a:gd name="connsiteX11" fmla="*/ 335756 w 505776"/>
                    <a:gd name="connsiteY11" fmla="*/ 497682 h 557212"/>
                    <a:gd name="connsiteX12" fmla="*/ 295276 w 505776"/>
                    <a:gd name="connsiteY12" fmla="*/ 488156 h 557212"/>
                    <a:gd name="connsiteX13" fmla="*/ 266700 w 505776"/>
                    <a:gd name="connsiteY13" fmla="*/ 495300 h 557212"/>
                    <a:gd name="connsiteX14" fmla="*/ 250028 w 505776"/>
                    <a:gd name="connsiteY14" fmla="*/ 476250 h 557212"/>
                    <a:gd name="connsiteX15" fmla="*/ 226216 w 505776"/>
                    <a:gd name="connsiteY15" fmla="*/ 471486 h 557212"/>
                    <a:gd name="connsiteX16" fmla="*/ 173828 w 505776"/>
                    <a:gd name="connsiteY16" fmla="*/ 495300 h 557212"/>
                    <a:gd name="connsiteX17" fmla="*/ 85724 w 505776"/>
                    <a:gd name="connsiteY17" fmla="*/ 366712 h 557212"/>
                    <a:gd name="connsiteX18" fmla="*/ 64292 w 505776"/>
                    <a:gd name="connsiteY18" fmla="*/ 297656 h 557212"/>
                    <a:gd name="connsiteX19" fmla="*/ 21428 w 505776"/>
                    <a:gd name="connsiteY19" fmla="*/ 292894 h 557212"/>
                    <a:gd name="connsiteX20" fmla="*/ 0 w 505776"/>
                    <a:gd name="connsiteY20" fmla="*/ 257174 h 557212"/>
                    <a:gd name="connsiteX21" fmla="*/ 47624 w 505776"/>
                    <a:gd name="connsiteY21" fmla="*/ 211930 h 557212"/>
                    <a:gd name="connsiteX22" fmla="*/ 54768 w 505776"/>
                    <a:gd name="connsiteY22" fmla="*/ 128586 h 557212"/>
                    <a:gd name="connsiteX23" fmla="*/ 111916 w 505776"/>
                    <a:gd name="connsiteY23" fmla="*/ 88106 h 557212"/>
                    <a:gd name="connsiteX24" fmla="*/ 111916 w 505776"/>
                    <a:gd name="connsiteY24" fmla="*/ 40482 h 557212"/>
                    <a:gd name="connsiteX25" fmla="*/ 169068 w 505776"/>
                    <a:gd name="connsiteY25" fmla="*/ 0 h 5572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505776" h="557212">
                      <a:moveTo>
                        <a:pt x="169068" y="0"/>
                      </a:moveTo>
                      <a:lnTo>
                        <a:pt x="347660" y="11906"/>
                      </a:lnTo>
                      <a:lnTo>
                        <a:pt x="357188" y="66674"/>
                      </a:lnTo>
                      <a:lnTo>
                        <a:pt x="429576" y="19832"/>
                      </a:lnTo>
                      <a:lnTo>
                        <a:pt x="429576" y="35242"/>
                      </a:lnTo>
                      <a:lnTo>
                        <a:pt x="505776" y="149542"/>
                      </a:lnTo>
                      <a:lnTo>
                        <a:pt x="460056" y="218122"/>
                      </a:lnTo>
                      <a:lnTo>
                        <a:pt x="437196" y="461962"/>
                      </a:lnTo>
                      <a:lnTo>
                        <a:pt x="406148" y="555108"/>
                      </a:lnTo>
                      <a:lnTo>
                        <a:pt x="361948" y="557212"/>
                      </a:lnTo>
                      <a:lnTo>
                        <a:pt x="335756" y="535782"/>
                      </a:lnTo>
                      <a:lnTo>
                        <a:pt x="335756" y="497682"/>
                      </a:lnTo>
                      <a:lnTo>
                        <a:pt x="295276" y="488156"/>
                      </a:lnTo>
                      <a:lnTo>
                        <a:pt x="266700" y="495300"/>
                      </a:lnTo>
                      <a:lnTo>
                        <a:pt x="250028" y="476250"/>
                      </a:lnTo>
                      <a:lnTo>
                        <a:pt x="226216" y="471486"/>
                      </a:lnTo>
                      <a:lnTo>
                        <a:pt x="173828" y="495300"/>
                      </a:lnTo>
                      <a:lnTo>
                        <a:pt x="85724" y="366712"/>
                      </a:lnTo>
                      <a:lnTo>
                        <a:pt x="64292" y="297656"/>
                      </a:lnTo>
                      <a:lnTo>
                        <a:pt x="21428" y="292894"/>
                      </a:lnTo>
                      <a:lnTo>
                        <a:pt x="0" y="257174"/>
                      </a:lnTo>
                      <a:lnTo>
                        <a:pt x="47624" y="211930"/>
                      </a:lnTo>
                      <a:lnTo>
                        <a:pt x="54768" y="128586"/>
                      </a:lnTo>
                      <a:lnTo>
                        <a:pt x="111916" y="88106"/>
                      </a:lnTo>
                      <a:lnTo>
                        <a:pt x="111916" y="40482"/>
                      </a:lnTo>
                      <a:lnTo>
                        <a:pt x="169068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875" name="フリーフォーム: 図形 874">
                  <a:extLst>
                    <a:ext uri="{FF2B5EF4-FFF2-40B4-BE49-F238E27FC236}">
                      <a16:creationId xmlns:a16="http://schemas.microsoft.com/office/drawing/2014/main" id="{3799EAA8-7447-4D29-B80E-68B26E0D5A91}"/>
                    </a:ext>
                  </a:extLst>
                </p:cNvPr>
                <p:cNvSpPr/>
                <p:nvPr/>
              </p:nvSpPr>
              <p:spPr>
                <a:xfrm>
                  <a:off x="42026680" y="30334744"/>
                  <a:ext cx="902496" cy="514742"/>
                </a:xfrm>
                <a:custGeom>
                  <a:avLst/>
                  <a:gdLst>
                    <a:gd name="connsiteX0" fmla="*/ 607220 w 902496"/>
                    <a:gd name="connsiteY0" fmla="*/ 0 h 514742"/>
                    <a:gd name="connsiteX1" fmla="*/ 695328 w 902496"/>
                    <a:gd name="connsiteY1" fmla="*/ 0 h 514742"/>
                    <a:gd name="connsiteX2" fmla="*/ 785816 w 902496"/>
                    <a:gd name="connsiteY2" fmla="*/ 92868 h 514742"/>
                    <a:gd name="connsiteX3" fmla="*/ 850108 w 902496"/>
                    <a:gd name="connsiteY3" fmla="*/ 47624 h 514742"/>
                    <a:gd name="connsiteX4" fmla="*/ 902496 w 902496"/>
                    <a:gd name="connsiteY4" fmla="*/ 180976 h 514742"/>
                    <a:gd name="connsiteX5" fmla="*/ 901080 w 902496"/>
                    <a:gd name="connsiteY5" fmla="*/ 280032 h 514742"/>
                    <a:gd name="connsiteX6" fmla="*/ 889160 w 902496"/>
                    <a:gd name="connsiteY6" fmla="*/ 282416 h 514742"/>
                    <a:gd name="connsiteX7" fmla="*/ 858680 w 902496"/>
                    <a:gd name="connsiteY7" fmla="*/ 251936 h 514742"/>
                    <a:gd name="connsiteX8" fmla="*/ 744380 w 902496"/>
                    <a:gd name="connsiteY8" fmla="*/ 236696 h 514742"/>
                    <a:gd name="connsiteX9" fmla="*/ 584360 w 902496"/>
                    <a:gd name="connsiteY9" fmla="*/ 282416 h 514742"/>
                    <a:gd name="connsiteX10" fmla="*/ 584360 w 902496"/>
                    <a:gd name="connsiteY10" fmla="*/ 373856 h 514742"/>
                    <a:gd name="connsiteX11" fmla="*/ 477680 w 902496"/>
                    <a:gd name="connsiteY11" fmla="*/ 480536 h 514742"/>
                    <a:gd name="connsiteX12" fmla="*/ 369360 w 902496"/>
                    <a:gd name="connsiteY12" fmla="*/ 514742 h 514742"/>
                    <a:gd name="connsiteX13" fmla="*/ 352424 w 902496"/>
                    <a:gd name="connsiteY13" fmla="*/ 495300 h 514742"/>
                    <a:gd name="connsiteX14" fmla="*/ 345284 w 902496"/>
                    <a:gd name="connsiteY14" fmla="*/ 438150 h 514742"/>
                    <a:gd name="connsiteX15" fmla="*/ 290512 w 902496"/>
                    <a:gd name="connsiteY15" fmla="*/ 357188 h 514742"/>
                    <a:gd name="connsiteX16" fmla="*/ 259560 w 902496"/>
                    <a:gd name="connsiteY16" fmla="*/ 354806 h 514742"/>
                    <a:gd name="connsiteX17" fmla="*/ 250032 w 902496"/>
                    <a:gd name="connsiteY17" fmla="*/ 326232 h 514742"/>
                    <a:gd name="connsiteX18" fmla="*/ 254796 w 902496"/>
                    <a:gd name="connsiteY18" fmla="*/ 295276 h 514742"/>
                    <a:gd name="connsiteX19" fmla="*/ 226220 w 902496"/>
                    <a:gd name="connsiteY19" fmla="*/ 266700 h 514742"/>
                    <a:gd name="connsiteX20" fmla="*/ 192884 w 902496"/>
                    <a:gd name="connsiteY20" fmla="*/ 269080 h 514742"/>
                    <a:gd name="connsiteX21" fmla="*/ 188120 w 902496"/>
                    <a:gd name="connsiteY21" fmla="*/ 300036 h 514742"/>
                    <a:gd name="connsiteX22" fmla="*/ 145256 w 902496"/>
                    <a:gd name="connsiteY22" fmla="*/ 290512 h 514742"/>
                    <a:gd name="connsiteX23" fmla="*/ 107160 w 902496"/>
                    <a:gd name="connsiteY23" fmla="*/ 261936 h 514742"/>
                    <a:gd name="connsiteX24" fmla="*/ 76200 w 902496"/>
                    <a:gd name="connsiteY24" fmla="*/ 245268 h 514742"/>
                    <a:gd name="connsiteX25" fmla="*/ 38100 w 902496"/>
                    <a:gd name="connsiteY25" fmla="*/ 240506 h 514742"/>
                    <a:gd name="connsiteX26" fmla="*/ 0 w 902496"/>
                    <a:gd name="connsiteY26" fmla="*/ 185736 h 514742"/>
                    <a:gd name="connsiteX27" fmla="*/ 52388 w 902496"/>
                    <a:gd name="connsiteY27" fmla="*/ 173832 h 514742"/>
                    <a:gd name="connsiteX28" fmla="*/ 69056 w 902496"/>
                    <a:gd name="connsiteY28" fmla="*/ 138112 h 514742"/>
                    <a:gd name="connsiteX29" fmla="*/ 319088 w 902496"/>
                    <a:gd name="connsiteY29" fmla="*/ 133350 h 514742"/>
                    <a:gd name="connsiteX30" fmla="*/ 335760 w 902496"/>
                    <a:gd name="connsiteY30" fmla="*/ 109536 h 514742"/>
                    <a:gd name="connsiteX31" fmla="*/ 366712 w 902496"/>
                    <a:gd name="connsiteY31" fmla="*/ 121444 h 514742"/>
                    <a:gd name="connsiteX32" fmla="*/ 469108 w 902496"/>
                    <a:gd name="connsiteY32" fmla="*/ 69056 h 514742"/>
                    <a:gd name="connsiteX33" fmla="*/ 511968 w 902496"/>
                    <a:gd name="connsiteY33" fmla="*/ 83344 h 514742"/>
                    <a:gd name="connsiteX34" fmla="*/ 540544 w 902496"/>
                    <a:gd name="connsiteY34" fmla="*/ 47624 h 514742"/>
                    <a:gd name="connsiteX35" fmla="*/ 581024 w 902496"/>
                    <a:gd name="connsiteY35" fmla="*/ 47624 h 514742"/>
                    <a:gd name="connsiteX36" fmla="*/ 607220 w 902496"/>
                    <a:gd name="connsiteY36" fmla="*/ 0 h 5147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</a:cxnLst>
                  <a:rect l="l" t="t" r="r" b="b"/>
                  <a:pathLst>
                    <a:path w="902496" h="514742">
                      <a:moveTo>
                        <a:pt x="607220" y="0"/>
                      </a:moveTo>
                      <a:lnTo>
                        <a:pt x="695328" y="0"/>
                      </a:lnTo>
                      <a:lnTo>
                        <a:pt x="785816" y="92868"/>
                      </a:lnTo>
                      <a:lnTo>
                        <a:pt x="850108" y="47624"/>
                      </a:lnTo>
                      <a:lnTo>
                        <a:pt x="902496" y="180976"/>
                      </a:lnTo>
                      <a:lnTo>
                        <a:pt x="901080" y="280032"/>
                      </a:lnTo>
                      <a:lnTo>
                        <a:pt x="889160" y="282416"/>
                      </a:lnTo>
                      <a:lnTo>
                        <a:pt x="858680" y="251936"/>
                      </a:lnTo>
                      <a:lnTo>
                        <a:pt x="744380" y="236696"/>
                      </a:lnTo>
                      <a:lnTo>
                        <a:pt x="584360" y="282416"/>
                      </a:lnTo>
                      <a:lnTo>
                        <a:pt x="584360" y="373856"/>
                      </a:lnTo>
                      <a:lnTo>
                        <a:pt x="477680" y="480536"/>
                      </a:lnTo>
                      <a:lnTo>
                        <a:pt x="369360" y="514742"/>
                      </a:lnTo>
                      <a:lnTo>
                        <a:pt x="352424" y="495300"/>
                      </a:lnTo>
                      <a:lnTo>
                        <a:pt x="345284" y="438150"/>
                      </a:lnTo>
                      <a:lnTo>
                        <a:pt x="290512" y="357188"/>
                      </a:lnTo>
                      <a:lnTo>
                        <a:pt x="259560" y="354806"/>
                      </a:lnTo>
                      <a:lnTo>
                        <a:pt x="250032" y="326232"/>
                      </a:lnTo>
                      <a:lnTo>
                        <a:pt x="254796" y="295276"/>
                      </a:lnTo>
                      <a:lnTo>
                        <a:pt x="226220" y="266700"/>
                      </a:lnTo>
                      <a:lnTo>
                        <a:pt x="192884" y="269080"/>
                      </a:lnTo>
                      <a:lnTo>
                        <a:pt x="188120" y="300036"/>
                      </a:lnTo>
                      <a:lnTo>
                        <a:pt x="145256" y="290512"/>
                      </a:lnTo>
                      <a:lnTo>
                        <a:pt x="107160" y="261936"/>
                      </a:lnTo>
                      <a:lnTo>
                        <a:pt x="76200" y="245268"/>
                      </a:lnTo>
                      <a:lnTo>
                        <a:pt x="38100" y="240506"/>
                      </a:lnTo>
                      <a:lnTo>
                        <a:pt x="0" y="185736"/>
                      </a:lnTo>
                      <a:lnTo>
                        <a:pt x="52388" y="173832"/>
                      </a:lnTo>
                      <a:lnTo>
                        <a:pt x="69056" y="138112"/>
                      </a:lnTo>
                      <a:lnTo>
                        <a:pt x="319088" y="133350"/>
                      </a:lnTo>
                      <a:lnTo>
                        <a:pt x="335760" y="109536"/>
                      </a:lnTo>
                      <a:lnTo>
                        <a:pt x="366712" y="121444"/>
                      </a:lnTo>
                      <a:lnTo>
                        <a:pt x="469108" y="69056"/>
                      </a:lnTo>
                      <a:lnTo>
                        <a:pt x="511968" y="83344"/>
                      </a:lnTo>
                      <a:lnTo>
                        <a:pt x="540544" y="47624"/>
                      </a:lnTo>
                      <a:lnTo>
                        <a:pt x="581024" y="47624"/>
                      </a:lnTo>
                      <a:lnTo>
                        <a:pt x="607220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876" name="フリーフォーム: 図形 875">
                  <a:extLst>
                    <a:ext uri="{FF2B5EF4-FFF2-40B4-BE49-F238E27FC236}">
                      <a16:creationId xmlns:a16="http://schemas.microsoft.com/office/drawing/2014/main" id="{7264F7D3-A6E6-4CFD-8E4D-4AA7A0682C56}"/>
                    </a:ext>
                  </a:extLst>
                </p:cNvPr>
                <p:cNvSpPr/>
                <p:nvPr/>
              </p:nvSpPr>
              <p:spPr>
                <a:xfrm>
                  <a:off x="41544240" y="30861000"/>
                  <a:ext cx="541972" cy="524876"/>
                </a:xfrm>
                <a:custGeom>
                  <a:avLst/>
                  <a:gdLst>
                    <a:gd name="connsiteX0" fmla="*/ 380048 w 541972"/>
                    <a:gd name="connsiteY0" fmla="*/ 0 h 524876"/>
                    <a:gd name="connsiteX1" fmla="*/ 375284 w 541972"/>
                    <a:gd name="connsiteY1" fmla="*/ 109538 h 524876"/>
                    <a:gd name="connsiteX2" fmla="*/ 399096 w 541972"/>
                    <a:gd name="connsiteY2" fmla="*/ 161924 h 524876"/>
                    <a:gd name="connsiteX3" fmla="*/ 446724 w 541972"/>
                    <a:gd name="connsiteY3" fmla="*/ 123824 h 524876"/>
                    <a:gd name="connsiteX4" fmla="*/ 508636 w 541972"/>
                    <a:gd name="connsiteY4" fmla="*/ 85724 h 524876"/>
                    <a:gd name="connsiteX5" fmla="*/ 527684 w 541972"/>
                    <a:gd name="connsiteY5" fmla="*/ 176212 h 524876"/>
                    <a:gd name="connsiteX6" fmla="*/ 541972 w 541972"/>
                    <a:gd name="connsiteY6" fmla="*/ 214312 h 524876"/>
                    <a:gd name="connsiteX7" fmla="*/ 446724 w 541972"/>
                    <a:gd name="connsiteY7" fmla="*/ 295276 h 524876"/>
                    <a:gd name="connsiteX8" fmla="*/ 451484 w 541972"/>
                    <a:gd name="connsiteY8" fmla="*/ 385764 h 524876"/>
                    <a:gd name="connsiteX9" fmla="*/ 508636 w 541972"/>
                    <a:gd name="connsiteY9" fmla="*/ 409576 h 524876"/>
                    <a:gd name="connsiteX10" fmla="*/ 461008 w 541972"/>
                    <a:gd name="connsiteY10" fmla="*/ 452438 h 524876"/>
                    <a:gd name="connsiteX11" fmla="*/ 365760 w 541972"/>
                    <a:gd name="connsiteY11" fmla="*/ 452438 h 524876"/>
                    <a:gd name="connsiteX12" fmla="*/ 313372 w 541972"/>
                    <a:gd name="connsiteY12" fmla="*/ 466724 h 524876"/>
                    <a:gd name="connsiteX13" fmla="*/ 275272 w 541972"/>
                    <a:gd name="connsiteY13" fmla="*/ 495300 h 524876"/>
                    <a:gd name="connsiteX14" fmla="*/ 253412 w 541972"/>
                    <a:gd name="connsiteY14" fmla="*/ 524876 h 524876"/>
                    <a:gd name="connsiteX15" fmla="*/ 198120 w 541972"/>
                    <a:gd name="connsiteY15" fmla="*/ 510540 h 524876"/>
                    <a:gd name="connsiteX16" fmla="*/ 198120 w 541972"/>
                    <a:gd name="connsiteY16" fmla="*/ 403860 h 524876"/>
                    <a:gd name="connsiteX17" fmla="*/ 60960 w 541972"/>
                    <a:gd name="connsiteY17" fmla="*/ 358140 h 524876"/>
                    <a:gd name="connsiteX18" fmla="*/ 0 w 541972"/>
                    <a:gd name="connsiteY18" fmla="*/ 312420 h 524876"/>
                    <a:gd name="connsiteX19" fmla="*/ 0 w 541972"/>
                    <a:gd name="connsiteY19" fmla="*/ 266700 h 524876"/>
                    <a:gd name="connsiteX20" fmla="*/ 99060 w 541972"/>
                    <a:gd name="connsiteY20" fmla="*/ 274320 h 524876"/>
                    <a:gd name="connsiteX21" fmla="*/ 175260 w 541972"/>
                    <a:gd name="connsiteY21" fmla="*/ 251460 h 524876"/>
                    <a:gd name="connsiteX22" fmla="*/ 205740 w 541972"/>
                    <a:gd name="connsiteY22" fmla="*/ 220980 h 524876"/>
                    <a:gd name="connsiteX23" fmla="*/ 297180 w 541972"/>
                    <a:gd name="connsiteY23" fmla="*/ 220980 h 524876"/>
                    <a:gd name="connsiteX24" fmla="*/ 297180 w 541972"/>
                    <a:gd name="connsiteY24" fmla="*/ 144780 h 524876"/>
                    <a:gd name="connsiteX25" fmla="*/ 239620 w 541972"/>
                    <a:gd name="connsiteY25" fmla="*/ 82424 h 524876"/>
                    <a:gd name="connsiteX26" fmla="*/ 380048 w 541972"/>
                    <a:gd name="connsiteY26" fmla="*/ 0 h 5248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541972" h="524876">
                      <a:moveTo>
                        <a:pt x="380048" y="0"/>
                      </a:moveTo>
                      <a:lnTo>
                        <a:pt x="375284" y="109538"/>
                      </a:lnTo>
                      <a:lnTo>
                        <a:pt x="399096" y="161924"/>
                      </a:lnTo>
                      <a:lnTo>
                        <a:pt x="446724" y="123824"/>
                      </a:lnTo>
                      <a:lnTo>
                        <a:pt x="508636" y="85724"/>
                      </a:lnTo>
                      <a:lnTo>
                        <a:pt x="527684" y="176212"/>
                      </a:lnTo>
                      <a:lnTo>
                        <a:pt x="541972" y="214312"/>
                      </a:lnTo>
                      <a:lnTo>
                        <a:pt x="446724" y="295276"/>
                      </a:lnTo>
                      <a:lnTo>
                        <a:pt x="451484" y="385764"/>
                      </a:lnTo>
                      <a:lnTo>
                        <a:pt x="508636" y="409576"/>
                      </a:lnTo>
                      <a:lnTo>
                        <a:pt x="461008" y="452438"/>
                      </a:lnTo>
                      <a:lnTo>
                        <a:pt x="365760" y="452438"/>
                      </a:lnTo>
                      <a:lnTo>
                        <a:pt x="313372" y="466724"/>
                      </a:lnTo>
                      <a:lnTo>
                        <a:pt x="275272" y="495300"/>
                      </a:lnTo>
                      <a:lnTo>
                        <a:pt x="253412" y="524876"/>
                      </a:lnTo>
                      <a:lnTo>
                        <a:pt x="198120" y="510540"/>
                      </a:lnTo>
                      <a:lnTo>
                        <a:pt x="198120" y="403860"/>
                      </a:lnTo>
                      <a:lnTo>
                        <a:pt x="60960" y="358140"/>
                      </a:lnTo>
                      <a:lnTo>
                        <a:pt x="0" y="312420"/>
                      </a:lnTo>
                      <a:lnTo>
                        <a:pt x="0" y="266700"/>
                      </a:lnTo>
                      <a:lnTo>
                        <a:pt x="99060" y="274320"/>
                      </a:lnTo>
                      <a:lnTo>
                        <a:pt x="175260" y="251460"/>
                      </a:lnTo>
                      <a:lnTo>
                        <a:pt x="205740" y="220980"/>
                      </a:lnTo>
                      <a:lnTo>
                        <a:pt x="297180" y="220980"/>
                      </a:lnTo>
                      <a:lnTo>
                        <a:pt x="297180" y="144780"/>
                      </a:lnTo>
                      <a:lnTo>
                        <a:pt x="239620" y="82424"/>
                      </a:lnTo>
                      <a:lnTo>
                        <a:pt x="380048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877" name="フリーフォーム: 図形 876">
                  <a:extLst>
                    <a:ext uri="{FF2B5EF4-FFF2-40B4-BE49-F238E27FC236}">
                      <a16:creationId xmlns:a16="http://schemas.microsoft.com/office/drawing/2014/main" id="{DC22A5B4-7D27-41EF-8679-2229F8D92832}"/>
                    </a:ext>
                  </a:extLst>
                </p:cNvPr>
                <p:cNvSpPr/>
                <p:nvPr/>
              </p:nvSpPr>
              <p:spPr>
                <a:xfrm>
                  <a:off x="43997564" y="28055888"/>
                  <a:ext cx="614804" cy="494186"/>
                </a:xfrm>
                <a:custGeom>
                  <a:avLst/>
                  <a:gdLst>
                    <a:gd name="connsiteX0" fmla="*/ 196056 w 614804"/>
                    <a:gd name="connsiteY0" fmla="*/ 0 h 494186"/>
                    <a:gd name="connsiteX1" fmla="*/ 222248 w 614804"/>
                    <a:gd name="connsiteY1" fmla="*/ 21432 h 494186"/>
                    <a:gd name="connsiteX2" fmla="*/ 272256 w 614804"/>
                    <a:gd name="connsiteY2" fmla="*/ 23812 h 494186"/>
                    <a:gd name="connsiteX3" fmla="*/ 296068 w 614804"/>
                    <a:gd name="connsiteY3" fmla="*/ 28576 h 494186"/>
                    <a:gd name="connsiteX4" fmla="*/ 312736 w 614804"/>
                    <a:gd name="connsiteY4" fmla="*/ 104776 h 494186"/>
                    <a:gd name="connsiteX5" fmla="*/ 360360 w 614804"/>
                    <a:gd name="connsiteY5" fmla="*/ 47624 h 494186"/>
                    <a:gd name="connsiteX6" fmla="*/ 386556 w 614804"/>
                    <a:gd name="connsiteY6" fmla="*/ 47624 h 494186"/>
                    <a:gd name="connsiteX7" fmla="*/ 419228 w 614804"/>
                    <a:gd name="connsiteY7" fmla="*/ 69158 h 494186"/>
                    <a:gd name="connsiteX8" fmla="*/ 410368 w 614804"/>
                    <a:gd name="connsiteY8" fmla="*/ 102392 h 494186"/>
                    <a:gd name="connsiteX9" fmla="*/ 446084 w 614804"/>
                    <a:gd name="connsiteY9" fmla="*/ 116680 h 494186"/>
                    <a:gd name="connsiteX10" fmla="*/ 529428 w 614804"/>
                    <a:gd name="connsiteY10" fmla="*/ 176212 h 494186"/>
                    <a:gd name="connsiteX11" fmla="*/ 460372 w 614804"/>
                    <a:gd name="connsiteY11" fmla="*/ 254792 h 494186"/>
                    <a:gd name="connsiteX12" fmla="*/ 524668 w 614804"/>
                    <a:gd name="connsiteY12" fmla="*/ 254792 h 494186"/>
                    <a:gd name="connsiteX13" fmla="*/ 558004 w 614804"/>
                    <a:gd name="connsiteY13" fmla="*/ 226218 h 494186"/>
                    <a:gd name="connsiteX14" fmla="*/ 565148 w 614804"/>
                    <a:gd name="connsiteY14" fmla="*/ 254792 h 494186"/>
                    <a:gd name="connsiteX15" fmla="*/ 534192 w 614804"/>
                    <a:gd name="connsiteY15" fmla="*/ 290512 h 494186"/>
                    <a:gd name="connsiteX16" fmla="*/ 529428 w 614804"/>
                    <a:gd name="connsiteY16" fmla="*/ 340518 h 494186"/>
                    <a:gd name="connsiteX17" fmla="*/ 614804 w 614804"/>
                    <a:gd name="connsiteY17" fmla="*/ 378184 h 494186"/>
                    <a:gd name="connsiteX18" fmla="*/ 526096 w 614804"/>
                    <a:gd name="connsiteY18" fmla="*/ 397192 h 494186"/>
                    <a:gd name="connsiteX19" fmla="*/ 503236 w 614804"/>
                    <a:gd name="connsiteY19" fmla="*/ 374332 h 494186"/>
                    <a:gd name="connsiteX20" fmla="*/ 396556 w 614804"/>
                    <a:gd name="connsiteY20" fmla="*/ 366712 h 494186"/>
                    <a:gd name="connsiteX21" fmla="*/ 221296 w 614804"/>
                    <a:gd name="connsiteY21" fmla="*/ 427672 h 494186"/>
                    <a:gd name="connsiteX22" fmla="*/ 140780 w 614804"/>
                    <a:gd name="connsiteY22" fmla="*/ 494186 h 494186"/>
                    <a:gd name="connsiteX23" fmla="*/ 122236 w 614804"/>
                    <a:gd name="connsiteY23" fmla="*/ 395288 h 494186"/>
                    <a:gd name="connsiteX24" fmla="*/ 150812 w 614804"/>
                    <a:gd name="connsiteY24" fmla="*/ 344488 h 494186"/>
                    <a:gd name="connsiteX25" fmla="*/ 150812 w 614804"/>
                    <a:gd name="connsiteY25" fmla="*/ 322262 h 494186"/>
                    <a:gd name="connsiteX26" fmla="*/ 55560 w 614804"/>
                    <a:gd name="connsiteY26" fmla="*/ 309562 h 494186"/>
                    <a:gd name="connsiteX27" fmla="*/ 74612 w 614804"/>
                    <a:gd name="connsiteY27" fmla="*/ 280988 h 494186"/>
                    <a:gd name="connsiteX28" fmla="*/ 122236 w 614804"/>
                    <a:gd name="connsiteY28" fmla="*/ 249236 h 494186"/>
                    <a:gd name="connsiteX29" fmla="*/ 103188 w 614804"/>
                    <a:gd name="connsiteY29" fmla="*/ 211136 h 494186"/>
                    <a:gd name="connsiteX30" fmla="*/ 49212 w 614804"/>
                    <a:gd name="connsiteY30" fmla="*/ 204788 h 494186"/>
                    <a:gd name="connsiteX31" fmla="*/ 55560 w 614804"/>
                    <a:gd name="connsiteY31" fmla="*/ 157162 h 494186"/>
                    <a:gd name="connsiteX32" fmla="*/ 0 w 614804"/>
                    <a:gd name="connsiteY32" fmla="*/ 157162 h 494186"/>
                    <a:gd name="connsiteX33" fmla="*/ 84136 w 614804"/>
                    <a:gd name="connsiteY33" fmla="*/ 57150 h 494186"/>
                    <a:gd name="connsiteX34" fmla="*/ 131760 w 614804"/>
                    <a:gd name="connsiteY34" fmla="*/ 71436 h 494186"/>
                    <a:gd name="connsiteX35" fmla="*/ 155572 w 614804"/>
                    <a:gd name="connsiteY35" fmla="*/ 52388 h 494186"/>
                    <a:gd name="connsiteX36" fmla="*/ 181768 w 614804"/>
                    <a:gd name="connsiteY36" fmla="*/ 52388 h 494186"/>
                    <a:gd name="connsiteX37" fmla="*/ 196056 w 614804"/>
                    <a:gd name="connsiteY37" fmla="*/ 0 h 4941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</a:cxnLst>
                  <a:rect l="l" t="t" r="r" b="b"/>
                  <a:pathLst>
                    <a:path w="614804" h="494186">
                      <a:moveTo>
                        <a:pt x="196056" y="0"/>
                      </a:moveTo>
                      <a:lnTo>
                        <a:pt x="222248" y="21432"/>
                      </a:lnTo>
                      <a:lnTo>
                        <a:pt x="272256" y="23812"/>
                      </a:lnTo>
                      <a:cubicBezTo>
                        <a:pt x="296856" y="26272"/>
                        <a:pt x="296068" y="18216"/>
                        <a:pt x="296068" y="28576"/>
                      </a:cubicBezTo>
                      <a:lnTo>
                        <a:pt x="312736" y="104776"/>
                      </a:lnTo>
                      <a:lnTo>
                        <a:pt x="360360" y="47624"/>
                      </a:lnTo>
                      <a:lnTo>
                        <a:pt x="386556" y="47624"/>
                      </a:lnTo>
                      <a:lnTo>
                        <a:pt x="419228" y="69158"/>
                      </a:lnTo>
                      <a:lnTo>
                        <a:pt x="410368" y="102392"/>
                      </a:lnTo>
                      <a:lnTo>
                        <a:pt x="446084" y="116680"/>
                      </a:lnTo>
                      <a:lnTo>
                        <a:pt x="529428" y="176212"/>
                      </a:lnTo>
                      <a:lnTo>
                        <a:pt x="460372" y="254792"/>
                      </a:lnTo>
                      <a:lnTo>
                        <a:pt x="524668" y="254792"/>
                      </a:lnTo>
                      <a:lnTo>
                        <a:pt x="558004" y="226218"/>
                      </a:lnTo>
                      <a:lnTo>
                        <a:pt x="565148" y="254792"/>
                      </a:lnTo>
                      <a:lnTo>
                        <a:pt x="534192" y="290512"/>
                      </a:lnTo>
                      <a:lnTo>
                        <a:pt x="529428" y="340518"/>
                      </a:lnTo>
                      <a:lnTo>
                        <a:pt x="614804" y="378184"/>
                      </a:lnTo>
                      <a:lnTo>
                        <a:pt x="526096" y="397192"/>
                      </a:lnTo>
                      <a:lnTo>
                        <a:pt x="503236" y="374332"/>
                      </a:lnTo>
                      <a:lnTo>
                        <a:pt x="396556" y="366712"/>
                      </a:lnTo>
                      <a:lnTo>
                        <a:pt x="221296" y="427672"/>
                      </a:lnTo>
                      <a:lnTo>
                        <a:pt x="140780" y="494186"/>
                      </a:lnTo>
                      <a:lnTo>
                        <a:pt x="122236" y="395288"/>
                      </a:lnTo>
                      <a:lnTo>
                        <a:pt x="150812" y="344488"/>
                      </a:lnTo>
                      <a:lnTo>
                        <a:pt x="150812" y="322262"/>
                      </a:lnTo>
                      <a:lnTo>
                        <a:pt x="55560" y="309562"/>
                      </a:lnTo>
                      <a:lnTo>
                        <a:pt x="74612" y="280988"/>
                      </a:lnTo>
                      <a:lnTo>
                        <a:pt x="122236" y="249236"/>
                      </a:lnTo>
                      <a:lnTo>
                        <a:pt x="103188" y="211136"/>
                      </a:lnTo>
                      <a:lnTo>
                        <a:pt x="49212" y="204788"/>
                      </a:lnTo>
                      <a:lnTo>
                        <a:pt x="55560" y="157162"/>
                      </a:lnTo>
                      <a:lnTo>
                        <a:pt x="0" y="157162"/>
                      </a:lnTo>
                      <a:lnTo>
                        <a:pt x="84136" y="57150"/>
                      </a:lnTo>
                      <a:lnTo>
                        <a:pt x="131760" y="71436"/>
                      </a:lnTo>
                      <a:lnTo>
                        <a:pt x="155572" y="52388"/>
                      </a:lnTo>
                      <a:lnTo>
                        <a:pt x="181768" y="52388"/>
                      </a:lnTo>
                      <a:lnTo>
                        <a:pt x="196056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878" name="フリーフォーム: 図形 877">
                  <a:extLst>
                    <a:ext uri="{FF2B5EF4-FFF2-40B4-BE49-F238E27FC236}">
                      <a16:creationId xmlns:a16="http://schemas.microsoft.com/office/drawing/2014/main" id="{A479A029-2588-4D3A-971D-1AF85EB40274}"/>
                    </a:ext>
                  </a:extLst>
                </p:cNvPr>
                <p:cNvSpPr/>
                <p:nvPr/>
              </p:nvSpPr>
              <p:spPr>
                <a:xfrm>
                  <a:off x="43571088" y="28338944"/>
                  <a:ext cx="426140" cy="461762"/>
                </a:xfrm>
                <a:custGeom>
                  <a:avLst/>
                  <a:gdLst>
                    <a:gd name="connsiteX0" fmla="*/ 199312 w 426140"/>
                    <a:gd name="connsiteY0" fmla="*/ 0 h 461762"/>
                    <a:gd name="connsiteX1" fmla="*/ 234388 w 426140"/>
                    <a:gd name="connsiteY1" fmla="*/ 29680 h 461762"/>
                    <a:gd name="connsiteX2" fmla="*/ 228036 w 426140"/>
                    <a:gd name="connsiteY2" fmla="*/ 121756 h 461762"/>
                    <a:gd name="connsiteX3" fmla="*/ 262960 w 426140"/>
                    <a:gd name="connsiteY3" fmla="*/ 131280 h 461762"/>
                    <a:gd name="connsiteX4" fmla="*/ 272488 w 426140"/>
                    <a:gd name="connsiteY4" fmla="*/ 172556 h 461762"/>
                    <a:gd name="connsiteX5" fmla="*/ 288360 w 426140"/>
                    <a:gd name="connsiteY5" fmla="*/ 178906 h 461762"/>
                    <a:gd name="connsiteX6" fmla="*/ 313760 w 426140"/>
                    <a:gd name="connsiteY6" fmla="*/ 143980 h 461762"/>
                    <a:gd name="connsiteX7" fmla="*/ 370912 w 426140"/>
                    <a:gd name="connsiteY7" fmla="*/ 191606 h 461762"/>
                    <a:gd name="connsiteX8" fmla="*/ 342336 w 426140"/>
                    <a:gd name="connsiteY8" fmla="*/ 223356 h 461762"/>
                    <a:gd name="connsiteX9" fmla="*/ 339160 w 426140"/>
                    <a:gd name="connsiteY9" fmla="*/ 267806 h 461762"/>
                    <a:gd name="connsiteX10" fmla="*/ 426140 w 426140"/>
                    <a:gd name="connsiteY10" fmla="*/ 340290 h 461762"/>
                    <a:gd name="connsiteX11" fmla="*/ 315468 w 426140"/>
                    <a:gd name="connsiteY11" fmla="*/ 461762 h 461762"/>
                    <a:gd name="connsiteX12" fmla="*/ 262960 w 426140"/>
                    <a:gd name="connsiteY12" fmla="*/ 407506 h 461762"/>
                    <a:gd name="connsiteX13" fmla="*/ 217720 w 426140"/>
                    <a:gd name="connsiteY13" fmla="*/ 424176 h 461762"/>
                    <a:gd name="connsiteX14" fmla="*/ 196288 w 426140"/>
                    <a:gd name="connsiteY14" fmla="*/ 400362 h 461762"/>
                    <a:gd name="connsiteX15" fmla="*/ 229624 w 426140"/>
                    <a:gd name="connsiteY15" fmla="*/ 367024 h 461762"/>
                    <a:gd name="connsiteX16" fmla="*/ 215336 w 426140"/>
                    <a:gd name="connsiteY16" fmla="*/ 328924 h 461762"/>
                    <a:gd name="connsiteX17" fmla="*/ 177236 w 426140"/>
                    <a:gd name="connsiteY17" fmla="*/ 333688 h 461762"/>
                    <a:gd name="connsiteX18" fmla="*/ 120088 w 426140"/>
                    <a:gd name="connsiteY18" fmla="*/ 307494 h 461762"/>
                    <a:gd name="connsiteX19" fmla="*/ 165332 w 426140"/>
                    <a:gd name="connsiteY19" fmla="*/ 252724 h 461762"/>
                    <a:gd name="connsiteX20" fmla="*/ 105800 w 426140"/>
                    <a:gd name="connsiteY20" fmla="*/ 197956 h 461762"/>
                    <a:gd name="connsiteX21" fmla="*/ 43888 w 426140"/>
                    <a:gd name="connsiteY21" fmla="*/ 224150 h 461762"/>
                    <a:gd name="connsiteX22" fmla="*/ 41504 w 426140"/>
                    <a:gd name="connsiteY22" fmla="*/ 186050 h 461762"/>
                    <a:gd name="connsiteX23" fmla="*/ 0 w 426140"/>
                    <a:gd name="connsiteY23" fmla="*/ 142236 h 461762"/>
                    <a:gd name="connsiteX24" fmla="*/ 84368 w 426140"/>
                    <a:gd name="connsiteY24" fmla="*/ 66988 h 461762"/>
                    <a:gd name="connsiteX25" fmla="*/ 117704 w 426140"/>
                    <a:gd name="connsiteY25" fmla="*/ 109850 h 461762"/>
                    <a:gd name="connsiteX26" fmla="*/ 134376 w 426140"/>
                    <a:gd name="connsiteY26" fmla="*/ 93180 h 461762"/>
                    <a:gd name="connsiteX27" fmla="*/ 143900 w 426140"/>
                    <a:gd name="connsiteY27" fmla="*/ 59844 h 461762"/>
                    <a:gd name="connsiteX28" fmla="*/ 199312 w 426140"/>
                    <a:gd name="connsiteY28" fmla="*/ 0 h 4617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426140" h="461762">
                      <a:moveTo>
                        <a:pt x="199312" y="0"/>
                      </a:moveTo>
                      <a:lnTo>
                        <a:pt x="234388" y="29680"/>
                      </a:lnTo>
                      <a:lnTo>
                        <a:pt x="228036" y="121756"/>
                      </a:lnTo>
                      <a:lnTo>
                        <a:pt x="262960" y="131280"/>
                      </a:lnTo>
                      <a:lnTo>
                        <a:pt x="272488" y="172556"/>
                      </a:lnTo>
                      <a:lnTo>
                        <a:pt x="288360" y="178906"/>
                      </a:lnTo>
                      <a:lnTo>
                        <a:pt x="313760" y="143980"/>
                      </a:lnTo>
                      <a:lnTo>
                        <a:pt x="370912" y="191606"/>
                      </a:lnTo>
                      <a:lnTo>
                        <a:pt x="342336" y="223356"/>
                      </a:lnTo>
                      <a:lnTo>
                        <a:pt x="339160" y="267806"/>
                      </a:lnTo>
                      <a:lnTo>
                        <a:pt x="426140" y="340290"/>
                      </a:lnTo>
                      <a:lnTo>
                        <a:pt x="315468" y="461762"/>
                      </a:lnTo>
                      <a:lnTo>
                        <a:pt x="262960" y="407506"/>
                      </a:lnTo>
                      <a:lnTo>
                        <a:pt x="217720" y="424176"/>
                      </a:lnTo>
                      <a:lnTo>
                        <a:pt x="196288" y="400362"/>
                      </a:lnTo>
                      <a:lnTo>
                        <a:pt x="229624" y="367024"/>
                      </a:lnTo>
                      <a:lnTo>
                        <a:pt x="215336" y="328924"/>
                      </a:lnTo>
                      <a:lnTo>
                        <a:pt x="177236" y="333688"/>
                      </a:lnTo>
                      <a:lnTo>
                        <a:pt x="120088" y="307494"/>
                      </a:lnTo>
                      <a:lnTo>
                        <a:pt x="165332" y="252724"/>
                      </a:lnTo>
                      <a:lnTo>
                        <a:pt x="105800" y="197956"/>
                      </a:lnTo>
                      <a:lnTo>
                        <a:pt x="43888" y="224150"/>
                      </a:lnTo>
                      <a:lnTo>
                        <a:pt x="41504" y="186050"/>
                      </a:lnTo>
                      <a:lnTo>
                        <a:pt x="0" y="142236"/>
                      </a:lnTo>
                      <a:lnTo>
                        <a:pt x="84368" y="66988"/>
                      </a:lnTo>
                      <a:lnTo>
                        <a:pt x="117704" y="109850"/>
                      </a:lnTo>
                      <a:lnTo>
                        <a:pt x="134376" y="93180"/>
                      </a:lnTo>
                      <a:lnTo>
                        <a:pt x="143900" y="59844"/>
                      </a:lnTo>
                      <a:lnTo>
                        <a:pt x="199312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879" name="フリーフォーム: 図形 878">
                  <a:extLst>
                    <a:ext uri="{FF2B5EF4-FFF2-40B4-BE49-F238E27FC236}">
                      <a16:creationId xmlns:a16="http://schemas.microsoft.com/office/drawing/2014/main" id="{B2149E02-F01F-4C5F-AE4B-BC4FD7721E69}"/>
                    </a:ext>
                  </a:extLst>
                </p:cNvPr>
                <p:cNvSpPr/>
                <p:nvPr/>
              </p:nvSpPr>
              <p:spPr>
                <a:xfrm>
                  <a:off x="43484008" y="28933296"/>
                  <a:ext cx="232332" cy="244886"/>
                </a:xfrm>
                <a:custGeom>
                  <a:avLst/>
                  <a:gdLst>
                    <a:gd name="connsiteX0" fmla="*/ 168124 w 232332"/>
                    <a:gd name="connsiteY0" fmla="*/ 0 h 244886"/>
                    <a:gd name="connsiteX1" fmla="*/ 232332 w 232332"/>
                    <a:gd name="connsiteY1" fmla="*/ 58250 h 244886"/>
                    <a:gd name="connsiteX2" fmla="*/ 102392 w 232332"/>
                    <a:gd name="connsiteY2" fmla="*/ 236064 h 244886"/>
                    <a:gd name="connsiteX3" fmla="*/ 99900 w 232332"/>
                    <a:gd name="connsiteY3" fmla="*/ 244886 h 244886"/>
                    <a:gd name="connsiteX4" fmla="*/ 59528 w 232332"/>
                    <a:gd name="connsiteY4" fmla="*/ 210824 h 244886"/>
                    <a:gd name="connsiteX5" fmla="*/ 20968 w 232332"/>
                    <a:gd name="connsiteY5" fmla="*/ 211662 h 244886"/>
                    <a:gd name="connsiteX6" fmla="*/ 50004 w 232332"/>
                    <a:gd name="connsiteY6" fmla="*/ 170342 h 244886"/>
                    <a:gd name="connsiteX7" fmla="*/ 0 w 232332"/>
                    <a:gd name="connsiteY7" fmla="*/ 122716 h 244886"/>
                    <a:gd name="connsiteX8" fmla="*/ 61912 w 232332"/>
                    <a:gd name="connsiteY8" fmla="*/ 122716 h 244886"/>
                    <a:gd name="connsiteX9" fmla="*/ 100012 w 232332"/>
                    <a:gd name="connsiteY9" fmla="*/ 22704 h 244886"/>
                    <a:gd name="connsiteX10" fmla="*/ 168124 w 232332"/>
                    <a:gd name="connsiteY10" fmla="*/ 0 h 2448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32332" h="244886">
                      <a:moveTo>
                        <a:pt x="168124" y="0"/>
                      </a:moveTo>
                      <a:lnTo>
                        <a:pt x="232332" y="58250"/>
                      </a:lnTo>
                      <a:lnTo>
                        <a:pt x="102392" y="236064"/>
                      </a:lnTo>
                      <a:lnTo>
                        <a:pt x="99900" y="244886"/>
                      </a:lnTo>
                      <a:lnTo>
                        <a:pt x="59528" y="210824"/>
                      </a:lnTo>
                      <a:lnTo>
                        <a:pt x="20968" y="211662"/>
                      </a:lnTo>
                      <a:lnTo>
                        <a:pt x="50004" y="170342"/>
                      </a:lnTo>
                      <a:lnTo>
                        <a:pt x="0" y="122716"/>
                      </a:lnTo>
                      <a:lnTo>
                        <a:pt x="61912" y="122716"/>
                      </a:lnTo>
                      <a:lnTo>
                        <a:pt x="100012" y="22704"/>
                      </a:lnTo>
                      <a:lnTo>
                        <a:pt x="168124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880" name="フリーフォーム: 図形 879">
                  <a:extLst>
                    <a:ext uri="{FF2B5EF4-FFF2-40B4-BE49-F238E27FC236}">
                      <a16:creationId xmlns:a16="http://schemas.microsoft.com/office/drawing/2014/main" id="{CEACFD31-2FD7-4B6B-B673-DD81413DC4CB}"/>
                    </a:ext>
                  </a:extLst>
                </p:cNvPr>
                <p:cNvSpPr/>
                <p:nvPr/>
              </p:nvSpPr>
              <p:spPr>
                <a:xfrm>
                  <a:off x="43333988" y="29262500"/>
                  <a:ext cx="226088" cy="217376"/>
                </a:xfrm>
                <a:custGeom>
                  <a:avLst/>
                  <a:gdLst>
                    <a:gd name="connsiteX0" fmla="*/ 226088 w 226088"/>
                    <a:gd name="connsiteY0" fmla="*/ 0 h 217376"/>
                    <a:gd name="connsiteX1" fmla="*/ 166600 w 226088"/>
                    <a:gd name="connsiteY1" fmla="*/ 210506 h 217376"/>
                    <a:gd name="connsiteX2" fmla="*/ 104776 w 226088"/>
                    <a:gd name="connsiteY2" fmla="*/ 217376 h 217376"/>
                    <a:gd name="connsiteX3" fmla="*/ 69056 w 226088"/>
                    <a:gd name="connsiteY3" fmla="*/ 172132 h 217376"/>
                    <a:gd name="connsiteX4" fmla="*/ 9524 w 226088"/>
                    <a:gd name="connsiteY4" fmla="*/ 172132 h 217376"/>
                    <a:gd name="connsiteX5" fmla="*/ 5320 w 226088"/>
                    <a:gd name="connsiteY5" fmla="*/ 174162 h 217376"/>
                    <a:gd name="connsiteX6" fmla="*/ 2380 w 226088"/>
                    <a:gd name="connsiteY6" fmla="*/ 145938 h 217376"/>
                    <a:gd name="connsiteX7" fmla="*/ 0 w 226088"/>
                    <a:gd name="connsiteY7" fmla="*/ 107838 h 217376"/>
                    <a:gd name="connsiteX8" fmla="*/ 42860 w 226088"/>
                    <a:gd name="connsiteY8" fmla="*/ 43544 h 217376"/>
                    <a:gd name="connsiteX9" fmla="*/ 100012 w 226088"/>
                    <a:gd name="connsiteY9" fmla="*/ 43544 h 217376"/>
                    <a:gd name="connsiteX10" fmla="*/ 119060 w 226088"/>
                    <a:gd name="connsiteY10" fmla="*/ 17350 h 217376"/>
                    <a:gd name="connsiteX11" fmla="*/ 122196 w 226088"/>
                    <a:gd name="connsiteY11" fmla="*/ 2848 h 217376"/>
                    <a:gd name="connsiteX12" fmla="*/ 226088 w 226088"/>
                    <a:gd name="connsiteY12" fmla="*/ 0 h 2173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226088" h="217376">
                      <a:moveTo>
                        <a:pt x="226088" y="0"/>
                      </a:moveTo>
                      <a:lnTo>
                        <a:pt x="166600" y="210506"/>
                      </a:lnTo>
                      <a:lnTo>
                        <a:pt x="104776" y="217376"/>
                      </a:lnTo>
                      <a:lnTo>
                        <a:pt x="69056" y="172132"/>
                      </a:lnTo>
                      <a:lnTo>
                        <a:pt x="9524" y="172132"/>
                      </a:lnTo>
                      <a:lnTo>
                        <a:pt x="5320" y="174162"/>
                      </a:lnTo>
                      <a:lnTo>
                        <a:pt x="2380" y="145938"/>
                      </a:lnTo>
                      <a:lnTo>
                        <a:pt x="0" y="107838"/>
                      </a:lnTo>
                      <a:lnTo>
                        <a:pt x="42860" y="43544"/>
                      </a:lnTo>
                      <a:lnTo>
                        <a:pt x="100012" y="43544"/>
                      </a:lnTo>
                      <a:lnTo>
                        <a:pt x="119060" y="17350"/>
                      </a:lnTo>
                      <a:lnTo>
                        <a:pt x="122196" y="2848"/>
                      </a:lnTo>
                      <a:lnTo>
                        <a:pt x="226088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881" name="フリーフォーム: 図形 880">
                  <a:extLst>
                    <a:ext uri="{FF2B5EF4-FFF2-40B4-BE49-F238E27FC236}">
                      <a16:creationId xmlns:a16="http://schemas.microsoft.com/office/drawing/2014/main" id="{55D65B7D-E9C6-4271-94D8-1F454B0BC791}"/>
                    </a:ext>
                  </a:extLst>
                </p:cNvPr>
                <p:cNvSpPr/>
                <p:nvPr/>
              </p:nvSpPr>
              <p:spPr>
                <a:xfrm>
                  <a:off x="43324296" y="29584650"/>
                  <a:ext cx="163044" cy="233362"/>
                </a:xfrm>
                <a:custGeom>
                  <a:avLst/>
                  <a:gdLst>
                    <a:gd name="connsiteX0" fmla="*/ 78748 w 163044"/>
                    <a:gd name="connsiteY0" fmla="*/ 0 h 233362"/>
                    <a:gd name="connsiteX1" fmla="*/ 163044 w 163044"/>
                    <a:gd name="connsiteY1" fmla="*/ 2718 h 233362"/>
                    <a:gd name="connsiteX2" fmla="*/ 163044 w 163044"/>
                    <a:gd name="connsiteY2" fmla="*/ 186520 h 233362"/>
                    <a:gd name="connsiteX3" fmla="*/ 90656 w 163044"/>
                    <a:gd name="connsiteY3" fmla="*/ 233362 h 233362"/>
                    <a:gd name="connsiteX4" fmla="*/ 81128 w 163044"/>
                    <a:gd name="connsiteY4" fmla="*/ 178594 h 233362"/>
                    <a:gd name="connsiteX5" fmla="*/ 0 w 163044"/>
                    <a:gd name="connsiteY5" fmla="*/ 173186 h 233362"/>
                    <a:gd name="connsiteX6" fmla="*/ 12072 w 163044"/>
                    <a:gd name="connsiteY6" fmla="*/ 104774 h 233362"/>
                    <a:gd name="connsiteX7" fmla="*/ 21600 w 163044"/>
                    <a:gd name="connsiteY7" fmla="*/ 80962 h 233362"/>
                    <a:gd name="connsiteX8" fmla="*/ 9692 w 163044"/>
                    <a:gd name="connsiteY8" fmla="*/ 64294 h 233362"/>
                    <a:gd name="connsiteX9" fmla="*/ 24920 w 163044"/>
                    <a:gd name="connsiteY9" fmla="*/ 23692 h 233362"/>
                    <a:gd name="connsiteX10" fmla="*/ 33504 w 163044"/>
                    <a:gd name="connsiteY10" fmla="*/ 30956 h 233362"/>
                    <a:gd name="connsiteX11" fmla="*/ 78748 w 163044"/>
                    <a:gd name="connsiteY11" fmla="*/ 0 h 2333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63044" h="233362">
                      <a:moveTo>
                        <a:pt x="78748" y="0"/>
                      </a:moveTo>
                      <a:lnTo>
                        <a:pt x="163044" y="2718"/>
                      </a:lnTo>
                      <a:lnTo>
                        <a:pt x="163044" y="186520"/>
                      </a:lnTo>
                      <a:lnTo>
                        <a:pt x="90656" y="233362"/>
                      </a:lnTo>
                      <a:lnTo>
                        <a:pt x="81128" y="178594"/>
                      </a:lnTo>
                      <a:lnTo>
                        <a:pt x="0" y="173186"/>
                      </a:lnTo>
                      <a:lnTo>
                        <a:pt x="12072" y="104774"/>
                      </a:lnTo>
                      <a:lnTo>
                        <a:pt x="21600" y="80962"/>
                      </a:lnTo>
                      <a:lnTo>
                        <a:pt x="9692" y="64294"/>
                      </a:lnTo>
                      <a:lnTo>
                        <a:pt x="24920" y="23692"/>
                      </a:lnTo>
                      <a:lnTo>
                        <a:pt x="33504" y="30956"/>
                      </a:lnTo>
                      <a:lnTo>
                        <a:pt x="78748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882" name="フリーフォーム: 図形 881">
                  <a:extLst>
                    <a:ext uri="{FF2B5EF4-FFF2-40B4-BE49-F238E27FC236}">
                      <a16:creationId xmlns:a16="http://schemas.microsoft.com/office/drawing/2014/main" id="{DBF75388-A81D-4D01-A581-D8EAC960C993}"/>
                    </a:ext>
                  </a:extLst>
                </p:cNvPr>
                <p:cNvSpPr/>
                <p:nvPr/>
              </p:nvSpPr>
              <p:spPr>
                <a:xfrm>
                  <a:off x="41704260" y="29690228"/>
                  <a:ext cx="570072" cy="825492"/>
                </a:xfrm>
                <a:custGeom>
                  <a:avLst/>
                  <a:gdLst>
                    <a:gd name="connsiteX0" fmla="*/ 106040 w 570072"/>
                    <a:gd name="connsiteY0" fmla="*/ 0 h 825492"/>
                    <a:gd name="connsiteX1" fmla="*/ 281940 w 570072"/>
                    <a:gd name="connsiteY1" fmla="*/ 299236 h 825492"/>
                    <a:gd name="connsiteX2" fmla="*/ 434340 w 570072"/>
                    <a:gd name="connsiteY2" fmla="*/ 384960 h 825492"/>
                    <a:gd name="connsiteX3" fmla="*/ 420052 w 570072"/>
                    <a:gd name="connsiteY3" fmla="*/ 430204 h 825492"/>
                    <a:gd name="connsiteX4" fmla="*/ 422436 w 570072"/>
                    <a:gd name="connsiteY4" fmla="*/ 454016 h 825492"/>
                    <a:gd name="connsiteX5" fmla="*/ 496252 w 570072"/>
                    <a:gd name="connsiteY5" fmla="*/ 442110 h 825492"/>
                    <a:gd name="connsiteX6" fmla="*/ 517684 w 570072"/>
                    <a:gd name="connsiteY6" fmla="*/ 484972 h 825492"/>
                    <a:gd name="connsiteX7" fmla="*/ 515304 w 570072"/>
                    <a:gd name="connsiteY7" fmla="*/ 554028 h 825492"/>
                    <a:gd name="connsiteX8" fmla="*/ 567692 w 570072"/>
                    <a:gd name="connsiteY8" fmla="*/ 627848 h 825492"/>
                    <a:gd name="connsiteX9" fmla="*/ 560548 w 570072"/>
                    <a:gd name="connsiteY9" fmla="*/ 670710 h 825492"/>
                    <a:gd name="connsiteX10" fmla="*/ 570072 w 570072"/>
                    <a:gd name="connsiteY10" fmla="*/ 699284 h 825492"/>
                    <a:gd name="connsiteX11" fmla="*/ 561004 w 570072"/>
                    <a:gd name="connsiteY11" fmla="*/ 779400 h 825492"/>
                    <a:gd name="connsiteX12" fmla="*/ 391476 w 570072"/>
                    <a:gd name="connsiteY12" fmla="*/ 782628 h 825492"/>
                    <a:gd name="connsiteX13" fmla="*/ 374808 w 570072"/>
                    <a:gd name="connsiteY13" fmla="*/ 818348 h 825492"/>
                    <a:gd name="connsiteX14" fmla="*/ 343368 w 570072"/>
                    <a:gd name="connsiteY14" fmla="*/ 825492 h 825492"/>
                    <a:gd name="connsiteX15" fmla="*/ 324804 w 570072"/>
                    <a:gd name="connsiteY15" fmla="*/ 825492 h 825492"/>
                    <a:gd name="connsiteX16" fmla="*/ 286704 w 570072"/>
                    <a:gd name="connsiteY16" fmla="*/ 825492 h 825492"/>
                    <a:gd name="connsiteX17" fmla="*/ 231932 w 570072"/>
                    <a:gd name="connsiteY17" fmla="*/ 758816 h 825492"/>
                    <a:gd name="connsiteX18" fmla="*/ 136684 w 570072"/>
                    <a:gd name="connsiteY18" fmla="*/ 761196 h 825492"/>
                    <a:gd name="connsiteX19" fmla="*/ 72388 w 570072"/>
                    <a:gd name="connsiteY19" fmla="*/ 763578 h 825492"/>
                    <a:gd name="connsiteX20" fmla="*/ 28256 w 570072"/>
                    <a:gd name="connsiteY20" fmla="*/ 734722 h 825492"/>
                    <a:gd name="connsiteX21" fmla="*/ 22860 w 570072"/>
                    <a:gd name="connsiteY21" fmla="*/ 705952 h 825492"/>
                    <a:gd name="connsiteX22" fmla="*/ 45720 w 570072"/>
                    <a:gd name="connsiteY22" fmla="*/ 584032 h 825492"/>
                    <a:gd name="connsiteX23" fmla="*/ 175260 w 570072"/>
                    <a:gd name="connsiteY23" fmla="*/ 523072 h 825492"/>
                    <a:gd name="connsiteX24" fmla="*/ 167640 w 570072"/>
                    <a:gd name="connsiteY24" fmla="*/ 416392 h 825492"/>
                    <a:gd name="connsiteX25" fmla="*/ 114300 w 570072"/>
                    <a:gd name="connsiteY25" fmla="*/ 324952 h 825492"/>
                    <a:gd name="connsiteX26" fmla="*/ 114300 w 570072"/>
                    <a:gd name="connsiteY26" fmla="*/ 271612 h 825492"/>
                    <a:gd name="connsiteX27" fmla="*/ 0 w 570072"/>
                    <a:gd name="connsiteY27" fmla="*/ 195412 h 825492"/>
                    <a:gd name="connsiteX28" fmla="*/ 38100 w 570072"/>
                    <a:gd name="connsiteY28" fmla="*/ 119212 h 825492"/>
                    <a:gd name="connsiteX29" fmla="*/ 53340 w 570072"/>
                    <a:gd name="connsiteY29" fmla="*/ 65872 h 825492"/>
                    <a:gd name="connsiteX30" fmla="*/ 106040 w 570072"/>
                    <a:gd name="connsiteY30" fmla="*/ 0 h 8254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</a:cxnLst>
                  <a:rect l="l" t="t" r="r" b="b"/>
                  <a:pathLst>
                    <a:path w="570072" h="825492">
                      <a:moveTo>
                        <a:pt x="106040" y="0"/>
                      </a:moveTo>
                      <a:lnTo>
                        <a:pt x="281940" y="299236"/>
                      </a:lnTo>
                      <a:lnTo>
                        <a:pt x="434340" y="384960"/>
                      </a:lnTo>
                      <a:lnTo>
                        <a:pt x="420052" y="430204"/>
                      </a:lnTo>
                      <a:lnTo>
                        <a:pt x="422436" y="454016"/>
                      </a:lnTo>
                      <a:lnTo>
                        <a:pt x="496252" y="442110"/>
                      </a:lnTo>
                      <a:lnTo>
                        <a:pt x="517684" y="484972"/>
                      </a:lnTo>
                      <a:cubicBezTo>
                        <a:pt x="516892" y="507992"/>
                        <a:pt x="516096" y="531008"/>
                        <a:pt x="515304" y="554028"/>
                      </a:cubicBezTo>
                      <a:lnTo>
                        <a:pt x="567692" y="627848"/>
                      </a:lnTo>
                      <a:lnTo>
                        <a:pt x="560548" y="670710"/>
                      </a:lnTo>
                      <a:lnTo>
                        <a:pt x="570072" y="699284"/>
                      </a:lnTo>
                      <a:lnTo>
                        <a:pt x="561004" y="779400"/>
                      </a:lnTo>
                      <a:lnTo>
                        <a:pt x="391476" y="782628"/>
                      </a:lnTo>
                      <a:lnTo>
                        <a:pt x="374808" y="818348"/>
                      </a:lnTo>
                      <a:lnTo>
                        <a:pt x="343368" y="825492"/>
                      </a:lnTo>
                      <a:lnTo>
                        <a:pt x="324804" y="825492"/>
                      </a:lnTo>
                      <a:lnTo>
                        <a:pt x="286704" y="825492"/>
                      </a:lnTo>
                      <a:lnTo>
                        <a:pt x="231932" y="758816"/>
                      </a:lnTo>
                      <a:lnTo>
                        <a:pt x="136684" y="761196"/>
                      </a:lnTo>
                      <a:lnTo>
                        <a:pt x="72388" y="763578"/>
                      </a:lnTo>
                      <a:lnTo>
                        <a:pt x="28256" y="734722"/>
                      </a:lnTo>
                      <a:lnTo>
                        <a:pt x="22860" y="705952"/>
                      </a:lnTo>
                      <a:lnTo>
                        <a:pt x="45720" y="584032"/>
                      </a:lnTo>
                      <a:lnTo>
                        <a:pt x="175260" y="523072"/>
                      </a:lnTo>
                      <a:lnTo>
                        <a:pt x="167640" y="416392"/>
                      </a:lnTo>
                      <a:lnTo>
                        <a:pt x="114300" y="324952"/>
                      </a:lnTo>
                      <a:lnTo>
                        <a:pt x="114300" y="271612"/>
                      </a:lnTo>
                      <a:lnTo>
                        <a:pt x="0" y="195412"/>
                      </a:lnTo>
                      <a:lnTo>
                        <a:pt x="38100" y="119212"/>
                      </a:lnTo>
                      <a:lnTo>
                        <a:pt x="53340" y="65872"/>
                      </a:lnTo>
                      <a:lnTo>
                        <a:pt x="106040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883" name="フリーフォーム: 図形 882">
                  <a:extLst>
                    <a:ext uri="{FF2B5EF4-FFF2-40B4-BE49-F238E27FC236}">
                      <a16:creationId xmlns:a16="http://schemas.microsoft.com/office/drawing/2014/main" id="{C9A0503A-DE20-4228-938D-FDFAB2D97152}"/>
                    </a:ext>
                  </a:extLst>
                </p:cNvPr>
                <p:cNvSpPr/>
                <p:nvPr/>
              </p:nvSpPr>
              <p:spPr>
                <a:xfrm>
                  <a:off x="43195876" y="30222824"/>
                  <a:ext cx="268036" cy="201860"/>
                </a:xfrm>
                <a:custGeom>
                  <a:avLst/>
                  <a:gdLst>
                    <a:gd name="connsiteX0" fmla="*/ 88104 w 268036"/>
                    <a:gd name="connsiteY0" fmla="*/ 0 h 201860"/>
                    <a:gd name="connsiteX1" fmla="*/ 111916 w 268036"/>
                    <a:gd name="connsiteY1" fmla="*/ 4764 h 201860"/>
                    <a:gd name="connsiteX2" fmla="*/ 128588 w 268036"/>
                    <a:gd name="connsiteY2" fmla="*/ 23814 h 201860"/>
                    <a:gd name="connsiteX3" fmla="*/ 157164 w 268036"/>
                    <a:gd name="connsiteY3" fmla="*/ 16670 h 201860"/>
                    <a:gd name="connsiteX4" fmla="*/ 197644 w 268036"/>
                    <a:gd name="connsiteY4" fmla="*/ 26196 h 201860"/>
                    <a:gd name="connsiteX5" fmla="*/ 197644 w 268036"/>
                    <a:gd name="connsiteY5" fmla="*/ 64296 h 201860"/>
                    <a:gd name="connsiteX6" fmla="*/ 223836 w 268036"/>
                    <a:gd name="connsiteY6" fmla="*/ 85726 h 201860"/>
                    <a:gd name="connsiteX7" fmla="*/ 268036 w 268036"/>
                    <a:gd name="connsiteY7" fmla="*/ 83622 h 201860"/>
                    <a:gd name="connsiteX8" fmla="*/ 253364 w 268036"/>
                    <a:gd name="connsiteY8" fmla="*/ 127636 h 201860"/>
                    <a:gd name="connsiteX9" fmla="*/ 146684 w 268036"/>
                    <a:gd name="connsiteY9" fmla="*/ 135256 h 201860"/>
                    <a:gd name="connsiteX10" fmla="*/ 116408 w 268036"/>
                    <a:gd name="connsiteY10" fmla="*/ 201860 h 201860"/>
                    <a:gd name="connsiteX11" fmla="*/ 59532 w 268036"/>
                    <a:gd name="connsiteY11" fmla="*/ 200026 h 201860"/>
                    <a:gd name="connsiteX12" fmla="*/ 38100 w 268036"/>
                    <a:gd name="connsiteY12" fmla="*/ 169070 h 201860"/>
                    <a:gd name="connsiteX13" fmla="*/ 38100 w 268036"/>
                    <a:gd name="connsiteY13" fmla="*/ 142876 h 201860"/>
                    <a:gd name="connsiteX14" fmla="*/ 0 w 268036"/>
                    <a:gd name="connsiteY14" fmla="*/ 109540 h 201860"/>
                    <a:gd name="connsiteX15" fmla="*/ 33336 w 268036"/>
                    <a:gd name="connsiteY15" fmla="*/ 23814 h 201860"/>
                    <a:gd name="connsiteX16" fmla="*/ 34680 w 268036"/>
                    <a:gd name="connsiteY16" fmla="*/ 22304 h 201860"/>
                    <a:gd name="connsiteX17" fmla="*/ 35716 w 268036"/>
                    <a:gd name="connsiteY17" fmla="*/ 23814 h 201860"/>
                    <a:gd name="connsiteX18" fmla="*/ 88104 w 268036"/>
                    <a:gd name="connsiteY18" fmla="*/ 0 h 2018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268036" h="201860">
                      <a:moveTo>
                        <a:pt x="88104" y="0"/>
                      </a:moveTo>
                      <a:lnTo>
                        <a:pt x="111916" y="4764"/>
                      </a:lnTo>
                      <a:lnTo>
                        <a:pt x="128588" y="23814"/>
                      </a:lnTo>
                      <a:lnTo>
                        <a:pt x="157164" y="16670"/>
                      </a:lnTo>
                      <a:lnTo>
                        <a:pt x="197644" y="26196"/>
                      </a:lnTo>
                      <a:lnTo>
                        <a:pt x="197644" y="64296"/>
                      </a:lnTo>
                      <a:lnTo>
                        <a:pt x="223836" y="85726"/>
                      </a:lnTo>
                      <a:lnTo>
                        <a:pt x="268036" y="83622"/>
                      </a:lnTo>
                      <a:lnTo>
                        <a:pt x="253364" y="127636"/>
                      </a:lnTo>
                      <a:lnTo>
                        <a:pt x="146684" y="135256"/>
                      </a:lnTo>
                      <a:lnTo>
                        <a:pt x="116408" y="201860"/>
                      </a:lnTo>
                      <a:lnTo>
                        <a:pt x="59532" y="200026"/>
                      </a:lnTo>
                      <a:lnTo>
                        <a:pt x="38100" y="169070"/>
                      </a:lnTo>
                      <a:lnTo>
                        <a:pt x="38100" y="142876"/>
                      </a:lnTo>
                      <a:lnTo>
                        <a:pt x="0" y="109540"/>
                      </a:lnTo>
                      <a:lnTo>
                        <a:pt x="33336" y="23814"/>
                      </a:lnTo>
                      <a:lnTo>
                        <a:pt x="34680" y="22304"/>
                      </a:lnTo>
                      <a:lnTo>
                        <a:pt x="35716" y="23814"/>
                      </a:lnTo>
                      <a:lnTo>
                        <a:pt x="88104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884" name="フリーフォーム: 図形 883">
                  <a:extLst>
                    <a:ext uri="{FF2B5EF4-FFF2-40B4-BE49-F238E27FC236}">
                      <a16:creationId xmlns:a16="http://schemas.microsoft.com/office/drawing/2014/main" id="{E3286037-B900-4545-87EB-BC2723DA3CB3}"/>
                    </a:ext>
                  </a:extLst>
                </p:cNvPr>
                <p:cNvSpPr/>
                <p:nvPr/>
              </p:nvSpPr>
              <p:spPr>
                <a:xfrm>
                  <a:off x="41742360" y="30573416"/>
                  <a:ext cx="653680" cy="851464"/>
                </a:xfrm>
                <a:custGeom>
                  <a:avLst/>
                  <a:gdLst>
                    <a:gd name="connsiteX0" fmla="*/ 321144 w 653680"/>
                    <a:gd name="connsiteY0" fmla="*/ 0 h 851464"/>
                    <a:gd name="connsiteX1" fmla="*/ 322420 w 653680"/>
                    <a:gd name="connsiteY1" fmla="*/ 1834 h 851464"/>
                    <a:gd name="connsiteX2" fmla="*/ 360520 w 653680"/>
                    <a:gd name="connsiteY2" fmla="*/ 6596 h 851464"/>
                    <a:gd name="connsiteX3" fmla="*/ 391480 w 653680"/>
                    <a:gd name="connsiteY3" fmla="*/ 23264 h 851464"/>
                    <a:gd name="connsiteX4" fmla="*/ 429576 w 653680"/>
                    <a:gd name="connsiteY4" fmla="*/ 51840 h 851464"/>
                    <a:gd name="connsiteX5" fmla="*/ 472440 w 653680"/>
                    <a:gd name="connsiteY5" fmla="*/ 61364 h 851464"/>
                    <a:gd name="connsiteX6" fmla="*/ 477204 w 653680"/>
                    <a:gd name="connsiteY6" fmla="*/ 30408 h 851464"/>
                    <a:gd name="connsiteX7" fmla="*/ 510540 w 653680"/>
                    <a:gd name="connsiteY7" fmla="*/ 28028 h 851464"/>
                    <a:gd name="connsiteX8" fmla="*/ 539116 w 653680"/>
                    <a:gd name="connsiteY8" fmla="*/ 56604 h 851464"/>
                    <a:gd name="connsiteX9" fmla="*/ 534352 w 653680"/>
                    <a:gd name="connsiteY9" fmla="*/ 87560 h 851464"/>
                    <a:gd name="connsiteX10" fmla="*/ 543880 w 653680"/>
                    <a:gd name="connsiteY10" fmla="*/ 116134 h 851464"/>
                    <a:gd name="connsiteX11" fmla="*/ 574832 w 653680"/>
                    <a:gd name="connsiteY11" fmla="*/ 118516 h 851464"/>
                    <a:gd name="connsiteX12" fmla="*/ 629604 w 653680"/>
                    <a:gd name="connsiteY12" fmla="*/ 199478 h 851464"/>
                    <a:gd name="connsiteX13" fmla="*/ 636744 w 653680"/>
                    <a:gd name="connsiteY13" fmla="*/ 256628 h 851464"/>
                    <a:gd name="connsiteX14" fmla="*/ 653680 w 653680"/>
                    <a:gd name="connsiteY14" fmla="*/ 276070 h 851464"/>
                    <a:gd name="connsiteX15" fmla="*/ 617220 w 653680"/>
                    <a:gd name="connsiteY15" fmla="*/ 287584 h 851464"/>
                    <a:gd name="connsiteX16" fmla="*/ 464820 w 653680"/>
                    <a:gd name="connsiteY16" fmla="*/ 462844 h 851464"/>
                    <a:gd name="connsiteX17" fmla="*/ 426720 w 653680"/>
                    <a:gd name="connsiteY17" fmla="*/ 699064 h 851464"/>
                    <a:gd name="connsiteX18" fmla="*/ 327660 w 653680"/>
                    <a:gd name="connsiteY18" fmla="*/ 836224 h 851464"/>
                    <a:gd name="connsiteX19" fmla="*/ 205740 w 653680"/>
                    <a:gd name="connsiteY19" fmla="*/ 851464 h 851464"/>
                    <a:gd name="connsiteX20" fmla="*/ 55292 w 653680"/>
                    <a:gd name="connsiteY20" fmla="*/ 812460 h 851464"/>
                    <a:gd name="connsiteX21" fmla="*/ 77152 w 653680"/>
                    <a:gd name="connsiteY21" fmla="*/ 782884 h 851464"/>
                    <a:gd name="connsiteX22" fmla="*/ 115252 w 653680"/>
                    <a:gd name="connsiteY22" fmla="*/ 754308 h 851464"/>
                    <a:gd name="connsiteX23" fmla="*/ 167640 w 653680"/>
                    <a:gd name="connsiteY23" fmla="*/ 740022 h 851464"/>
                    <a:gd name="connsiteX24" fmla="*/ 262888 w 653680"/>
                    <a:gd name="connsiteY24" fmla="*/ 740022 h 851464"/>
                    <a:gd name="connsiteX25" fmla="*/ 310516 w 653680"/>
                    <a:gd name="connsiteY25" fmla="*/ 697160 h 851464"/>
                    <a:gd name="connsiteX26" fmla="*/ 253364 w 653680"/>
                    <a:gd name="connsiteY26" fmla="*/ 673348 h 851464"/>
                    <a:gd name="connsiteX27" fmla="*/ 248604 w 653680"/>
                    <a:gd name="connsiteY27" fmla="*/ 582860 h 851464"/>
                    <a:gd name="connsiteX28" fmla="*/ 343852 w 653680"/>
                    <a:gd name="connsiteY28" fmla="*/ 501896 h 851464"/>
                    <a:gd name="connsiteX29" fmla="*/ 329564 w 653680"/>
                    <a:gd name="connsiteY29" fmla="*/ 463796 h 851464"/>
                    <a:gd name="connsiteX30" fmla="*/ 310516 w 653680"/>
                    <a:gd name="connsiteY30" fmla="*/ 373308 h 851464"/>
                    <a:gd name="connsiteX31" fmla="*/ 248604 w 653680"/>
                    <a:gd name="connsiteY31" fmla="*/ 411408 h 851464"/>
                    <a:gd name="connsiteX32" fmla="*/ 200976 w 653680"/>
                    <a:gd name="connsiteY32" fmla="*/ 449508 h 851464"/>
                    <a:gd name="connsiteX33" fmla="*/ 177164 w 653680"/>
                    <a:gd name="connsiteY33" fmla="*/ 397122 h 851464"/>
                    <a:gd name="connsiteX34" fmla="*/ 181928 w 653680"/>
                    <a:gd name="connsiteY34" fmla="*/ 287584 h 851464"/>
                    <a:gd name="connsiteX35" fmla="*/ 41500 w 653680"/>
                    <a:gd name="connsiteY35" fmla="*/ 370008 h 851464"/>
                    <a:gd name="connsiteX36" fmla="*/ 7620 w 653680"/>
                    <a:gd name="connsiteY36" fmla="*/ 333304 h 851464"/>
                    <a:gd name="connsiteX37" fmla="*/ 0 w 653680"/>
                    <a:gd name="connsiteY37" fmla="*/ 219004 h 851464"/>
                    <a:gd name="connsiteX38" fmla="*/ 38100 w 653680"/>
                    <a:gd name="connsiteY38" fmla="*/ 135184 h 851464"/>
                    <a:gd name="connsiteX39" fmla="*/ 12356 w 653680"/>
                    <a:gd name="connsiteY39" fmla="*/ 88844 h 851464"/>
                    <a:gd name="connsiteX40" fmla="*/ 103344 w 653680"/>
                    <a:gd name="connsiteY40" fmla="*/ 42316 h 851464"/>
                    <a:gd name="connsiteX41" fmla="*/ 279560 w 653680"/>
                    <a:gd name="connsiteY41" fmla="*/ 49460 h 851464"/>
                    <a:gd name="connsiteX42" fmla="*/ 300992 w 653680"/>
                    <a:gd name="connsiteY42" fmla="*/ 16122 h 851464"/>
                    <a:gd name="connsiteX43" fmla="*/ 321144 w 653680"/>
                    <a:gd name="connsiteY43" fmla="*/ 0 h 8514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</a:cxnLst>
                  <a:rect l="l" t="t" r="r" b="b"/>
                  <a:pathLst>
                    <a:path w="653680" h="851464">
                      <a:moveTo>
                        <a:pt x="321144" y="0"/>
                      </a:moveTo>
                      <a:lnTo>
                        <a:pt x="322420" y="1834"/>
                      </a:lnTo>
                      <a:lnTo>
                        <a:pt x="360520" y="6596"/>
                      </a:lnTo>
                      <a:lnTo>
                        <a:pt x="391480" y="23264"/>
                      </a:lnTo>
                      <a:lnTo>
                        <a:pt x="429576" y="51840"/>
                      </a:lnTo>
                      <a:lnTo>
                        <a:pt x="472440" y="61364"/>
                      </a:lnTo>
                      <a:lnTo>
                        <a:pt x="477204" y="30408"/>
                      </a:lnTo>
                      <a:lnTo>
                        <a:pt x="510540" y="28028"/>
                      </a:lnTo>
                      <a:lnTo>
                        <a:pt x="539116" y="56604"/>
                      </a:lnTo>
                      <a:lnTo>
                        <a:pt x="534352" y="87560"/>
                      </a:lnTo>
                      <a:lnTo>
                        <a:pt x="543880" y="116134"/>
                      </a:lnTo>
                      <a:lnTo>
                        <a:pt x="574832" y="118516"/>
                      </a:lnTo>
                      <a:lnTo>
                        <a:pt x="629604" y="199478"/>
                      </a:lnTo>
                      <a:lnTo>
                        <a:pt x="636744" y="256628"/>
                      </a:lnTo>
                      <a:lnTo>
                        <a:pt x="653680" y="276070"/>
                      </a:lnTo>
                      <a:lnTo>
                        <a:pt x="617220" y="287584"/>
                      </a:lnTo>
                      <a:lnTo>
                        <a:pt x="464820" y="462844"/>
                      </a:lnTo>
                      <a:lnTo>
                        <a:pt x="426720" y="699064"/>
                      </a:lnTo>
                      <a:lnTo>
                        <a:pt x="327660" y="836224"/>
                      </a:lnTo>
                      <a:lnTo>
                        <a:pt x="205740" y="851464"/>
                      </a:lnTo>
                      <a:lnTo>
                        <a:pt x="55292" y="812460"/>
                      </a:lnTo>
                      <a:lnTo>
                        <a:pt x="77152" y="782884"/>
                      </a:lnTo>
                      <a:lnTo>
                        <a:pt x="115252" y="754308"/>
                      </a:lnTo>
                      <a:lnTo>
                        <a:pt x="167640" y="740022"/>
                      </a:lnTo>
                      <a:lnTo>
                        <a:pt x="262888" y="740022"/>
                      </a:lnTo>
                      <a:lnTo>
                        <a:pt x="310516" y="697160"/>
                      </a:lnTo>
                      <a:lnTo>
                        <a:pt x="253364" y="673348"/>
                      </a:lnTo>
                      <a:lnTo>
                        <a:pt x="248604" y="582860"/>
                      </a:lnTo>
                      <a:lnTo>
                        <a:pt x="343852" y="501896"/>
                      </a:lnTo>
                      <a:lnTo>
                        <a:pt x="329564" y="463796"/>
                      </a:lnTo>
                      <a:lnTo>
                        <a:pt x="310516" y="373308"/>
                      </a:lnTo>
                      <a:lnTo>
                        <a:pt x="248604" y="411408"/>
                      </a:lnTo>
                      <a:lnTo>
                        <a:pt x="200976" y="449508"/>
                      </a:lnTo>
                      <a:lnTo>
                        <a:pt x="177164" y="397122"/>
                      </a:lnTo>
                      <a:lnTo>
                        <a:pt x="181928" y="287584"/>
                      </a:lnTo>
                      <a:lnTo>
                        <a:pt x="41500" y="370008"/>
                      </a:lnTo>
                      <a:lnTo>
                        <a:pt x="7620" y="333304"/>
                      </a:lnTo>
                      <a:lnTo>
                        <a:pt x="0" y="219004"/>
                      </a:lnTo>
                      <a:lnTo>
                        <a:pt x="38100" y="135184"/>
                      </a:lnTo>
                      <a:lnTo>
                        <a:pt x="12356" y="88844"/>
                      </a:lnTo>
                      <a:lnTo>
                        <a:pt x="103344" y="42316"/>
                      </a:lnTo>
                      <a:lnTo>
                        <a:pt x="279560" y="49460"/>
                      </a:lnTo>
                      <a:lnTo>
                        <a:pt x="300992" y="16122"/>
                      </a:lnTo>
                      <a:lnTo>
                        <a:pt x="321144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885" name="フリーフォーム: 図形 884">
                  <a:extLst>
                    <a:ext uri="{FF2B5EF4-FFF2-40B4-BE49-F238E27FC236}">
                      <a16:creationId xmlns:a16="http://schemas.microsoft.com/office/drawing/2014/main" id="{38FBDF76-4877-40F2-85C7-CAB1096989ED}"/>
                    </a:ext>
                  </a:extLst>
                </p:cNvPr>
                <p:cNvSpPr/>
                <p:nvPr/>
              </p:nvSpPr>
              <p:spPr>
                <a:xfrm>
                  <a:off x="42264204" y="28382184"/>
                  <a:ext cx="309068" cy="212796"/>
                </a:xfrm>
                <a:custGeom>
                  <a:avLst/>
                  <a:gdLst>
                    <a:gd name="connsiteX0" fmla="*/ 214648 w 309068"/>
                    <a:gd name="connsiteY0" fmla="*/ 0 h 212796"/>
                    <a:gd name="connsiteX1" fmla="*/ 258572 w 309068"/>
                    <a:gd name="connsiteY1" fmla="*/ 5492 h 212796"/>
                    <a:gd name="connsiteX2" fmla="*/ 261748 w 309068"/>
                    <a:gd name="connsiteY2" fmla="*/ 37240 h 212796"/>
                    <a:gd name="connsiteX3" fmla="*/ 309068 w 309068"/>
                    <a:gd name="connsiteY3" fmla="*/ 58062 h 212796"/>
                    <a:gd name="connsiteX4" fmla="*/ 288732 w 309068"/>
                    <a:gd name="connsiteY4" fmla="*/ 85660 h 212796"/>
                    <a:gd name="connsiteX5" fmla="*/ 219676 w 309068"/>
                    <a:gd name="connsiteY5" fmla="*/ 116616 h 212796"/>
                    <a:gd name="connsiteX6" fmla="*/ 162528 w 309068"/>
                    <a:gd name="connsiteY6" fmla="*/ 109472 h 212796"/>
                    <a:gd name="connsiteX7" fmla="*/ 72040 w 309068"/>
                    <a:gd name="connsiteY7" fmla="*/ 195196 h 212796"/>
                    <a:gd name="connsiteX8" fmla="*/ 60040 w 309068"/>
                    <a:gd name="connsiteY8" fmla="*/ 212796 h 212796"/>
                    <a:gd name="connsiteX9" fmla="*/ 0 w 309068"/>
                    <a:gd name="connsiteY9" fmla="*/ 198942 h 212796"/>
                    <a:gd name="connsiteX10" fmla="*/ 26796 w 309068"/>
                    <a:gd name="connsiteY10" fmla="*/ 57084 h 212796"/>
                    <a:gd name="connsiteX11" fmla="*/ 188720 w 309068"/>
                    <a:gd name="connsiteY11" fmla="*/ 38036 h 212796"/>
                    <a:gd name="connsiteX12" fmla="*/ 217296 w 309068"/>
                    <a:gd name="connsiteY12" fmla="*/ 9460 h 212796"/>
                    <a:gd name="connsiteX13" fmla="*/ 214648 w 309068"/>
                    <a:gd name="connsiteY13" fmla="*/ 0 h 2127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309068" h="212796">
                      <a:moveTo>
                        <a:pt x="214648" y="0"/>
                      </a:moveTo>
                      <a:lnTo>
                        <a:pt x="258572" y="5492"/>
                      </a:lnTo>
                      <a:lnTo>
                        <a:pt x="261748" y="37240"/>
                      </a:lnTo>
                      <a:lnTo>
                        <a:pt x="309068" y="58062"/>
                      </a:lnTo>
                      <a:lnTo>
                        <a:pt x="288732" y="85660"/>
                      </a:lnTo>
                      <a:lnTo>
                        <a:pt x="219676" y="116616"/>
                      </a:lnTo>
                      <a:lnTo>
                        <a:pt x="162528" y="109472"/>
                      </a:lnTo>
                      <a:lnTo>
                        <a:pt x="72040" y="195196"/>
                      </a:lnTo>
                      <a:lnTo>
                        <a:pt x="60040" y="212796"/>
                      </a:lnTo>
                      <a:lnTo>
                        <a:pt x="0" y="198942"/>
                      </a:lnTo>
                      <a:lnTo>
                        <a:pt x="26796" y="57084"/>
                      </a:lnTo>
                      <a:lnTo>
                        <a:pt x="188720" y="38036"/>
                      </a:lnTo>
                      <a:lnTo>
                        <a:pt x="217296" y="9460"/>
                      </a:lnTo>
                      <a:lnTo>
                        <a:pt x="214648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886" name="フリーフォーム: 図形 885">
                  <a:extLst>
                    <a:ext uri="{FF2B5EF4-FFF2-40B4-BE49-F238E27FC236}">
                      <a16:creationId xmlns:a16="http://schemas.microsoft.com/office/drawing/2014/main" id="{8347F7D3-71B6-4BA3-85AE-0C847F19B192}"/>
                    </a:ext>
                  </a:extLst>
                </p:cNvPr>
                <p:cNvSpPr/>
                <p:nvPr/>
              </p:nvSpPr>
              <p:spPr>
                <a:xfrm>
                  <a:off x="42464832" y="28113038"/>
                  <a:ext cx="292892" cy="330304"/>
                </a:xfrm>
                <a:custGeom>
                  <a:avLst/>
                  <a:gdLst>
                    <a:gd name="connsiteX0" fmla="*/ 54768 w 292892"/>
                    <a:gd name="connsiteY0" fmla="*/ 0 h 330304"/>
                    <a:gd name="connsiteX1" fmla="*/ 171448 w 292892"/>
                    <a:gd name="connsiteY1" fmla="*/ 2382 h 330304"/>
                    <a:gd name="connsiteX2" fmla="*/ 292892 w 292892"/>
                    <a:gd name="connsiteY2" fmla="*/ 83342 h 330304"/>
                    <a:gd name="connsiteX3" fmla="*/ 235744 w 292892"/>
                    <a:gd name="connsiteY3" fmla="*/ 138112 h 330304"/>
                    <a:gd name="connsiteX4" fmla="*/ 245268 w 292892"/>
                    <a:gd name="connsiteY4" fmla="*/ 207168 h 330304"/>
                    <a:gd name="connsiteX5" fmla="*/ 207168 w 292892"/>
                    <a:gd name="connsiteY5" fmla="*/ 257174 h 330304"/>
                    <a:gd name="connsiteX6" fmla="*/ 245268 w 292892"/>
                    <a:gd name="connsiteY6" fmla="*/ 302418 h 330304"/>
                    <a:gd name="connsiteX7" fmla="*/ 213248 w 292892"/>
                    <a:gd name="connsiteY7" fmla="*/ 330304 h 330304"/>
                    <a:gd name="connsiteX8" fmla="*/ 192880 w 292892"/>
                    <a:gd name="connsiteY8" fmla="*/ 326230 h 330304"/>
                    <a:gd name="connsiteX9" fmla="*/ 154780 w 292892"/>
                    <a:gd name="connsiteY9" fmla="*/ 264318 h 330304"/>
                    <a:gd name="connsiteX10" fmla="*/ 108440 w 292892"/>
                    <a:gd name="connsiteY10" fmla="*/ 327208 h 330304"/>
                    <a:gd name="connsiteX11" fmla="*/ 61120 w 292892"/>
                    <a:gd name="connsiteY11" fmla="*/ 306386 h 330304"/>
                    <a:gd name="connsiteX12" fmla="*/ 57944 w 292892"/>
                    <a:gd name="connsiteY12" fmla="*/ 274638 h 330304"/>
                    <a:gd name="connsiteX13" fmla="*/ 14020 w 292892"/>
                    <a:gd name="connsiteY13" fmla="*/ 269146 h 330304"/>
                    <a:gd name="connsiteX14" fmla="*/ 0 w 292892"/>
                    <a:gd name="connsiteY14" fmla="*/ 219074 h 330304"/>
                    <a:gd name="connsiteX15" fmla="*/ 54768 w 292892"/>
                    <a:gd name="connsiteY15" fmla="*/ 76200 h 330304"/>
                    <a:gd name="connsiteX16" fmla="*/ 45244 w 292892"/>
                    <a:gd name="connsiteY16" fmla="*/ 28574 h 330304"/>
                    <a:gd name="connsiteX17" fmla="*/ 54768 w 292892"/>
                    <a:gd name="connsiteY17" fmla="*/ 0 h 3303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292892" h="330304">
                      <a:moveTo>
                        <a:pt x="54768" y="0"/>
                      </a:moveTo>
                      <a:lnTo>
                        <a:pt x="171448" y="2382"/>
                      </a:lnTo>
                      <a:lnTo>
                        <a:pt x="292892" y="83342"/>
                      </a:lnTo>
                      <a:lnTo>
                        <a:pt x="235744" y="138112"/>
                      </a:lnTo>
                      <a:lnTo>
                        <a:pt x="245268" y="207168"/>
                      </a:lnTo>
                      <a:lnTo>
                        <a:pt x="207168" y="257174"/>
                      </a:lnTo>
                      <a:lnTo>
                        <a:pt x="245268" y="302418"/>
                      </a:lnTo>
                      <a:lnTo>
                        <a:pt x="213248" y="330304"/>
                      </a:lnTo>
                      <a:lnTo>
                        <a:pt x="192880" y="326230"/>
                      </a:lnTo>
                      <a:lnTo>
                        <a:pt x="154780" y="264318"/>
                      </a:lnTo>
                      <a:lnTo>
                        <a:pt x="108440" y="327208"/>
                      </a:lnTo>
                      <a:lnTo>
                        <a:pt x="61120" y="306386"/>
                      </a:lnTo>
                      <a:lnTo>
                        <a:pt x="57944" y="274638"/>
                      </a:lnTo>
                      <a:lnTo>
                        <a:pt x="14020" y="269146"/>
                      </a:lnTo>
                      <a:lnTo>
                        <a:pt x="0" y="219074"/>
                      </a:lnTo>
                      <a:lnTo>
                        <a:pt x="54768" y="76200"/>
                      </a:lnTo>
                      <a:lnTo>
                        <a:pt x="45244" y="28574"/>
                      </a:lnTo>
                      <a:lnTo>
                        <a:pt x="54768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887" name="フリーフォーム: 図形 886">
                  <a:extLst>
                    <a:ext uri="{FF2B5EF4-FFF2-40B4-BE49-F238E27FC236}">
                      <a16:creationId xmlns:a16="http://schemas.microsoft.com/office/drawing/2014/main" id="{F47C8213-F98F-4665-B69E-00460F06302E}"/>
                    </a:ext>
                  </a:extLst>
                </p:cNvPr>
                <p:cNvSpPr/>
                <p:nvPr/>
              </p:nvSpPr>
              <p:spPr>
                <a:xfrm>
                  <a:off x="41932860" y="28130176"/>
                  <a:ext cx="258128" cy="439776"/>
                </a:xfrm>
                <a:custGeom>
                  <a:avLst/>
                  <a:gdLst>
                    <a:gd name="connsiteX0" fmla="*/ 246488 w 258128"/>
                    <a:gd name="connsiteY0" fmla="*/ 0 h 439776"/>
                    <a:gd name="connsiteX1" fmla="*/ 258128 w 258128"/>
                    <a:gd name="connsiteY1" fmla="*/ 159074 h 439776"/>
                    <a:gd name="connsiteX2" fmla="*/ 160496 w 258128"/>
                    <a:gd name="connsiteY2" fmla="*/ 232892 h 439776"/>
                    <a:gd name="connsiteX3" fmla="*/ 174784 w 258128"/>
                    <a:gd name="connsiteY3" fmla="*/ 280518 h 439776"/>
                    <a:gd name="connsiteX4" fmla="*/ 215264 w 258128"/>
                    <a:gd name="connsiteY4" fmla="*/ 292424 h 439776"/>
                    <a:gd name="connsiteX5" fmla="*/ 216584 w 258128"/>
                    <a:gd name="connsiteY5" fmla="*/ 379640 h 439776"/>
                    <a:gd name="connsiteX6" fmla="*/ 144780 w 258128"/>
                    <a:gd name="connsiteY6" fmla="*/ 383864 h 439776"/>
                    <a:gd name="connsiteX7" fmla="*/ 116824 w 258128"/>
                    <a:gd name="connsiteY7" fmla="*/ 439776 h 439776"/>
                    <a:gd name="connsiteX8" fmla="*/ 108108 w 258128"/>
                    <a:gd name="connsiteY8" fmla="*/ 428156 h 439776"/>
                    <a:gd name="connsiteX9" fmla="*/ 105728 w 258128"/>
                    <a:gd name="connsiteY9" fmla="*/ 428156 h 439776"/>
                    <a:gd name="connsiteX10" fmla="*/ 67628 w 258128"/>
                    <a:gd name="connsiteY10" fmla="*/ 401962 h 439776"/>
                    <a:gd name="connsiteX11" fmla="*/ 3332 w 258128"/>
                    <a:gd name="connsiteY11" fmla="*/ 378148 h 439776"/>
                    <a:gd name="connsiteX12" fmla="*/ 0 w 258128"/>
                    <a:gd name="connsiteY12" fmla="*/ 376926 h 439776"/>
                    <a:gd name="connsiteX13" fmla="*/ 0 w 258128"/>
                    <a:gd name="connsiteY13" fmla="*/ 376244 h 439776"/>
                    <a:gd name="connsiteX14" fmla="*/ 106680 w 258128"/>
                    <a:gd name="connsiteY14" fmla="*/ 300044 h 439776"/>
                    <a:gd name="connsiteX15" fmla="*/ 53340 w 258128"/>
                    <a:gd name="connsiteY15" fmla="*/ 216224 h 439776"/>
                    <a:gd name="connsiteX16" fmla="*/ 38100 w 258128"/>
                    <a:gd name="connsiteY16" fmla="*/ 109544 h 439776"/>
                    <a:gd name="connsiteX17" fmla="*/ 14536 w 258128"/>
                    <a:gd name="connsiteY17" fmla="*/ 93834 h 439776"/>
                    <a:gd name="connsiteX18" fmla="*/ 67628 w 258128"/>
                    <a:gd name="connsiteY18" fmla="*/ 51918 h 439776"/>
                    <a:gd name="connsiteX19" fmla="*/ 115252 w 258128"/>
                    <a:gd name="connsiteY19" fmla="*/ 68588 h 439776"/>
                    <a:gd name="connsiteX20" fmla="*/ 129540 w 258128"/>
                    <a:gd name="connsiteY20" fmla="*/ 97162 h 439776"/>
                    <a:gd name="connsiteX21" fmla="*/ 167640 w 258128"/>
                    <a:gd name="connsiteY21" fmla="*/ 90018 h 439776"/>
                    <a:gd name="connsiteX22" fmla="*/ 205740 w 258128"/>
                    <a:gd name="connsiteY22" fmla="*/ 9056 h 439776"/>
                    <a:gd name="connsiteX23" fmla="*/ 246488 w 258128"/>
                    <a:gd name="connsiteY23" fmla="*/ 0 h 4397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</a:cxnLst>
                  <a:rect l="l" t="t" r="r" b="b"/>
                  <a:pathLst>
                    <a:path w="258128" h="439776">
                      <a:moveTo>
                        <a:pt x="246488" y="0"/>
                      </a:moveTo>
                      <a:lnTo>
                        <a:pt x="258128" y="159074"/>
                      </a:lnTo>
                      <a:lnTo>
                        <a:pt x="160496" y="232892"/>
                      </a:lnTo>
                      <a:lnTo>
                        <a:pt x="174784" y="280518"/>
                      </a:lnTo>
                      <a:lnTo>
                        <a:pt x="215264" y="292424"/>
                      </a:lnTo>
                      <a:lnTo>
                        <a:pt x="216584" y="379640"/>
                      </a:lnTo>
                      <a:lnTo>
                        <a:pt x="144780" y="383864"/>
                      </a:lnTo>
                      <a:lnTo>
                        <a:pt x="116824" y="439776"/>
                      </a:lnTo>
                      <a:lnTo>
                        <a:pt x="108108" y="428156"/>
                      </a:lnTo>
                      <a:cubicBezTo>
                        <a:pt x="107316" y="428156"/>
                        <a:pt x="106480" y="428406"/>
                        <a:pt x="105728" y="428156"/>
                      </a:cubicBezTo>
                      <a:cubicBezTo>
                        <a:pt x="79984" y="419576"/>
                        <a:pt x="89200" y="423536"/>
                        <a:pt x="67628" y="401962"/>
                      </a:cubicBezTo>
                      <a:lnTo>
                        <a:pt x="3332" y="378148"/>
                      </a:lnTo>
                      <a:lnTo>
                        <a:pt x="0" y="376926"/>
                      </a:lnTo>
                      <a:lnTo>
                        <a:pt x="0" y="376244"/>
                      </a:lnTo>
                      <a:lnTo>
                        <a:pt x="106680" y="300044"/>
                      </a:lnTo>
                      <a:lnTo>
                        <a:pt x="53340" y="216224"/>
                      </a:lnTo>
                      <a:lnTo>
                        <a:pt x="38100" y="109544"/>
                      </a:lnTo>
                      <a:lnTo>
                        <a:pt x="14536" y="93834"/>
                      </a:lnTo>
                      <a:lnTo>
                        <a:pt x="67628" y="51918"/>
                      </a:lnTo>
                      <a:lnTo>
                        <a:pt x="115252" y="68588"/>
                      </a:lnTo>
                      <a:lnTo>
                        <a:pt x="129540" y="97162"/>
                      </a:lnTo>
                      <a:lnTo>
                        <a:pt x="167640" y="90018"/>
                      </a:lnTo>
                      <a:lnTo>
                        <a:pt x="205740" y="9056"/>
                      </a:lnTo>
                      <a:lnTo>
                        <a:pt x="246488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888" name="フリーフォーム: 図形 887">
                  <a:extLst>
                    <a:ext uri="{FF2B5EF4-FFF2-40B4-BE49-F238E27FC236}">
                      <a16:creationId xmlns:a16="http://schemas.microsoft.com/office/drawing/2014/main" id="{36C6076C-9133-4FA3-BE66-19FEC514AF33}"/>
                    </a:ext>
                  </a:extLst>
                </p:cNvPr>
                <p:cNvSpPr/>
                <p:nvPr/>
              </p:nvSpPr>
              <p:spPr>
                <a:xfrm>
                  <a:off x="43155660" y="28766294"/>
                  <a:ext cx="496472" cy="380206"/>
                </a:xfrm>
                <a:custGeom>
                  <a:avLst/>
                  <a:gdLst>
                    <a:gd name="connsiteX0" fmla="*/ 140228 w 496472"/>
                    <a:gd name="connsiteY0" fmla="*/ 0 h 380206"/>
                    <a:gd name="connsiteX1" fmla="*/ 140228 w 496472"/>
                    <a:gd name="connsiteY1" fmla="*/ 3970 h 380206"/>
                    <a:gd name="connsiteX2" fmla="*/ 223572 w 496472"/>
                    <a:gd name="connsiteY2" fmla="*/ 3970 h 380206"/>
                    <a:gd name="connsiteX3" fmla="*/ 245004 w 496472"/>
                    <a:gd name="connsiteY3" fmla="*/ 18256 h 380206"/>
                    <a:gd name="connsiteX4" fmla="*/ 259292 w 496472"/>
                    <a:gd name="connsiteY4" fmla="*/ 18256 h 380206"/>
                    <a:gd name="connsiteX5" fmla="*/ 287864 w 496472"/>
                    <a:gd name="connsiteY5" fmla="*/ 20638 h 380206"/>
                    <a:gd name="connsiteX6" fmla="*/ 318820 w 496472"/>
                    <a:gd name="connsiteY6" fmla="*/ 37306 h 380206"/>
                    <a:gd name="connsiteX7" fmla="*/ 323584 w 496472"/>
                    <a:gd name="connsiteY7" fmla="*/ 65882 h 380206"/>
                    <a:gd name="connsiteX8" fmla="*/ 390260 w 496472"/>
                    <a:gd name="connsiteY8" fmla="*/ 70644 h 380206"/>
                    <a:gd name="connsiteX9" fmla="*/ 496472 w 496472"/>
                    <a:gd name="connsiteY9" fmla="*/ 167002 h 380206"/>
                    <a:gd name="connsiteX10" fmla="*/ 428360 w 496472"/>
                    <a:gd name="connsiteY10" fmla="*/ 189706 h 380206"/>
                    <a:gd name="connsiteX11" fmla="*/ 390260 w 496472"/>
                    <a:gd name="connsiteY11" fmla="*/ 289718 h 380206"/>
                    <a:gd name="connsiteX12" fmla="*/ 328348 w 496472"/>
                    <a:gd name="connsiteY12" fmla="*/ 289718 h 380206"/>
                    <a:gd name="connsiteX13" fmla="*/ 378352 w 496472"/>
                    <a:gd name="connsiteY13" fmla="*/ 337344 h 380206"/>
                    <a:gd name="connsiteX14" fmla="*/ 349316 w 496472"/>
                    <a:gd name="connsiteY14" fmla="*/ 378664 h 380206"/>
                    <a:gd name="connsiteX15" fmla="*/ 278340 w 496472"/>
                    <a:gd name="connsiteY15" fmla="*/ 380206 h 380206"/>
                    <a:gd name="connsiteX16" fmla="*/ 164040 w 496472"/>
                    <a:gd name="connsiteY16" fmla="*/ 280194 h 380206"/>
                    <a:gd name="connsiteX17" fmla="*/ 116416 w 496472"/>
                    <a:gd name="connsiteY17" fmla="*/ 239712 h 380206"/>
                    <a:gd name="connsiteX18" fmla="*/ 116416 w 496472"/>
                    <a:gd name="connsiteY18" fmla="*/ 201612 h 380206"/>
                    <a:gd name="connsiteX19" fmla="*/ 80696 w 496472"/>
                    <a:gd name="connsiteY19" fmla="*/ 194470 h 380206"/>
                    <a:gd name="connsiteX20" fmla="*/ 47360 w 496472"/>
                    <a:gd name="connsiteY20" fmla="*/ 203994 h 380206"/>
                    <a:gd name="connsiteX21" fmla="*/ 23548 w 496472"/>
                    <a:gd name="connsiteY21" fmla="*/ 196850 h 380206"/>
                    <a:gd name="connsiteX22" fmla="*/ 19428 w 496472"/>
                    <a:gd name="connsiteY22" fmla="*/ 202616 h 380206"/>
                    <a:gd name="connsiteX23" fmla="*/ 9260 w 496472"/>
                    <a:gd name="connsiteY23" fmla="*/ 149226 h 380206"/>
                    <a:gd name="connsiteX24" fmla="*/ 0 w 496472"/>
                    <a:gd name="connsiteY24" fmla="*/ 135080 h 380206"/>
                    <a:gd name="connsiteX25" fmla="*/ 97364 w 496472"/>
                    <a:gd name="connsiteY25" fmla="*/ 68262 h 380206"/>
                    <a:gd name="connsiteX26" fmla="*/ 109272 w 496472"/>
                    <a:gd name="connsiteY26" fmla="*/ 20638 h 380206"/>
                    <a:gd name="connsiteX27" fmla="*/ 140228 w 496472"/>
                    <a:gd name="connsiteY27" fmla="*/ 0 h 3802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496472" h="380206">
                      <a:moveTo>
                        <a:pt x="140228" y="0"/>
                      </a:moveTo>
                      <a:lnTo>
                        <a:pt x="140228" y="3970"/>
                      </a:lnTo>
                      <a:lnTo>
                        <a:pt x="223572" y="3970"/>
                      </a:lnTo>
                      <a:lnTo>
                        <a:pt x="245004" y="18256"/>
                      </a:lnTo>
                      <a:lnTo>
                        <a:pt x="259292" y="18256"/>
                      </a:lnTo>
                      <a:lnTo>
                        <a:pt x="287864" y="20638"/>
                      </a:lnTo>
                      <a:lnTo>
                        <a:pt x="318820" y="37306"/>
                      </a:lnTo>
                      <a:lnTo>
                        <a:pt x="323584" y="65882"/>
                      </a:lnTo>
                      <a:lnTo>
                        <a:pt x="390260" y="70644"/>
                      </a:lnTo>
                      <a:lnTo>
                        <a:pt x="496472" y="167002"/>
                      </a:lnTo>
                      <a:lnTo>
                        <a:pt x="428360" y="189706"/>
                      </a:lnTo>
                      <a:lnTo>
                        <a:pt x="390260" y="289718"/>
                      </a:lnTo>
                      <a:lnTo>
                        <a:pt x="328348" y="289718"/>
                      </a:lnTo>
                      <a:lnTo>
                        <a:pt x="378352" y="337344"/>
                      </a:lnTo>
                      <a:lnTo>
                        <a:pt x="349316" y="378664"/>
                      </a:lnTo>
                      <a:lnTo>
                        <a:pt x="278340" y="380206"/>
                      </a:lnTo>
                      <a:lnTo>
                        <a:pt x="164040" y="280194"/>
                      </a:lnTo>
                      <a:lnTo>
                        <a:pt x="116416" y="239712"/>
                      </a:lnTo>
                      <a:lnTo>
                        <a:pt x="116416" y="201612"/>
                      </a:lnTo>
                      <a:lnTo>
                        <a:pt x="80696" y="194470"/>
                      </a:lnTo>
                      <a:lnTo>
                        <a:pt x="47360" y="203994"/>
                      </a:lnTo>
                      <a:lnTo>
                        <a:pt x="23548" y="196850"/>
                      </a:lnTo>
                      <a:lnTo>
                        <a:pt x="19428" y="202616"/>
                      </a:lnTo>
                      <a:lnTo>
                        <a:pt x="9260" y="149226"/>
                      </a:lnTo>
                      <a:lnTo>
                        <a:pt x="0" y="135080"/>
                      </a:lnTo>
                      <a:lnTo>
                        <a:pt x="97364" y="68262"/>
                      </a:lnTo>
                      <a:lnTo>
                        <a:pt x="109272" y="20638"/>
                      </a:lnTo>
                      <a:lnTo>
                        <a:pt x="140228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889" name="フリーフォーム: 図形 888">
                  <a:extLst>
                    <a:ext uri="{FF2B5EF4-FFF2-40B4-BE49-F238E27FC236}">
                      <a16:creationId xmlns:a16="http://schemas.microsoft.com/office/drawing/2014/main" id="{27507EF4-3898-4C34-B9D1-72ABEF2927B5}"/>
                    </a:ext>
                  </a:extLst>
                </p:cNvPr>
                <p:cNvSpPr/>
                <p:nvPr/>
              </p:nvSpPr>
              <p:spPr>
                <a:xfrm>
                  <a:off x="43046648" y="27661888"/>
                  <a:ext cx="644528" cy="640062"/>
                </a:xfrm>
                <a:custGeom>
                  <a:avLst/>
                  <a:gdLst>
                    <a:gd name="connsiteX0" fmla="*/ 345036 w 644528"/>
                    <a:gd name="connsiteY0" fmla="*/ 0 h 640062"/>
                    <a:gd name="connsiteX1" fmla="*/ 451648 w 644528"/>
                    <a:gd name="connsiteY1" fmla="*/ 108250 h 640062"/>
                    <a:gd name="connsiteX2" fmla="*/ 430216 w 644528"/>
                    <a:gd name="connsiteY2" fmla="*/ 186832 h 640062"/>
                    <a:gd name="connsiteX3" fmla="*/ 515940 w 644528"/>
                    <a:gd name="connsiteY3" fmla="*/ 139206 h 640062"/>
                    <a:gd name="connsiteX4" fmla="*/ 546896 w 644528"/>
                    <a:gd name="connsiteY4" fmla="*/ 155876 h 640062"/>
                    <a:gd name="connsiteX5" fmla="*/ 569028 w 644528"/>
                    <a:gd name="connsiteY5" fmla="*/ 127704 h 640062"/>
                    <a:gd name="connsiteX6" fmla="*/ 635000 w 644528"/>
                    <a:gd name="connsiteY6" fmla="*/ 151112 h 640062"/>
                    <a:gd name="connsiteX7" fmla="*/ 644528 w 644528"/>
                    <a:gd name="connsiteY7" fmla="*/ 214612 h 640062"/>
                    <a:gd name="connsiteX8" fmla="*/ 619128 w 644528"/>
                    <a:gd name="connsiteY8" fmla="*/ 271762 h 640062"/>
                    <a:gd name="connsiteX9" fmla="*/ 593728 w 644528"/>
                    <a:gd name="connsiteY9" fmla="*/ 373362 h 640062"/>
                    <a:gd name="connsiteX10" fmla="*/ 530228 w 644528"/>
                    <a:gd name="connsiteY10" fmla="*/ 484488 h 640062"/>
                    <a:gd name="connsiteX11" fmla="*/ 495304 w 644528"/>
                    <a:gd name="connsiteY11" fmla="*/ 494012 h 640062"/>
                    <a:gd name="connsiteX12" fmla="*/ 495304 w 644528"/>
                    <a:gd name="connsiteY12" fmla="*/ 449562 h 640062"/>
                    <a:gd name="connsiteX13" fmla="*/ 454028 w 644528"/>
                    <a:gd name="connsiteY13" fmla="*/ 430512 h 640062"/>
                    <a:gd name="connsiteX14" fmla="*/ 431800 w 644528"/>
                    <a:gd name="connsiteY14" fmla="*/ 459088 h 640062"/>
                    <a:gd name="connsiteX15" fmla="*/ 469904 w 644528"/>
                    <a:gd name="connsiteY15" fmla="*/ 509888 h 640062"/>
                    <a:gd name="connsiteX16" fmla="*/ 447676 w 644528"/>
                    <a:gd name="connsiteY16" fmla="*/ 522588 h 640062"/>
                    <a:gd name="connsiteX17" fmla="*/ 457200 w 644528"/>
                    <a:gd name="connsiteY17" fmla="*/ 579736 h 640062"/>
                    <a:gd name="connsiteX18" fmla="*/ 457200 w 644528"/>
                    <a:gd name="connsiteY18" fmla="*/ 608312 h 640062"/>
                    <a:gd name="connsiteX19" fmla="*/ 403228 w 644528"/>
                    <a:gd name="connsiteY19" fmla="*/ 640062 h 640062"/>
                    <a:gd name="connsiteX20" fmla="*/ 317504 w 644528"/>
                    <a:gd name="connsiteY20" fmla="*/ 598788 h 640062"/>
                    <a:gd name="connsiteX21" fmla="*/ 307976 w 644528"/>
                    <a:gd name="connsiteY21" fmla="*/ 541636 h 640062"/>
                    <a:gd name="connsiteX22" fmla="*/ 209552 w 644528"/>
                    <a:gd name="connsiteY22" fmla="*/ 474962 h 640062"/>
                    <a:gd name="connsiteX23" fmla="*/ 165104 w 644528"/>
                    <a:gd name="connsiteY23" fmla="*/ 576562 h 640062"/>
                    <a:gd name="connsiteX24" fmla="*/ 142876 w 644528"/>
                    <a:gd name="connsiteY24" fmla="*/ 547988 h 640062"/>
                    <a:gd name="connsiteX25" fmla="*/ 79376 w 644528"/>
                    <a:gd name="connsiteY25" fmla="*/ 538462 h 640062"/>
                    <a:gd name="connsiteX26" fmla="*/ 34928 w 644528"/>
                    <a:gd name="connsiteY26" fmla="*/ 547988 h 640062"/>
                    <a:gd name="connsiteX27" fmla="*/ 31752 w 644528"/>
                    <a:gd name="connsiteY27" fmla="*/ 481312 h 640062"/>
                    <a:gd name="connsiteX28" fmla="*/ 0 w 644528"/>
                    <a:gd name="connsiteY28" fmla="*/ 446388 h 640062"/>
                    <a:gd name="connsiteX29" fmla="*/ 5824 w 644528"/>
                    <a:gd name="connsiteY29" fmla="*/ 372144 h 640062"/>
                    <a:gd name="connsiteX30" fmla="*/ 11116 w 644528"/>
                    <a:gd name="connsiteY30" fmla="*/ 382092 h 640062"/>
                    <a:gd name="connsiteX31" fmla="*/ 44452 w 644528"/>
                    <a:gd name="connsiteY31" fmla="*/ 291606 h 640062"/>
                    <a:gd name="connsiteX32" fmla="*/ 84932 w 644528"/>
                    <a:gd name="connsiteY32" fmla="*/ 315418 h 640062"/>
                    <a:gd name="connsiteX33" fmla="*/ 103984 w 644528"/>
                    <a:gd name="connsiteY33" fmla="*/ 248744 h 640062"/>
                    <a:gd name="connsiteX34" fmla="*/ 65884 w 644528"/>
                    <a:gd name="connsiteY34" fmla="*/ 201118 h 640062"/>
                    <a:gd name="connsiteX35" fmla="*/ 127632 w 644528"/>
                    <a:gd name="connsiteY35" fmla="*/ 116548 h 640062"/>
                    <a:gd name="connsiteX36" fmla="*/ 154940 w 644528"/>
                    <a:gd name="connsiteY36" fmla="*/ 128252 h 640062"/>
                    <a:gd name="connsiteX37" fmla="*/ 261620 w 644528"/>
                    <a:gd name="connsiteY37" fmla="*/ 128252 h 640062"/>
                    <a:gd name="connsiteX38" fmla="*/ 314960 w 644528"/>
                    <a:gd name="connsiteY38" fmla="*/ 6332 h 640062"/>
                    <a:gd name="connsiteX39" fmla="*/ 345036 w 644528"/>
                    <a:gd name="connsiteY39" fmla="*/ 0 h 6400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</a:cxnLst>
                  <a:rect l="l" t="t" r="r" b="b"/>
                  <a:pathLst>
                    <a:path w="644528" h="640062">
                      <a:moveTo>
                        <a:pt x="345036" y="0"/>
                      </a:moveTo>
                      <a:lnTo>
                        <a:pt x="451648" y="108250"/>
                      </a:lnTo>
                      <a:lnTo>
                        <a:pt x="430216" y="186832"/>
                      </a:lnTo>
                      <a:lnTo>
                        <a:pt x="515940" y="139206"/>
                      </a:lnTo>
                      <a:lnTo>
                        <a:pt x="546896" y="155876"/>
                      </a:lnTo>
                      <a:lnTo>
                        <a:pt x="569028" y="127704"/>
                      </a:lnTo>
                      <a:lnTo>
                        <a:pt x="635000" y="151112"/>
                      </a:lnTo>
                      <a:lnTo>
                        <a:pt x="644528" y="214612"/>
                      </a:lnTo>
                      <a:lnTo>
                        <a:pt x="619128" y="271762"/>
                      </a:lnTo>
                      <a:lnTo>
                        <a:pt x="593728" y="373362"/>
                      </a:lnTo>
                      <a:lnTo>
                        <a:pt x="530228" y="484488"/>
                      </a:lnTo>
                      <a:lnTo>
                        <a:pt x="495304" y="494012"/>
                      </a:lnTo>
                      <a:lnTo>
                        <a:pt x="495304" y="449562"/>
                      </a:lnTo>
                      <a:lnTo>
                        <a:pt x="454028" y="430512"/>
                      </a:lnTo>
                      <a:lnTo>
                        <a:pt x="431800" y="459088"/>
                      </a:lnTo>
                      <a:lnTo>
                        <a:pt x="469904" y="509888"/>
                      </a:lnTo>
                      <a:lnTo>
                        <a:pt x="447676" y="522588"/>
                      </a:lnTo>
                      <a:lnTo>
                        <a:pt x="457200" y="579736"/>
                      </a:lnTo>
                      <a:lnTo>
                        <a:pt x="457200" y="608312"/>
                      </a:lnTo>
                      <a:lnTo>
                        <a:pt x="403228" y="640062"/>
                      </a:lnTo>
                      <a:lnTo>
                        <a:pt x="317504" y="598788"/>
                      </a:lnTo>
                      <a:lnTo>
                        <a:pt x="307976" y="541636"/>
                      </a:lnTo>
                      <a:lnTo>
                        <a:pt x="209552" y="474962"/>
                      </a:lnTo>
                      <a:lnTo>
                        <a:pt x="165104" y="576562"/>
                      </a:lnTo>
                      <a:lnTo>
                        <a:pt x="142876" y="547988"/>
                      </a:lnTo>
                      <a:lnTo>
                        <a:pt x="79376" y="538462"/>
                      </a:lnTo>
                      <a:lnTo>
                        <a:pt x="34928" y="547988"/>
                      </a:lnTo>
                      <a:lnTo>
                        <a:pt x="31752" y="481312"/>
                      </a:lnTo>
                      <a:lnTo>
                        <a:pt x="0" y="446388"/>
                      </a:lnTo>
                      <a:lnTo>
                        <a:pt x="5824" y="372144"/>
                      </a:lnTo>
                      <a:lnTo>
                        <a:pt x="11116" y="382092"/>
                      </a:lnTo>
                      <a:lnTo>
                        <a:pt x="44452" y="291606"/>
                      </a:lnTo>
                      <a:lnTo>
                        <a:pt x="84932" y="315418"/>
                      </a:lnTo>
                      <a:lnTo>
                        <a:pt x="103984" y="248744"/>
                      </a:lnTo>
                      <a:lnTo>
                        <a:pt x="65884" y="201118"/>
                      </a:lnTo>
                      <a:lnTo>
                        <a:pt x="127632" y="116548"/>
                      </a:lnTo>
                      <a:lnTo>
                        <a:pt x="154940" y="128252"/>
                      </a:lnTo>
                      <a:lnTo>
                        <a:pt x="261620" y="128252"/>
                      </a:lnTo>
                      <a:lnTo>
                        <a:pt x="314960" y="6332"/>
                      </a:lnTo>
                      <a:lnTo>
                        <a:pt x="345036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890" name="フリーフォーム: 図形 889">
                  <a:extLst>
                    <a:ext uri="{FF2B5EF4-FFF2-40B4-BE49-F238E27FC236}">
                      <a16:creationId xmlns:a16="http://schemas.microsoft.com/office/drawing/2014/main" id="{43D7E2C6-5507-40E4-AFE7-F11B6102ADAA}"/>
                    </a:ext>
                  </a:extLst>
                </p:cNvPr>
                <p:cNvSpPr/>
                <p:nvPr/>
              </p:nvSpPr>
              <p:spPr>
                <a:xfrm>
                  <a:off x="44202352" y="27829292"/>
                  <a:ext cx="272224" cy="331372"/>
                </a:xfrm>
                <a:custGeom>
                  <a:avLst/>
                  <a:gdLst>
                    <a:gd name="connsiteX0" fmla="*/ 50276 w 272224"/>
                    <a:gd name="connsiteY0" fmla="*/ 0 h 331372"/>
                    <a:gd name="connsiteX1" fmla="*/ 111756 w 272224"/>
                    <a:gd name="connsiteY1" fmla="*/ 14188 h 331372"/>
                    <a:gd name="connsiteX2" fmla="*/ 226056 w 272224"/>
                    <a:gd name="connsiteY2" fmla="*/ 59908 h 331372"/>
                    <a:gd name="connsiteX3" fmla="*/ 264156 w 272224"/>
                    <a:gd name="connsiteY3" fmla="*/ 143728 h 331372"/>
                    <a:gd name="connsiteX4" fmla="*/ 272224 w 272224"/>
                    <a:gd name="connsiteY4" fmla="*/ 180036 h 331372"/>
                    <a:gd name="connsiteX5" fmla="*/ 188912 w 272224"/>
                    <a:gd name="connsiteY5" fmla="*/ 200402 h 331372"/>
                    <a:gd name="connsiteX6" fmla="*/ 186528 w 272224"/>
                    <a:gd name="connsiteY6" fmla="*/ 236120 h 331372"/>
                    <a:gd name="connsiteX7" fmla="*/ 224628 w 272224"/>
                    <a:gd name="connsiteY7" fmla="*/ 257552 h 331372"/>
                    <a:gd name="connsiteX8" fmla="*/ 214440 w 272224"/>
                    <a:gd name="connsiteY8" fmla="*/ 295754 h 331372"/>
                    <a:gd name="connsiteX9" fmla="*/ 181768 w 272224"/>
                    <a:gd name="connsiteY9" fmla="*/ 274220 h 331372"/>
                    <a:gd name="connsiteX10" fmla="*/ 155572 w 272224"/>
                    <a:gd name="connsiteY10" fmla="*/ 274220 h 331372"/>
                    <a:gd name="connsiteX11" fmla="*/ 107948 w 272224"/>
                    <a:gd name="connsiteY11" fmla="*/ 331372 h 331372"/>
                    <a:gd name="connsiteX12" fmla="*/ 91280 w 272224"/>
                    <a:gd name="connsiteY12" fmla="*/ 255172 h 331372"/>
                    <a:gd name="connsiteX13" fmla="*/ 67468 w 272224"/>
                    <a:gd name="connsiteY13" fmla="*/ 250408 h 331372"/>
                    <a:gd name="connsiteX14" fmla="*/ 17460 w 272224"/>
                    <a:gd name="connsiteY14" fmla="*/ 248028 h 331372"/>
                    <a:gd name="connsiteX15" fmla="*/ 992 w 272224"/>
                    <a:gd name="connsiteY15" fmla="*/ 234552 h 331372"/>
                    <a:gd name="connsiteX16" fmla="*/ 0 w 272224"/>
                    <a:gd name="connsiteY16" fmla="*/ 228184 h 331372"/>
                    <a:gd name="connsiteX17" fmla="*/ 50800 w 272224"/>
                    <a:gd name="connsiteY17" fmla="*/ 180558 h 331372"/>
                    <a:gd name="connsiteX18" fmla="*/ 12696 w 272224"/>
                    <a:gd name="connsiteY18" fmla="*/ 142458 h 331372"/>
                    <a:gd name="connsiteX19" fmla="*/ 41272 w 272224"/>
                    <a:gd name="connsiteY19" fmla="*/ 117058 h 331372"/>
                    <a:gd name="connsiteX20" fmla="*/ 50276 w 272224"/>
                    <a:gd name="connsiteY20" fmla="*/ 0 h 3313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272224" h="331372">
                      <a:moveTo>
                        <a:pt x="50276" y="0"/>
                      </a:moveTo>
                      <a:lnTo>
                        <a:pt x="111756" y="14188"/>
                      </a:lnTo>
                      <a:lnTo>
                        <a:pt x="226056" y="59908"/>
                      </a:lnTo>
                      <a:lnTo>
                        <a:pt x="264156" y="143728"/>
                      </a:lnTo>
                      <a:lnTo>
                        <a:pt x="272224" y="180036"/>
                      </a:lnTo>
                      <a:lnTo>
                        <a:pt x="188912" y="200402"/>
                      </a:lnTo>
                      <a:lnTo>
                        <a:pt x="186528" y="236120"/>
                      </a:lnTo>
                      <a:lnTo>
                        <a:pt x="224628" y="257552"/>
                      </a:lnTo>
                      <a:lnTo>
                        <a:pt x="214440" y="295754"/>
                      </a:lnTo>
                      <a:lnTo>
                        <a:pt x="181768" y="274220"/>
                      </a:lnTo>
                      <a:lnTo>
                        <a:pt x="155572" y="274220"/>
                      </a:lnTo>
                      <a:lnTo>
                        <a:pt x="107948" y="331372"/>
                      </a:lnTo>
                      <a:lnTo>
                        <a:pt x="91280" y="255172"/>
                      </a:lnTo>
                      <a:cubicBezTo>
                        <a:pt x="91280" y="244812"/>
                        <a:pt x="92068" y="252868"/>
                        <a:pt x="67468" y="250408"/>
                      </a:cubicBezTo>
                      <a:lnTo>
                        <a:pt x="17460" y="248028"/>
                      </a:lnTo>
                      <a:lnTo>
                        <a:pt x="992" y="234552"/>
                      </a:lnTo>
                      <a:lnTo>
                        <a:pt x="0" y="228184"/>
                      </a:lnTo>
                      <a:lnTo>
                        <a:pt x="50800" y="180558"/>
                      </a:lnTo>
                      <a:lnTo>
                        <a:pt x="12696" y="142458"/>
                      </a:lnTo>
                      <a:lnTo>
                        <a:pt x="41272" y="117058"/>
                      </a:lnTo>
                      <a:lnTo>
                        <a:pt x="50276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891" name="フリーフォーム: 図形 890">
                  <a:extLst>
                    <a:ext uri="{FF2B5EF4-FFF2-40B4-BE49-F238E27FC236}">
                      <a16:creationId xmlns:a16="http://schemas.microsoft.com/office/drawing/2014/main" id="{3EFB8286-2221-48B7-AD6C-2B7D59149014}"/>
                    </a:ext>
                  </a:extLst>
                </p:cNvPr>
                <p:cNvSpPr/>
                <p:nvPr/>
              </p:nvSpPr>
              <p:spPr>
                <a:xfrm>
                  <a:off x="43569732" y="27454860"/>
                  <a:ext cx="683420" cy="758190"/>
                </a:xfrm>
                <a:custGeom>
                  <a:avLst/>
                  <a:gdLst>
                    <a:gd name="connsiteX0" fmla="*/ 256696 w 683420"/>
                    <a:gd name="connsiteY0" fmla="*/ 0 h 758190"/>
                    <a:gd name="connsiteX1" fmla="*/ 531016 w 683420"/>
                    <a:gd name="connsiteY1" fmla="*/ 175260 h 758190"/>
                    <a:gd name="connsiteX2" fmla="*/ 645316 w 683420"/>
                    <a:gd name="connsiteY2" fmla="*/ 365760 h 758190"/>
                    <a:gd name="connsiteX3" fmla="*/ 682896 w 683420"/>
                    <a:gd name="connsiteY3" fmla="*/ 374432 h 758190"/>
                    <a:gd name="connsiteX4" fmla="*/ 673892 w 683420"/>
                    <a:gd name="connsiteY4" fmla="*/ 491490 h 758190"/>
                    <a:gd name="connsiteX5" fmla="*/ 645316 w 683420"/>
                    <a:gd name="connsiteY5" fmla="*/ 516890 h 758190"/>
                    <a:gd name="connsiteX6" fmla="*/ 683420 w 683420"/>
                    <a:gd name="connsiteY6" fmla="*/ 554990 h 758190"/>
                    <a:gd name="connsiteX7" fmla="*/ 632620 w 683420"/>
                    <a:gd name="connsiteY7" fmla="*/ 602616 h 758190"/>
                    <a:gd name="connsiteX8" fmla="*/ 633612 w 683420"/>
                    <a:gd name="connsiteY8" fmla="*/ 608984 h 758190"/>
                    <a:gd name="connsiteX9" fmla="*/ 623888 w 683420"/>
                    <a:gd name="connsiteY9" fmla="*/ 601028 h 758190"/>
                    <a:gd name="connsiteX10" fmla="*/ 609600 w 683420"/>
                    <a:gd name="connsiteY10" fmla="*/ 653416 h 758190"/>
                    <a:gd name="connsiteX11" fmla="*/ 583404 w 683420"/>
                    <a:gd name="connsiteY11" fmla="*/ 653416 h 758190"/>
                    <a:gd name="connsiteX12" fmla="*/ 559592 w 683420"/>
                    <a:gd name="connsiteY12" fmla="*/ 672464 h 758190"/>
                    <a:gd name="connsiteX13" fmla="*/ 511968 w 683420"/>
                    <a:gd name="connsiteY13" fmla="*/ 658178 h 758190"/>
                    <a:gd name="connsiteX14" fmla="*/ 427832 w 683420"/>
                    <a:gd name="connsiteY14" fmla="*/ 758190 h 758190"/>
                    <a:gd name="connsiteX15" fmla="*/ 423068 w 683420"/>
                    <a:gd name="connsiteY15" fmla="*/ 758190 h 758190"/>
                    <a:gd name="connsiteX16" fmla="*/ 381792 w 683420"/>
                    <a:gd name="connsiteY16" fmla="*/ 729616 h 758190"/>
                    <a:gd name="connsiteX17" fmla="*/ 374368 w 683420"/>
                    <a:gd name="connsiteY17" fmla="*/ 730544 h 758190"/>
                    <a:gd name="connsiteX18" fmla="*/ 369092 w 683420"/>
                    <a:gd name="connsiteY18" fmla="*/ 681990 h 758190"/>
                    <a:gd name="connsiteX19" fmla="*/ 210344 w 683420"/>
                    <a:gd name="connsiteY19" fmla="*/ 593090 h 758190"/>
                    <a:gd name="connsiteX20" fmla="*/ 146844 w 683420"/>
                    <a:gd name="connsiteY20" fmla="*/ 615316 h 758190"/>
                    <a:gd name="connsiteX21" fmla="*/ 80432 w 683420"/>
                    <a:gd name="connsiteY21" fmla="*/ 541242 h 758190"/>
                    <a:gd name="connsiteX22" fmla="*/ 96044 w 683420"/>
                    <a:gd name="connsiteY22" fmla="*/ 478790 h 758190"/>
                    <a:gd name="connsiteX23" fmla="*/ 121444 w 683420"/>
                    <a:gd name="connsiteY23" fmla="*/ 421640 h 758190"/>
                    <a:gd name="connsiteX24" fmla="*/ 111916 w 683420"/>
                    <a:gd name="connsiteY24" fmla="*/ 358140 h 758190"/>
                    <a:gd name="connsiteX25" fmla="*/ 45944 w 683420"/>
                    <a:gd name="connsiteY25" fmla="*/ 334732 h 758190"/>
                    <a:gd name="connsiteX26" fmla="*/ 50004 w 683420"/>
                    <a:gd name="connsiteY26" fmla="*/ 329564 h 758190"/>
                    <a:gd name="connsiteX27" fmla="*/ 0 w 683420"/>
                    <a:gd name="connsiteY27" fmla="*/ 296228 h 758190"/>
                    <a:gd name="connsiteX28" fmla="*/ 2380 w 683420"/>
                    <a:gd name="connsiteY28" fmla="*/ 262890 h 758190"/>
                    <a:gd name="connsiteX29" fmla="*/ 33292 w 683420"/>
                    <a:gd name="connsiteY29" fmla="*/ 182880 h 758190"/>
                    <a:gd name="connsiteX30" fmla="*/ 35716 w 683420"/>
                    <a:gd name="connsiteY30" fmla="*/ 182880 h 758190"/>
                    <a:gd name="connsiteX31" fmla="*/ 104296 w 683420"/>
                    <a:gd name="connsiteY31" fmla="*/ 114300 h 758190"/>
                    <a:gd name="connsiteX32" fmla="*/ 203356 w 683420"/>
                    <a:gd name="connsiteY32" fmla="*/ 190500 h 758190"/>
                    <a:gd name="connsiteX33" fmla="*/ 203356 w 683420"/>
                    <a:gd name="connsiteY33" fmla="*/ 99060 h 758190"/>
                    <a:gd name="connsiteX34" fmla="*/ 256696 w 683420"/>
                    <a:gd name="connsiteY34" fmla="*/ 0 h 7581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</a:cxnLst>
                  <a:rect l="l" t="t" r="r" b="b"/>
                  <a:pathLst>
                    <a:path w="683420" h="758190">
                      <a:moveTo>
                        <a:pt x="256696" y="0"/>
                      </a:moveTo>
                      <a:lnTo>
                        <a:pt x="531016" y="175260"/>
                      </a:lnTo>
                      <a:lnTo>
                        <a:pt x="645316" y="365760"/>
                      </a:lnTo>
                      <a:lnTo>
                        <a:pt x="682896" y="374432"/>
                      </a:lnTo>
                      <a:lnTo>
                        <a:pt x="673892" y="491490"/>
                      </a:lnTo>
                      <a:lnTo>
                        <a:pt x="645316" y="516890"/>
                      </a:lnTo>
                      <a:lnTo>
                        <a:pt x="683420" y="554990"/>
                      </a:lnTo>
                      <a:lnTo>
                        <a:pt x="632620" y="602616"/>
                      </a:lnTo>
                      <a:lnTo>
                        <a:pt x="633612" y="608984"/>
                      </a:lnTo>
                      <a:lnTo>
                        <a:pt x="623888" y="601028"/>
                      </a:lnTo>
                      <a:lnTo>
                        <a:pt x="609600" y="653416"/>
                      </a:lnTo>
                      <a:lnTo>
                        <a:pt x="583404" y="653416"/>
                      </a:lnTo>
                      <a:lnTo>
                        <a:pt x="559592" y="672464"/>
                      </a:lnTo>
                      <a:lnTo>
                        <a:pt x="511968" y="658178"/>
                      </a:lnTo>
                      <a:lnTo>
                        <a:pt x="427832" y="758190"/>
                      </a:lnTo>
                      <a:lnTo>
                        <a:pt x="423068" y="758190"/>
                      </a:lnTo>
                      <a:lnTo>
                        <a:pt x="381792" y="729616"/>
                      </a:lnTo>
                      <a:lnTo>
                        <a:pt x="374368" y="730544"/>
                      </a:lnTo>
                      <a:lnTo>
                        <a:pt x="369092" y="681990"/>
                      </a:lnTo>
                      <a:lnTo>
                        <a:pt x="210344" y="593090"/>
                      </a:lnTo>
                      <a:lnTo>
                        <a:pt x="146844" y="615316"/>
                      </a:lnTo>
                      <a:lnTo>
                        <a:pt x="80432" y="541242"/>
                      </a:lnTo>
                      <a:lnTo>
                        <a:pt x="96044" y="478790"/>
                      </a:lnTo>
                      <a:lnTo>
                        <a:pt x="121444" y="421640"/>
                      </a:lnTo>
                      <a:lnTo>
                        <a:pt x="111916" y="358140"/>
                      </a:lnTo>
                      <a:lnTo>
                        <a:pt x="45944" y="334732"/>
                      </a:lnTo>
                      <a:lnTo>
                        <a:pt x="50004" y="329564"/>
                      </a:lnTo>
                      <a:lnTo>
                        <a:pt x="0" y="296228"/>
                      </a:lnTo>
                      <a:lnTo>
                        <a:pt x="2380" y="262890"/>
                      </a:lnTo>
                      <a:lnTo>
                        <a:pt x="33292" y="182880"/>
                      </a:lnTo>
                      <a:lnTo>
                        <a:pt x="35716" y="182880"/>
                      </a:lnTo>
                      <a:lnTo>
                        <a:pt x="104296" y="114300"/>
                      </a:lnTo>
                      <a:lnTo>
                        <a:pt x="203356" y="190500"/>
                      </a:lnTo>
                      <a:lnTo>
                        <a:pt x="203356" y="99060"/>
                      </a:lnTo>
                      <a:lnTo>
                        <a:pt x="256696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892" name="フリーフォーム: 図形 891">
                  <a:extLst>
                    <a:ext uri="{FF2B5EF4-FFF2-40B4-BE49-F238E27FC236}">
                      <a16:creationId xmlns:a16="http://schemas.microsoft.com/office/drawing/2014/main" id="{B56751A9-904A-4E75-A068-170821138072}"/>
                    </a:ext>
                  </a:extLst>
                </p:cNvPr>
                <p:cNvSpPr/>
                <p:nvPr/>
              </p:nvSpPr>
              <p:spPr>
                <a:xfrm>
                  <a:off x="42551352" y="27853652"/>
                  <a:ext cx="534488" cy="397498"/>
                </a:xfrm>
                <a:custGeom>
                  <a:avLst/>
                  <a:gdLst>
                    <a:gd name="connsiteX0" fmla="*/ 168988 w 534488"/>
                    <a:gd name="connsiteY0" fmla="*/ 0 h 397498"/>
                    <a:gd name="connsiteX1" fmla="*/ 185416 w 534488"/>
                    <a:gd name="connsiteY1" fmla="*/ 27928 h 397498"/>
                    <a:gd name="connsiteX2" fmla="*/ 241408 w 534488"/>
                    <a:gd name="connsiteY2" fmla="*/ 1406 h 397498"/>
                    <a:gd name="connsiteX3" fmla="*/ 320672 w 534488"/>
                    <a:gd name="connsiteY3" fmla="*/ 52216 h 397498"/>
                    <a:gd name="connsiteX4" fmla="*/ 411160 w 534488"/>
                    <a:gd name="connsiteY4" fmla="*/ 33168 h 397498"/>
                    <a:gd name="connsiteX5" fmla="*/ 439736 w 534488"/>
                    <a:gd name="connsiteY5" fmla="*/ 45072 h 397498"/>
                    <a:gd name="connsiteX6" fmla="*/ 446880 w 534488"/>
                    <a:gd name="connsiteY6" fmla="*/ 78412 h 397498"/>
                    <a:gd name="connsiteX7" fmla="*/ 501120 w 534488"/>
                    <a:gd name="connsiteY7" fmla="*/ 180380 h 397498"/>
                    <a:gd name="connsiteX8" fmla="*/ 495296 w 534488"/>
                    <a:gd name="connsiteY8" fmla="*/ 254624 h 397498"/>
                    <a:gd name="connsiteX9" fmla="*/ 527048 w 534488"/>
                    <a:gd name="connsiteY9" fmla="*/ 289548 h 397498"/>
                    <a:gd name="connsiteX10" fmla="*/ 530224 w 534488"/>
                    <a:gd name="connsiteY10" fmla="*/ 356224 h 397498"/>
                    <a:gd name="connsiteX11" fmla="*/ 534488 w 534488"/>
                    <a:gd name="connsiteY11" fmla="*/ 355310 h 397498"/>
                    <a:gd name="connsiteX12" fmla="*/ 530224 w 534488"/>
                    <a:gd name="connsiteY12" fmla="*/ 362572 h 397498"/>
                    <a:gd name="connsiteX13" fmla="*/ 533400 w 534488"/>
                    <a:gd name="connsiteY13" fmla="*/ 397498 h 397498"/>
                    <a:gd name="connsiteX14" fmla="*/ 498472 w 534488"/>
                    <a:gd name="connsiteY14" fmla="*/ 397498 h 397498"/>
                    <a:gd name="connsiteX15" fmla="*/ 358772 w 534488"/>
                    <a:gd name="connsiteY15" fmla="*/ 337172 h 397498"/>
                    <a:gd name="connsiteX16" fmla="*/ 247648 w 534488"/>
                    <a:gd name="connsiteY16" fmla="*/ 387972 h 397498"/>
                    <a:gd name="connsiteX17" fmla="*/ 180060 w 534488"/>
                    <a:gd name="connsiteY17" fmla="*/ 367946 h 397498"/>
                    <a:gd name="connsiteX18" fmla="*/ 206372 w 534488"/>
                    <a:gd name="connsiteY18" fmla="*/ 342728 h 397498"/>
                    <a:gd name="connsiteX19" fmla="*/ 84928 w 534488"/>
                    <a:gd name="connsiteY19" fmla="*/ 261768 h 397498"/>
                    <a:gd name="connsiteX20" fmla="*/ 39412 w 534488"/>
                    <a:gd name="connsiteY20" fmla="*/ 260838 h 397498"/>
                    <a:gd name="connsiteX21" fmla="*/ 50800 w 534488"/>
                    <a:gd name="connsiteY21" fmla="*/ 149848 h 397498"/>
                    <a:gd name="connsiteX22" fmla="*/ 0 w 534488"/>
                    <a:gd name="connsiteY22" fmla="*/ 114924 h 397498"/>
                    <a:gd name="connsiteX23" fmla="*/ 85324 w 534488"/>
                    <a:gd name="connsiteY23" fmla="*/ 14542 h 397498"/>
                    <a:gd name="connsiteX24" fmla="*/ 111124 w 534488"/>
                    <a:gd name="connsiteY24" fmla="*/ 30786 h 397498"/>
                    <a:gd name="connsiteX25" fmla="*/ 130172 w 534488"/>
                    <a:gd name="connsiteY25" fmla="*/ 30786 h 397498"/>
                    <a:gd name="connsiteX26" fmla="*/ 168988 w 534488"/>
                    <a:gd name="connsiteY26" fmla="*/ 0 h 3974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534488" h="397498">
                      <a:moveTo>
                        <a:pt x="168988" y="0"/>
                      </a:moveTo>
                      <a:lnTo>
                        <a:pt x="185416" y="27928"/>
                      </a:lnTo>
                      <a:lnTo>
                        <a:pt x="241408" y="1406"/>
                      </a:lnTo>
                      <a:lnTo>
                        <a:pt x="320672" y="52216"/>
                      </a:lnTo>
                      <a:lnTo>
                        <a:pt x="411160" y="33168"/>
                      </a:lnTo>
                      <a:lnTo>
                        <a:pt x="439736" y="45072"/>
                      </a:lnTo>
                      <a:lnTo>
                        <a:pt x="446880" y="78412"/>
                      </a:lnTo>
                      <a:lnTo>
                        <a:pt x="501120" y="180380"/>
                      </a:lnTo>
                      <a:lnTo>
                        <a:pt x="495296" y="254624"/>
                      </a:lnTo>
                      <a:lnTo>
                        <a:pt x="527048" y="289548"/>
                      </a:lnTo>
                      <a:lnTo>
                        <a:pt x="530224" y="356224"/>
                      </a:lnTo>
                      <a:lnTo>
                        <a:pt x="534488" y="355310"/>
                      </a:lnTo>
                      <a:lnTo>
                        <a:pt x="530224" y="362572"/>
                      </a:lnTo>
                      <a:lnTo>
                        <a:pt x="533400" y="397498"/>
                      </a:lnTo>
                      <a:lnTo>
                        <a:pt x="498472" y="397498"/>
                      </a:lnTo>
                      <a:lnTo>
                        <a:pt x="358772" y="337172"/>
                      </a:lnTo>
                      <a:lnTo>
                        <a:pt x="247648" y="387972"/>
                      </a:lnTo>
                      <a:lnTo>
                        <a:pt x="180060" y="367946"/>
                      </a:lnTo>
                      <a:lnTo>
                        <a:pt x="206372" y="342728"/>
                      </a:lnTo>
                      <a:lnTo>
                        <a:pt x="84928" y="261768"/>
                      </a:lnTo>
                      <a:lnTo>
                        <a:pt x="39412" y="260838"/>
                      </a:lnTo>
                      <a:lnTo>
                        <a:pt x="50800" y="149848"/>
                      </a:lnTo>
                      <a:lnTo>
                        <a:pt x="0" y="114924"/>
                      </a:lnTo>
                      <a:lnTo>
                        <a:pt x="85324" y="14542"/>
                      </a:lnTo>
                      <a:lnTo>
                        <a:pt x="111124" y="30786"/>
                      </a:lnTo>
                      <a:lnTo>
                        <a:pt x="130172" y="30786"/>
                      </a:lnTo>
                      <a:lnTo>
                        <a:pt x="168988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893" name="フリーフォーム: 図形 892">
                  <a:extLst>
                    <a:ext uri="{FF2B5EF4-FFF2-40B4-BE49-F238E27FC236}">
                      <a16:creationId xmlns:a16="http://schemas.microsoft.com/office/drawing/2014/main" id="{52AB3419-1EDB-40B7-803E-9BA433D70EFA}"/>
                    </a:ext>
                  </a:extLst>
                </p:cNvPr>
                <p:cNvSpPr/>
                <p:nvPr/>
              </p:nvSpPr>
              <p:spPr>
                <a:xfrm>
                  <a:off x="42093356" y="28032076"/>
                  <a:ext cx="443852" cy="549050"/>
                </a:xfrm>
                <a:custGeom>
                  <a:avLst/>
                  <a:gdLst>
                    <a:gd name="connsiteX0" fmla="*/ 388144 w 443852"/>
                    <a:gd name="connsiteY0" fmla="*/ 0 h 549050"/>
                    <a:gd name="connsiteX1" fmla="*/ 419892 w 443852"/>
                    <a:gd name="connsiteY1" fmla="*/ 22224 h 549050"/>
                    <a:gd name="connsiteX2" fmla="*/ 443852 w 443852"/>
                    <a:gd name="connsiteY2" fmla="*/ 81322 h 549050"/>
                    <a:gd name="connsiteX3" fmla="*/ 426244 w 443852"/>
                    <a:gd name="connsiteY3" fmla="*/ 80962 h 549050"/>
                    <a:gd name="connsiteX4" fmla="*/ 416720 w 443852"/>
                    <a:gd name="connsiteY4" fmla="*/ 109536 h 549050"/>
                    <a:gd name="connsiteX5" fmla="*/ 426244 w 443852"/>
                    <a:gd name="connsiteY5" fmla="*/ 157162 h 549050"/>
                    <a:gd name="connsiteX6" fmla="*/ 371476 w 443852"/>
                    <a:gd name="connsiteY6" fmla="*/ 300036 h 549050"/>
                    <a:gd name="connsiteX7" fmla="*/ 388144 w 443852"/>
                    <a:gd name="connsiteY7" fmla="*/ 359568 h 549050"/>
                    <a:gd name="connsiteX8" fmla="*/ 359568 w 443852"/>
                    <a:gd name="connsiteY8" fmla="*/ 388144 h 549050"/>
                    <a:gd name="connsiteX9" fmla="*/ 197644 w 443852"/>
                    <a:gd name="connsiteY9" fmla="*/ 407192 h 549050"/>
                    <a:gd name="connsiteX10" fmla="*/ 170848 w 443852"/>
                    <a:gd name="connsiteY10" fmla="*/ 549050 h 549050"/>
                    <a:gd name="connsiteX11" fmla="*/ 144304 w 443852"/>
                    <a:gd name="connsiteY11" fmla="*/ 542924 h 549050"/>
                    <a:gd name="connsiteX12" fmla="*/ 113824 w 443852"/>
                    <a:gd name="connsiteY12" fmla="*/ 474344 h 549050"/>
                    <a:gd name="connsiteX13" fmla="*/ 56088 w 443852"/>
                    <a:gd name="connsiteY13" fmla="*/ 477740 h 549050"/>
                    <a:gd name="connsiteX14" fmla="*/ 54768 w 443852"/>
                    <a:gd name="connsiteY14" fmla="*/ 390524 h 549050"/>
                    <a:gd name="connsiteX15" fmla="*/ 14288 w 443852"/>
                    <a:gd name="connsiteY15" fmla="*/ 378618 h 549050"/>
                    <a:gd name="connsiteX16" fmla="*/ 0 w 443852"/>
                    <a:gd name="connsiteY16" fmla="*/ 330992 h 549050"/>
                    <a:gd name="connsiteX17" fmla="*/ 97632 w 443852"/>
                    <a:gd name="connsiteY17" fmla="*/ 257174 h 549050"/>
                    <a:gd name="connsiteX18" fmla="*/ 92784 w 443852"/>
                    <a:gd name="connsiteY18" fmla="*/ 190902 h 549050"/>
                    <a:gd name="connsiteX19" fmla="*/ 146844 w 443852"/>
                    <a:gd name="connsiteY19" fmla="*/ 193674 h 549050"/>
                    <a:gd name="connsiteX20" fmla="*/ 210344 w 443852"/>
                    <a:gd name="connsiteY20" fmla="*/ 247648 h 549050"/>
                    <a:gd name="connsiteX21" fmla="*/ 242092 w 443852"/>
                    <a:gd name="connsiteY21" fmla="*/ 161924 h 549050"/>
                    <a:gd name="connsiteX22" fmla="*/ 365920 w 443852"/>
                    <a:gd name="connsiteY22" fmla="*/ 120648 h 549050"/>
                    <a:gd name="connsiteX23" fmla="*/ 388144 w 443852"/>
                    <a:gd name="connsiteY23" fmla="*/ 0 h 5490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</a:cxnLst>
                  <a:rect l="l" t="t" r="r" b="b"/>
                  <a:pathLst>
                    <a:path w="443852" h="549050">
                      <a:moveTo>
                        <a:pt x="388144" y="0"/>
                      </a:moveTo>
                      <a:lnTo>
                        <a:pt x="419892" y="22224"/>
                      </a:lnTo>
                      <a:lnTo>
                        <a:pt x="443852" y="81322"/>
                      </a:lnTo>
                      <a:lnTo>
                        <a:pt x="426244" y="80962"/>
                      </a:lnTo>
                      <a:lnTo>
                        <a:pt x="416720" y="109536"/>
                      </a:lnTo>
                      <a:lnTo>
                        <a:pt x="426244" y="157162"/>
                      </a:lnTo>
                      <a:lnTo>
                        <a:pt x="371476" y="300036"/>
                      </a:lnTo>
                      <a:lnTo>
                        <a:pt x="388144" y="359568"/>
                      </a:lnTo>
                      <a:lnTo>
                        <a:pt x="359568" y="388144"/>
                      </a:lnTo>
                      <a:lnTo>
                        <a:pt x="197644" y="407192"/>
                      </a:lnTo>
                      <a:lnTo>
                        <a:pt x="170848" y="549050"/>
                      </a:lnTo>
                      <a:lnTo>
                        <a:pt x="144304" y="542924"/>
                      </a:lnTo>
                      <a:lnTo>
                        <a:pt x="113824" y="474344"/>
                      </a:lnTo>
                      <a:lnTo>
                        <a:pt x="56088" y="477740"/>
                      </a:lnTo>
                      <a:lnTo>
                        <a:pt x="54768" y="390524"/>
                      </a:lnTo>
                      <a:lnTo>
                        <a:pt x="14288" y="378618"/>
                      </a:lnTo>
                      <a:lnTo>
                        <a:pt x="0" y="330992"/>
                      </a:lnTo>
                      <a:lnTo>
                        <a:pt x="97632" y="257174"/>
                      </a:lnTo>
                      <a:lnTo>
                        <a:pt x="92784" y="190902"/>
                      </a:lnTo>
                      <a:lnTo>
                        <a:pt x="146844" y="193674"/>
                      </a:lnTo>
                      <a:lnTo>
                        <a:pt x="210344" y="247648"/>
                      </a:lnTo>
                      <a:lnTo>
                        <a:pt x="242092" y="161924"/>
                      </a:lnTo>
                      <a:lnTo>
                        <a:pt x="365920" y="120648"/>
                      </a:lnTo>
                      <a:lnTo>
                        <a:pt x="388144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894" name="フリーフォーム: 図形 893">
                  <a:extLst>
                    <a:ext uri="{FF2B5EF4-FFF2-40B4-BE49-F238E27FC236}">
                      <a16:creationId xmlns:a16="http://schemas.microsoft.com/office/drawing/2014/main" id="{E59B33C6-1F89-4987-8BF3-C7092AFFF65E}"/>
                    </a:ext>
                  </a:extLst>
                </p:cNvPr>
                <p:cNvSpPr/>
                <p:nvPr/>
              </p:nvSpPr>
              <p:spPr>
                <a:xfrm>
                  <a:off x="42348152" y="27914600"/>
                  <a:ext cx="254000" cy="269654"/>
                </a:xfrm>
                <a:custGeom>
                  <a:avLst/>
                  <a:gdLst>
                    <a:gd name="connsiteX0" fmla="*/ 142872 w 254000"/>
                    <a:gd name="connsiteY0" fmla="*/ 0 h 269654"/>
                    <a:gd name="connsiteX1" fmla="*/ 180972 w 254000"/>
                    <a:gd name="connsiteY1" fmla="*/ 12700 h 269654"/>
                    <a:gd name="connsiteX2" fmla="*/ 233076 w 254000"/>
                    <a:gd name="connsiteY2" fmla="*/ 18830 h 269654"/>
                    <a:gd name="connsiteX3" fmla="*/ 203200 w 254000"/>
                    <a:gd name="connsiteY3" fmla="*/ 53976 h 269654"/>
                    <a:gd name="connsiteX4" fmla="*/ 254000 w 254000"/>
                    <a:gd name="connsiteY4" fmla="*/ 88900 h 269654"/>
                    <a:gd name="connsiteX5" fmla="*/ 242612 w 254000"/>
                    <a:gd name="connsiteY5" fmla="*/ 199890 h 269654"/>
                    <a:gd name="connsiteX6" fmla="*/ 189056 w 254000"/>
                    <a:gd name="connsiteY6" fmla="*/ 198798 h 269654"/>
                    <a:gd name="connsiteX7" fmla="*/ 165096 w 254000"/>
                    <a:gd name="connsiteY7" fmla="*/ 139700 h 269654"/>
                    <a:gd name="connsiteX8" fmla="*/ 133348 w 254000"/>
                    <a:gd name="connsiteY8" fmla="*/ 117476 h 269654"/>
                    <a:gd name="connsiteX9" fmla="*/ 111124 w 254000"/>
                    <a:gd name="connsiteY9" fmla="*/ 238124 h 269654"/>
                    <a:gd name="connsiteX10" fmla="*/ 16536 w 254000"/>
                    <a:gd name="connsiteY10" fmla="*/ 269654 h 269654"/>
                    <a:gd name="connsiteX11" fmla="*/ 0 w 254000"/>
                    <a:gd name="connsiteY11" fmla="*/ 222250 h 269654"/>
                    <a:gd name="connsiteX12" fmla="*/ 3172 w 254000"/>
                    <a:gd name="connsiteY12" fmla="*/ 149224 h 269654"/>
                    <a:gd name="connsiteX13" fmla="*/ 38096 w 254000"/>
                    <a:gd name="connsiteY13" fmla="*/ 120650 h 269654"/>
                    <a:gd name="connsiteX14" fmla="*/ 47624 w 254000"/>
                    <a:gd name="connsiteY14" fmla="*/ 3176 h 269654"/>
                    <a:gd name="connsiteX15" fmla="*/ 142872 w 254000"/>
                    <a:gd name="connsiteY15" fmla="*/ 0 h 2696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254000" h="269654">
                      <a:moveTo>
                        <a:pt x="142872" y="0"/>
                      </a:moveTo>
                      <a:lnTo>
                        <a:pt x="180972" y="12700"/>
                      </a:lnTo>
                      <a:lnTo>
                        <a:pt x="233076" y="18830"/>
                      </a:lnTo>
                      <a:lnTo>
                        <a:pt x="203200" y="53976"/>
                      </a:lnTo>
                      <a:lnTo>
                        <a:pt x="254000" y="88900"/>
                      </a:lnTo>
                      <a:lnTo>
                        <a:pt x="242612" y="199890"/>
                      </a:lnTo>
                      <a:lnTo>
                        <a:pt x="189056" y="198798"/>
                      </a:lnTo>
                      <a:lnTo>
                        <a:pt x="165096" y="139700"/>
                      </a:lnTo>
                      <a:lnTo>
                        <a:pt x="133348" y="117476"/>
                      </a:lnTo>
                      <a:lnTo>
                        <a:pt x="111124" y="238124"/>
                      </a:lnTo>
                      <a:lnTo>
                        <a:pt x="16536" y="269654"/>
                      </a:lnTo>
                      <a:lnTo>
                        <a:pt x="0" y="222250"/>
                      </a:lnTo>
                      <a:lnTo>
                        <a:pt x="3172" y="149224"/>
                      </a:lnTo>
                      <a:lnTo>
                        <a:pt x="38096" y="120650"/>
                      </a:lnTo>
                      <a:lnTo>
                        <a:pt x="47624" y="3176"/>
                      </a:lnTo>
                      <a:lnTo>
                        <a:pt x="142872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895" name="フリーフォーム: 図形 894">
                  <a:extLst>
                    <a:ext uri="{FF2B5EF4-FFF2-40B4-BE49-F238E27FC236}">
                      <a16:creationId xmlns:a16="http://schemas.microsoft.com/office/drawing/2014/main" id="{AF5A6F76-34F9-419F-B99D-895D71FAB715}"/>
                    </a:ext>
                  </a:extLst>
                </p:cNvPr>
                <p:cNvSpPr/>
                <p:nvPr/>
              </p:nvSpPr>
              <p:spPr>
                <a:xfrm>
                  <a:off x="42179348" y="28044776"/>
                  <a:ext cx="185340" cy="234948"/>
                </a:xfrm>
                <a:custGeom>
                  <a:avLst/>
                  <a:gdLst>
                    <a:gd name="connsiteX0" fmla="*/ 140228 w 185340"/>
                    <a:gd name="connsiteY0" fmla="*/ 0 h 234948"/>
                    <a:gd name="connsiteX1" fmla="*/ 175500 w 185340"/>
                    <a:gd name="connsiteY1" fmla="*/ 16166 h 234948"/>
                    <a:gd name="connsiteX2" fmla="*/ 171976 w 185340"/>
                    <a:gd name="connsiteY2" fmla="*/ 19048 h 234948"/>
                    <a:gd name="connsiteX3" fmla="*/ 168804 w 185340"/>
                    <a:gd name="connsiteY3" fmla="*/ 92074 h 234948"/>
                    <a:gd name="connsiteX4" fmla="*/ 185340 w 185340"/>
                    <a:gd name="connsiteY4" fmla="*/ 139478 h 234948"/>
                    <a:gd name="connsiteX5" fmla="*/ 156100 w 185340"/>
                    <a:gd name="connsiteY5" fmla="*/ 149224 h 234948"/>
                    <a:gd name="connsiteX6" fmla="*/ 124352 w 185340"/>
                    <a:gd name="connsiteY6" fmla="*/ 234948 h 234948"/>
                    <a:gd name="connsiteX7" fmla="*/ 60852 w 185340"/>
                    <a:gd name="connsiteY7" fmla="*/ 180974 h 234948"/>
                    <a:gd name="connsiteX8" fmla="*/ 6792 w 185340"/>
                    <a:gd name="connsiteY8" fmla="*/ 178202 h 234948"/>
                    <a:gd name="connsiteX9" fmla="*/ 0 w 185340"/>
                    <a:gd name="connsiteY9" fmla="*/ 85400 h 234948"/>
                    <a:gd name="connsiteX10" fmla="*/ 23548 w 185340"/>
                    <a:gd name="connsiteY10" fmla="*/ 80168 h 234948"/>
                    <a:gd name="connsiteX11" fmla="*/ 18784 w 185340"/>
                    <a:gd name="connsiteY11" fmla="*/ 46830 h 234948"/>
                    <a:gd name="connsiteX12" fmla="*/ 85460 w 185340"/>
                    <a:gd name="connsiteY12" fmla="*/ 46830 h 234948"/>
                    <a:gd name="connsiteX13" fmla="*/ 107208 w 185340"/>
                    <a:gd name="connsiteY13" fmla="*/ 33782 h 234948"/>
                    <a:gd name="connsiteX14" fmla="*/ 114828 w 185340"/>
                    <a:gd name="connsiteY14" fmla="*/ 34924 h 234948"/>
                    <a:gd name="connsiteX15" fmla="*/ 140228 w 185340"/>
                    <a:gd name="connsiteY15" fmla="*/ 0 h 2349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185340" h="234948">
                      <a:moveTo>
                        <a:pt x="140228" y="0"/>
                      </a:moveTo>
                      <a:lnTo>
                        <a:pt x="175500" y="16166"/>
                      </a:lnTo>
                      <a:lnTo>
                        <a:pt x="171976" y="19048"/>
                      </a:lnTo>
                      <a:lnTo>
                        <a:pt x="168804" y="92074"/>
                      </a:lnTo>
                      <a:lnTo>
                        <a:pt x="185340" y="139478"/>
                      </a:lnTo>
                      <a:lnTo>
                        <a:pt x="156100" y="149224"/>
                      </a:lnTo>
                      <a:lnTo>
                        <a:pt x="124352" y="234948"/>
                      </a:lnTo>
                      <a:lnTo>
                        <a:pt x="60852" y="180974"/>
                      </a:lnTo>
                      <a:lnTo>
                        <a:pt x="6792" y="178202"/>
                      </a:lnTo>
                      <a:lnTo>
                        <a:pt x="0" y="85400"/>
                      </a:lnTo>
                      <a:lnTo>
                        <a:pt x="23548" y="80168"/>
                      </a:lnTo>
                      <a:lnTo>
                        <a:pt x="18784" y="46830"/>
                      </a:lnTo>
                      <a:lnTo>
                        <a:pt x="85460" y="46830"/>
                      </a:lnTo>
                      <a:lnTo>
                        <a:pt x="107208" y="33782"/>
                      </a:lnTo>
                      <a:lnTo>
                        <a:pt x="114828" y="34924"/>
                      </a:lnTo>
                      <a:lnTo>
                        <a:pt x="140228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896" name="フリーフォーム: 図形 895">
                  <a:extLst>
                    <a:ext uri="{FF2B5EF4-FFF2-40B4-BE49-F238E27FC236}">
                      <a16:creationId xmlns:a16="http://schemas.microsoft.com/office/drawing/2014/main" id="{E7347154-E360-459C-B0B3-798506FF15EA}"/>
                    </a:ext>
                  </a:extLst>
                </p:cNvPr>
                <p:cNvSpPr/>
                <p:nvPr/>
              </p:nvSpPr>
              <p:spPr>
                <a:xfrm>
                  <a:off x="41892216" y="27598688"/>
                  <a:ext cx="277340" cy="329272"/>
                </a:xfrm>
                <a:custGeom>
                  <a:avLst/>
                  <a:gdLst>
                    <a:gd name="connsiteX0" fmla="*/ 113032 w 277340"/>
                    <a:gd name="connsiteY0" fmla="*/ 0 h 329272"/>
                    <a:gd name="connsiteX1" fmla="*/ 143992 w 277340"/>
                    <a:gd name="connsiteY1" fmla="*/ 11906 h 329272"/>
                    <a:gd name="connsiteX2" fmla="*/ 155952 w 277340"/>
                    <a:gd name="connsiteY2" fmla="*/ 7518 h 329272"/>
                    <a:gd name="connsiteX3" fmla="*/ 174948 w 277340"/>
                    <a:gd name="connsiteY3" fmla="*/ 76200 h 329272"/>
                    <a:gd name="connsiteX4" fmla="*/ 141608 w 277340"/>
                    <a:gd name="connsiteY4" fmla="*/ 78580 h 329272"/>
                    <a:gd name="connsiteX5" fmla="*/ 184472 w 277340"/>
                    <a:gd name="connsiteY5" fmla="*/ 145256 h 329272"/>
                    <a:gd name="connsiteX6" fmla="*/ 193996 w 277340"/>
                    <a:gd name="connsiteY6" fmla="*/ 73818 h 329272"/>
                    <a:gd name="connsiteX7" fmla="*/ 229716 w 277340"/>
                    <a:gd name="connsiteY7" fmla="*/ 135732 h 329272"/>
                    <a:gd name="connsiteX8" fmla="*/ 198760 w 277340"/>
                    <a:gd name="connsiteY8" fmla="*/ 157162 h 329272"/>
                    <a:gd name="connsiteX9" fmla="*/ 198760 w 277340"/>
                    <a:gd name="connsiteY9" fmla="*/ 180976 h 329272"/>
                    <a:gd name="connsiteX10" fmla="*/ 167804 w 277340"/>
                    <a:gd name="connsiteY10" fmla="*/ 197644 h 329272"/>
                    <a:gd name="connsiteX11" fmla="*/ 217808 w 277340"/>
                    <a:gd name="connsiteY11" fmla="*/ 192880 h 329272"/>
                    <a:gd name="connsiteX12" fmla="*/ 220192 w 277340"/>
                    <a:gd name="connsiteY12" fmla="*/ 219076 h 329272"/>
                    <a:gd name="connsiteX13" fmla="*/ 184472 w 277340"/>
                    <a:gd name="connsiteY13" fmla="*/ 240506 h 329272"/>
                    <a:gd name="connsiteX14" fmla="*/ 229716 w 277340"/>
                    <a:gd name="connsiteY14" fmla="*/ 242888 h 329272"/>
                    <a:gd name="connsiteX15" fmla="*/ 277340 w 277340"/>
                    <a:gd name="connsiteY15" fmla="*/ 295276 h 329272"/>
                    <a:gd name="connsiteX16" fmla="*/ 239100 w 277340"/>
                    <a:gd name="connsiteY16" fmla="*/ 308772 h 329272"/>
                    <a:gd name="connsiteX17" fmla="*/ 239240 w 277340"/>
                    <a:gd name="connsiteY17" fmla="*/ 304800 h 329272"/>
                    <a:gd name="connsiteX18" fmla="*/ 146372 w 277340"/>
                    <a:gd name="connsiteY18" fmla="*/ 269080 h 329272"/>
                    <a:gd name="connsiteX19" fmla="*/ 56784 w 277340"/>
                    <a:gd name="connsiteY19" fmla="*/ 329272 h 329272"/>
                    <a:gd name="connsiteX20" fmla="*/ 71124 w 277340"/>
                    <a:gd name="connsiteY20" fmla="*/ 138112 h 329272"/>
                    <a:gd name="connsiteX21" fmla="*/ 0 w 277340"/>
                    <a:gd name="connsiteY21" fmla="*/ 7092 h 329272"/>
                    <a:gd name="connsiteX22" fmla="*/ 82080 w 277340"/>
                    <a:gd name="connsiteY22" fmla="*/ 16668 h 329272"/>
                    <a:gd name="connsiteX23" fmla="*/ 113032 w 277340"/>
                    <a:gd name="connsiteY23" fmla="*/ 0 h 3292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</a:cxnLst>
                  <a:rect l="l" t="t" r="r" b="b"/>
                  <a:pathLst>
                    <a:path w="277340" h="329272">
                      <a:moveTo>
                        <a:pt x="113032" y="0"/>
                      </a:moveTo>
                      <a:lnTo>
                        <a:pt x="143992" y="11906"/>
                      </a:lnTo>
                      <a:lnTo>
                        <a:pt x="155952" y="7518"/>
                      </a:lnTo>
                      <a:lnTo>
                        <a:pt x="174948" y="76200"/>
                      </a:lnTo>
                      <a:lnTo>
                        <a:pt x="141608" y="78580"/>
                      </a:lnTo>
                      <a:lnTo>
                        <a:pt x="184472" y="145256"/>
                      </a:lnTo>
                      <a:lnTo>
                        <a:pt x="193996" y="73818"/>
                      </a:lnTo>
                      <a:lnTo>
                        <a:pt x="229716" y="135732"/>
                      </a:lnTo>
                      <a:lnTo>
                        <a:pt x="198760" y="157162"/>
                      </a:lnTo>
                      <a:lnTo>
                        <a:pt x="198760" y="180976"/>
                      </a:lnTo>
                      <a:lnTo>
                        <a:pt x="167804" y="197644"/>
                      </a:lnTo>
                      <a:lnTo>
                        <a:pt x="217808" y="192880"/>
                      </a:lnTo>
                      <a:lnTo>
                        <a:pt x="220192" y="219076"/>
                      </a:lnTo>
                      <a:lnTo>
                        <a:pt x="184472" y="240506"/>
                      </a:lnTo>
                      <a:lnTo>
                        <a:pt x="229716" y="242888"/>
                      </a:lnTo>
                      <a:lnTo>
                        <a:pt x="277340" y="295276"/>
                      </a:lnTo>
                      <a:lnTo>
                        <a:pt x="239100" y="308772"/>
                      </a:lnTo>
                      <a:lnTo>
                        <a:pt x="239240" y="304800"/>
                      </a:lnTo>
                      <a:lnTo>
                        <a:pt x="146372" y="269080"/>
                      </a:lnTo>
                      <a:lnTo>
                        <a:pt x="56784" y="329272"/>
                      </a:lnTo>
                      <a:lnTo>
                        <a:pt x="71124" y="138112"/>
                      </a:lnTo>
                      <a:lnTo>
                        <a:pt x="0" y="7092"/>
                      </a:lnTo>
                      <a:lnTo>
                        <a:pt x="82080" y="16668"/>
                      </a:lnTo>
                      <a:lnTo>
                        <a:pt x="113032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897" name="フリーフォーム: 図形 896">
                  <a:extLst>
                    <a:ext uri="{FF2B5EF4-FFF2-40B4-BE49-F238E27FC236}">
                      <a16:creationId xmlns:a16="http://schemas.microsoft.com/office/drawing/2014/main" id="{D1BA663F-D681-40C2-8D86-CFE95191409F}"/>
                    </a:ext>
                  </a:extLst>
                </p:cNvPr>
                <p:cNvSpPr/>
                <p:nvPr/>
              </p:nvSpPr>
              <p:spPr>
                <a:xfrm>
                  <a:off x="42033824" y="27558306"/>
                  <a:ext cx="602852" cy="521394"/>
                </a:xfrm>
                <a:custGeom>
                  <a:avLst/>
                  <a:gdLst>
                    <a:gd name="connsiteX0" fmla="*/ 101372 w 602852"/>
                    <a:gd name="connsiteY0" fmla="*/ 0 h 521394"/>
                    <a:gd name="connsiteX1" fmla="*/ 238124 w 602852"/>
                    <a:gd name="connsiteY1" fmla="*/ 94674 h 521394"/>
                    <a:gd name="connsiteX2" fmla="*/ 291464 w 602852"/>
                    <a:gd name="connsiteY2" fmla="*/ 71814 h 521394"/>
                    <a:gd name="connsiteX3" fmla="*/ 327488 w 602852"/>
                    <a:gd name="connsiteY3" fmla="*/ 92174 h 521394"/>
                    <a:gd name="connsiteX4" fmla="*/ 302420 w 602852"/>
                    <a:gd name="connsiteY4" fmla="*/ 107058 h 521394"/>
                    <a:gd name="connsiteX5" fmla="*/ 288132 w 602852"/>
                    <a:gd name="connsiteY5" fmla="*/ 142774 h 521394"/>
                    <a:gd name="connsiteX6" fmla="*/ 235744 w 602852"/>
                    <a:gd name="connsiteY6" fmla="*/ 166588 h 521394"/>
                    <a:gd name="connsiteX7" fmla="*/ 242888 w 602852"/>
                    <a:gd name="connsiteY7" fmla="*/ 230882 h 521394"/>
                    <a:gd name="connsiteX8" fmla="*/ 323852 w 602852"/>
                    <a:gd name="connsiteY8" fmla="*/ 242788 h 521394"/>
                    <a:gd name="connsiteX9" fmla="*/ 366712 w 602852"/>
                    <a:gd name="connsiteY9" fmla="*/ 247550 h 521394"/>
                    <a:gd name="connsiteX10" fmla="*/ 407196 w 602852"/>
                    <a:gd name="connsiteY10" fmla="*/ 276126 h 521394"/>
                    <a:gd name="connsiteX11" fmla="*/ 492920 w 602852"/>
                    <a:gd name="connsiteY11" fmla="*/ 285650 h 521394"/>
                    <a:gd name="connsiteX12" fmla="*/ 564356 w 602852"/>
                    <a:gd name="connsiteY12" fmla="*/ 285650 h 521394"/>
                    <a:gd name="connsiteX13" fmla="*/ 602852 w 602852"/>
                    <a:gd name="connsiteY13" fmla="*/ 309888 h 521394"/>
                    <a:gd name="connsiteX14" fmla="*/ 547404 w 602852"/>
                    <a:gd name="connsiteY14" fmla="*/ 375124 h 521394"/>
                    <a:gd name="connsiteX15" fmla="*/ 495300 w 602852"/>
                    <a:gd name="connsiteY15" fmla="*/ 368994 h 521394"/>
                    <a:gd name="connsiteX16" fmla="*/ 457200 w 602852"/>
                    <a:gd name="connsiteY16" fmla="*/ 356294 h 521394"/>
                    <a:gd name="connsiteX17" fmla="*/ 361952 w 602852"/>
                    <a:gd name="connsiteY17" fmla="*/ 359470 h 521394"/>
                    <a:gd name="connsiteX18" fmla="*/ 352424 w 602852"/>
                    <a:gd name="connsiteY18" fmla="*/ 476944 h 521394"/>
                    <a:gd name="connsiteX19" fmla="*/ 321024 w 602852"/>
                    <a:gd name="connsiteY19" fmla="*/ 502636 h 521394"/>
                    <a:gd name="connsiteX20" fmla="*/ 285752 w 602852"/>
                    <a:gd name="connsiteY20" fmla="*/ 486470 h 521394"/>
                    <a:gd name="connsiteX21" fmla="*/ 260352 w 602852"/>
                    <a:gd name="connsiteY21" fmla="*/ 521394 h 521394"/>
                    <a:gd name="connsiteX22" fmla="*/ 252732 w 602852"/>
                    <a:gd name="connsiteY22" fmla="*/ 520252 h 521394"/>
                    <a:gd name="connsiteX23" fmla="*/ 254796 w 602852"/>
                    <a:gd name="connsiteY23" fmla="*/ 519014 h 521394"/>
                    <a:gd name="connsiteX24" fmla="*/ 200024 w 602852"/>
                    <a:gd name="connsiteY24" fmla="*/ 473770 h 521394"/>
                    <a:gd name="connsiteX25" fmla="*/ 161928 w 602852"/>
                    <a:gd name="connsiteY25" fmla="*/ 490438 h 521394"/>
                    <a:gd name="connsiteX26" fmla="*/ 95252 w 602852"/>
                    <a:gd name="connsiteY26" fmla="*/ 411858 h 521394"/>
                    <a:gd name="connsiteX27" fmla="*/ 97492 w 602852"/>
                    <a:gd name="connsiteY27" fmla="*/ 349154 h 521394"/>
                    <a:gd name="connsiteX28" fmla="*/ 135732 w 602852"/>
                    <a:gd name="connsiteY28" fmla="*/ 335658 h 521394"/>
                    <a:gd name="connsiteX29" fmla="*/ 88108 w 602852"/>
                    <a:gd name="connsiteY29" fmla="*/ 283270 h 521394"/>
                    <a:gd name="connsiteX30" fmla="*/ 42864 w 602852"/>
                    <a:gd name="connsiteY30" fmla="*/ 280888 h 521394"/>
                    <a:gd name="connsiteX31" fmla="*/ 78584 w 602852"/>
                    <a:gd name="connsiteY31" fmla="*/ 259458 h 521394"/>
                    <a:gd name="connsiteX32" fmla="*/ 76200 w 602852"/>
                    <a:gd name="connsiteY32" fmla="*/ 233262 h 521394"/>
                    <a:gd name="connsiteX33" fmla="*/ 26196 w 602852"/>
                    <a:gd name="connsiteY33" fmla="*/ 238026 h 521394"/>
                    <a:gd name="connsiteX34" fmla="*/ 57152 w 602852"/>
                    <a:gd name="connsiteY34" fmla="*/ 221358 h 521394"/>
                    <a:gd name="connsiteX35" fmla="*/ 57152 w 602852"/>
                    <a:gd name="connsiteY35" fmla="*/ 197544 h 521394"/>
                    <a:gd name="connsiteX36" fmla="*/ 88108 w 602852"/>
                    <a:gd name="connsiteY36" fmla="*/ 176114 h 521394"/>
                    <a:gd name="connsiteX37" fmla="*/ 52388 w 602852"/>
                    <a:gd name="connsiteY37" fmla="*/ 114200 h 521394"/>
                    <a:gd name="connsiteX38" fmla="*/ 42864 w 602852"/>
                    <a:gd name="connsiteY38" fmla="*/ 185638 h 521394"/>
                    <a:gd name="connsiteX39" fmla="*/ 0 w 602852"/>
                    <a:gd name="connsiteY39" fmla="*/ 118962 h 521394"/>
                    <a:gd name="connsiteX40" fmla="*/ 33340 w 602852"/>
                    <a:gd name="connsiteY40" fmla="*/ 116582 h 521394"/>
                    <a:gd name="connsiteX41" fmla="*/ 14344 w 602852"/>
                    <a:gd name="connsiteY41" fmla="*/ 47900 h 521394"/>
                    <a:gd name="connsiteX42" fmla="*/ 19932 w 602852"/>
                    <a:gd name="connsiteY42" fmla="*/ 45850 h 521394"/>
                    <a:gd name="connsiteX43" fmla="*/ 52388 w 602852"/>
                    <a:gd name="connsiteY43" fmla="*/ 35618 h 521394"/>
                    <a:gd name="connsiteX44" fmla="*/ 52388 w 602852"/>
                    <a:gd name="connsiteY44" fmla="*/ 16570 h 521394"/>
                    <a:gd name="connsiteX45" fmla="*/ 101372 w 602852"/>
                    <a:gd name="connsiteY45" fmla="*/ 0 h 521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</a:cxnLst>
                  <a:rect l="l" t="t" r="r" b="b"/>
                  <a:pathLst>
                    <a:path w="602852" h="521394">
                      <a:moveTo>
                        <a:pt x="101372" y="0"/>
                      </a:moveTo>
                      <a:lnTo>
                        <a:pt x="238124" y="94674"/>
                      </a:lnTo>
                      <a:lnTo>
                        <a:pt x="291464" y="71814"/>
                      </a:lnTo>
                      <a:lnTo>
                        <a:pt x="327488" y="92174"/>
                      </a:lnTo>
                      <a:lnTo>
                        <a:pt x="302420" y="107058"/>
                      </a:lnTo>
                      <a:lnTo>
                        <a:pt x="288132" y="142774"/>
                      </a:lnTo>
                      <a:lnTo>
                        <a:pt x="235744" y="166588"/>
                      </a:lnTo>
                      <a:lnTo>
                        <a:pt x="242888" y="230882"/>
                      </a:lnTo>
                      <a:lnTo>
                        <a:pt x="323852" y="242788"/>
                      </a:lnTo>
                      <a:lnTo>
                        <a:pt x="366712" y="247550"/>
                      </a:lnTo>
                      <a:lnTo>
                        <a:pt x="407196" y="276126"/>
                      </a:lnTo>
                      <a:lnTo>
                        <a:pt x="492920" y="285650"/>
                      </a:lnTo>
                      <a:lnTo>
                        <a:pt x="564356" y="285650"/>
                      </a:lnTo>
                      <a:lnTo>
                        <a:pt x="602852" y="309888"/>
                      </a:lnTo>
                      <a:lnTo>
                        <a:pt x="547404" y="375124"/>
                      </a:lnTo>
                      <a:lnTo>
                        <a:pt x="495300" y="368994"/>
                      </a:lnTo>
                      <a:lnTo>
                        <a:pt x="457200" y="356294"/>
                      </a:lnTo>
                      <a:lnTo>
                        <a:pt x="361952" y="359470"/>
                      </a:lnTo>
                      <a:lnTo>
                        <a:pt x="352424" y="476944"/>
                      </a:lnTo>
                      <a:lnTo>
                        <a:pt x="321024" y="502636"/>
                      </a:lnTo>
                      <a:lnTo>
                        <a:pt x="285752" y="486470"/>
                      </a:lnTo>
                      <a:lnTo>
                        <a:pt x="260352" y="521394"/>
                      </a:lnTo>
                      <a:lnTo>
                        <a:pt x="252732" y="520252"/>
                      </a:lnTo>
                      <a:lnTo>
                        <a:pt x="254796" y="519014"/>
                      </a:lnTo>
                      <a:lnTo>
                        <a:pt x="200024" y="473770"/>
                      </a:lnTo>
                      <a:lnTo>
                        <a:pt x="161928" y="490438"/>
                      </a:lnTo>
                      <a:lnTo>
                        <a:pt x="95252" y="411858"/>
                      </a:lnTo>
                      <a:lnTo>
                        <a:pt x="97492" y="349154"/>
                      </a:lnTo>
                      <a:lnTo>
                        <a:pt x="135732" y="335658"/>
                      </a:lnTo>
                      <a:lnTo>
                        <a:pt x="88108" y="283270"/>
                      </a:lnTo>
                      <a:lnTo>
                        <a:pt x="42864" y="280888"/>
                      </a:lnTo>
                      <a:lnTo>
                        <a:pt x="78584" y="259458"/>
                      </a:lnTo>
                      <a:lnTo>
                        <a:pt x="76200" y="233262"/>
                      </a:lnTo>
                      <a:lnTo>
                        <a:pt x="26196" y="238026"/>
                      </a:lnTo>
                      <a:lnTo>
                        <a:pt x="57152" y="221358"/>
                      </a:lnTo>
                      <a:lnTo>
                        <a:pt x="57152" y="197544"/>
                      </a:lnTo>
                      <a:lnTo>
                        <a:pt x="88108" y="176114"/>
                      </a:lnTo>
                      <a:lnTo>
                        <a:pt x="52388" y="114200"/>
                      </a:lnTo>
                      <a:lnTo>
                        <a:pt x="42864" y="185638"/>
                      </a:lnTo>
                      <a:lnTo>
                        <a:pt x="0" y="118962"/>
                      </a:lnTo>
                      <a:lnTo>
                        <a:pt x="33340" y="116582"/>
                      </a:lnTo>
                      <a:lnTo>
                        <a:pt x="14344" y="47900"/>
                      </a:lnTo>
                      <a:lnTo>
                        <a:pt x="19932" y="45850"/>
                      </a:lnTo>
                      <a:cubicBezTo>
                        <a:pt x="31108" y="41724"/>
                        <a:pt x="27856" y="42980"/>
                        <a:pt x="52388" y="35618"/>
                      </a:cubicBezTo>
                      <a:lnTo>
                        <a:pt x="52388" y="16570"/>
                      </a:lnTo>
                      <a:lnTo>
                        <a:pt x="101372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898" name="フリーフォーム: 図形 897">
                  <a:extLst>
                    <a:ext uri="{FF2B5EF4-FFF2-40B4-BE49-F238E27FC236}">
                      <a16:creationId xmlns:a16="http://schemas.microsoft.com/office/drawing/2014/main" id="{050948F2-72EF-490B-B7F7-EA246DC145EA}"/>
                    </a:ext>
                  </a:extLst>
                </p:cNvPr>
                <p:cNvSpPr/>
                <p:nvPr/>
              </p:nvSpPr>
              <p:spPr>
                <a:xfrm>
                  <a:off x="43478448" y="27996102"/>
                  <a:ext cx="465652" cy="452692"/>
                </a:xfrm>
                <a:custGeom>
                  <a:avLst/>
                  <a:gdLst>
                    <a:gd name="connsiteX0" fmla="*/ 171716 w 465652"/>
                    <a:gd name="connsiteY0" fmla="*/ 0 h 452692"/>
                    <a:gd name="connsiteX1" fmla="*/ 238128 w 465652"/>
                    <a:gd name="connsiteY1" fmla="*/ 74074 h 452692"/>
                    <a:gd name="connsiteX2" fmla="*/ 301628 w 465652"/>
                    <a:gd name="connsiteY2" fmla="*/ 51848 h 452692"/>
                    <a:gd name="connsiteX3" fmla="*/ 460376 w 465652"/>
                    <a:gd name="connsiteY3" fmla="*/ 140748 h 452692"/>
                    <a:gd name="connsiteX4" fmla="*/ 465652 w 465652"/>
                    <a:gd name="connsiteY4" fmla="*/ 189302 h 452692"/>
                    <a:gd name="connsiteX5" fmla="*/ 346076 w 465652"/>
                    <a:gd name="connsiteY5" fmla="*/ 204248 h 452692"/>
                    <a:gd name="connsiteX6" fmla="*/ 342904 w 465652"/>
                    <a:gd name="connsiteY6" fmla="*/ 267748 h 452692"/>
                    <a:gd name="connsiteX7" fmla="*/ 285752 w 465652"/>
                    <a:gd name="connsiteY7" fmla="*/ 337598 h 452692"/>
                    <a:gd name="connsiteX8" fmla="*/ 291952 w 465652"/>
                    <a:gd name="connsiteY8" fmla="*/ 342842 h 452692"/>
                    <a:gd name="connsiteX9" fmla="*/ 236540 w 465652"/>
                    <a:gd name="connsiteY9" fmla="*/ 402686 h 452692"/>
                    <a:gd name="connsiteX10" fmla="*/ 227016 w 465652"/>
                    <a:gd name="connsiteY10" fmla="*/ 436022 h 452692"/>
                    <a:gd name="connsiteX11" fmla="*/ 210344 w 465652"/>
                    <a:gd name="connsiteY11" fmla="*/ 452692 h 452692"/>
                    <a:gd name="connsiteX12" fmla="*/ 183552 w 465652"/>
                    <a:gd name="connsiteY12" fmla="*/ 418242 h 452692"/>
                    <a:gd name="connsiteX13" fmla="*/ 187328 w 465652"/>
                    <a:gd name="connsiteY13" fmla="*/ 407448 h 452692"/>
                    <a:gd name="connsiteX14" fmla="*/ 114304 w 465652"/>
                    <a:gd name="connsiteY14" fmla="*/ 347122 h 452692"/>
                    <a:gd name="connsiteX15" fmla="*/ 117476 w 465652"/>
                    <a:gd name="connsiteY15" fmla="*/ 318548 h 452692"/>
                    <a:gd name="connsiteX16" fmla="*/ 92076 w 465652"/>
                    <a:gd name="connsiteY16" fmla="*/ 188374 h 452692"/>
                    <a:gd name="connsiteX17" fmla="*/ 60328 w 465652"/>
                    <a:gd name="connsiteY17" fmla="*/ 188374 h 452692"/>
                    <a:gd name="connsiteX18" fmla="*/ 35572 w 465652"/>
                    <a:gd name="connsiteY18" fmla="*/ 177122 h 452692"/>
                    <a:gd name="connsiteX19" fmla="*/ 38104 w 465652"/>
                    <a:gd name="connsiteY19" fmla="*/ 175674 h 452692"/>
                    <a:gd name="connsiteX20" fmla="*/ 0 w 465652"/>
                    <a:gd name="connsiteY20" fmla="*/ 124874 h 452692"/>
                    <a:gd name="connsiteX21" fmla="*/ 22228 w 465652"/>
                    <a:gd name="connsiteY21" fmla="*/ 96298 h 452692"/>
                    <a:gd name="connsiteX22" fmla="*/ 63504 w 465652"/>
                    <a:gd name="connsiteY22" fmla="*/ 115348 h 452692"/>
                    <a:gd name="connsiteX23" fmla="*/ 63504 w 465652"/>
                    <a:gd name="connsiteY23" fmla="*/ 159798 h 452692"/>
                    <a:gd name="connsiteX24" fmla="*/ 98428 w 465652"/>
                    <a:gd name="connsiteY24" fmla="*/ 150274 h 452692"/>
                    <a:gd name="connsiteX25" fmla="*/ 161928 w 465652"/>
                    <a:gd name="connsiteY25" fmla="*/ 39148 h 452692"/>
                    <a:gd name="connsiteX26" fmla="*/ 171716 w 465652"/>
                    <a:gd name="connsiteY26" fmla="*/ 0 h 4526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465652" h="452692">
                      <a:moveTo>
                        <a:pt x="171716" y="0"/>
                      </a:moveTo>
                      <a:lnTo>
                        <a:pt x="238128" y="74074"/>
                      </a:lnTo>
                      <a:lnTo>
                        <a:pt x="301628" y="51848"/>
                      </a:lnTo>
                      <a:lnTo>
                        <a:pt x="460376" y="140748"/>
                      </a:lnTo>
                      <a:lnTo>
                        <a:pt x="465652" y="189302"/>
                      </a:lnTo>
                      <a:lnTo>
                        <a:pt x="346076" y="204248"/>
                      </a:lnTo>
                      <a:lnTo>
                        <a:pt x="342904" y="267748"/>
                      </a:lnTo>
                      <a:lnTo>
                        <a:pt x="285752" y="337598"/>
                      </a:lnTo>
                      <a:lnTo>
                        <a:pt x="291952" y="342842"/>
                      </a:lnTo>
                      <a:lnTo>
                        <a:pt x="236540" y="402686"/>
                      </a:lnTo>
                      <a:lnTo>
                        <a:pt x="227016" y="436022"/>
                      </a:lnTo>
                      <a:lnTo>
                        <a:pt x="210344" y="452692"/>
                      </a:lnTo>
                      <a:lnTo>
                        <a:pt x="183552" y="418242"/>
                      </a:lnTo>
                      <a:lnTo>
                        <a:pt x="187328" y="407448"/>
                      </a:lnTo>
                      <a:lnTo>
                        <a:pt x="114304" y="347122"/>
                      </a:lnTo>
                      <a:lnTo>
                        <a:pt x="117476" y="318548"/>
                      </a:lnTo>
                      <a:lnTo>
                        <a:pt x="92076" y="188374"/>
                      </a:lnTo>
                      <a:lnTo>
                        <a:pt x="60328" y="188374"/>
                      </a:lnTo>
                      <a:lnTo>
                        <a:pt x="35572" y="177122"/>
                      </a:lnTo>
                      <a:lnTo>
                        <a:pt x="38104" y="175674"/>
                      </a:lnTo>
                      <a:lnTo>
                        <a:pt x="0" y="124874"/>
                      </a:lnTo>
                      <a:lnTo>
                        <a:pt x="22228" y="96298"/>
                      </a:lnTo>
                      <a:lnTo>
                        <a:pt x="63504" y="115348"/>
                      </a:lnTo>
                      <a:lnTo>
                        <a:pt x="63504" y="159798"/>
                      </a:lnTo>
                      <a:lnTo>
                        <a:pt x="98428" y="150274"/>
                      </a:lnTo>
                      <a:lnTo>
                        <a:pt x="161928" y="39148"/>
                      </a:lnTo>
                      <a:lnTo>
                        <a:pt x="171716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899" name="フリーフォーム: 図形 898">
                  <a:extLst>
                    <a:ext uri="{FF2B5EF4-FFF2-40B4-BE49-F238E27FC236}">
                      <a16:creationId xmlns:a16="http://schemas.microsoft.com/office/drawing/2014/main" id="{4BE28BE2-9B4B-460D-85DB-6868CCE431B1}"/>
                    </a:ext>
                  </a:extLst>
                </p:cNvPr>
                <p:cNvSpPr/>
                <p:nvPr/>
              </p:nvSpPr>
              <p:spPr>
                <a:xfrm>
                  <a:off x="43383200" y="28173224"/>
                  <a:ext cx="282576" cy="339864"/>
                </a:xfrm>
                <a:custGeom>
                  <a:avLst/>
                  <a:gdLst>
                    <a:gd name="connsiteX0" fmla="*/ 130820 w 282576"/>
                    <a:gd name="connsiteY0" fmla="*/ 0 h 339864"/>
                    <a:gd name="connsiteX1" fmla="*/ 155576 w 282576"/>
                    <a:gd name="connsiteY1" fmla="*/ 11252 h 339864"/>
                    <a:gd name="connsiteX2" fmla="*/ 187324 w 282576"/>
                    <a:gd name="connsiteY2" fmla="*/ 11252 h 339864"/>
                    <a:gd name="connsiteX3" fmla="*/ 212724 w 282576"/>
                    <a:gd name="connsiteY3" fmla="*/ 141426 h 339864"/>
                    <a:gd name="connsiteX4" fmla="*/ 209552 w 282576"/>
                    <a:gd name="connsiteY4" fmla="*/ 170000 h 339864"/>
                    <a:gd name="connsiteX5" fmla="*/ 282576 w 282576"/>
                    <a:gd name="connsiteY5" fmla="*/ 230326 h 339864"/>
                    <a:gd name="connsiteX6" fmla="*/ 278800 w 282576"/>
                    <a:gd name="connsiteY6" fmla="*/ 241120 h 339864"/>
                    <a:gd name="connsiteX7" fmla="*/ 272256 w 282576"/>
                    <a:gd name="connsiteY7" fmla="*/ 232708 h 339864"/>
                    <a:gd name="connsiteX8" fmla="*/ 187888 w 282576"/>
                    <a:gd name="connsiteY8" fmla="*/ 307956 h 339864"/>
                    <a:gd name="connsiteX9" fmla="*/ 186532 w 282576"/>
                    <a:gd name="connsiteY9" fmla="*/ 306526 h 339864"/>
                    <a:gd name="connsiteX10" fmla="*/ 141288 w 282576"/>
                    <a:gd name="connsiteY10" fmla="*/ 339864 h 339864"/>
                    <a:gd name="connsiteX11" fmla="*/ 126468 w 282576"/>
                    <a:gd name="connsiteY11" fmla="*/ 325046 h 339864"/>
                    <a:gd name="connsiteX12" fmla="*/ 120648 w 282576"/>
                    <a:gd name="connsiteY12" fmla="*/ 284300 h 339864"/>
                    <a:gd name="connsiteX13" fmla="*/ 69848 w 282576"/>
                    <a:gd name="connsiteY13" fmla="*/ 284300 h 339864"/>
                    <a:gd name="connsiteX14" fmla="*/ 38100 w 282576"/>
                    <a:gd name="connsiteY14" fmla="*/ 233500 h 339864"/>
                    <a:gd name="connsiteX15" fmla="*/ 73024 w 282576"/>
                    <a:gd name="connsiteY15" fmla="*/ 189052 h 339864"/>
                    <a:gd name="connsiteX16" fmla="*/ 0 w 282576"/>
                    <a:gd name="connsiteY16" fmla="*/ 138252 h 339864"/>
                    <a:gd name="connsiteX17" fmla="*/ 3208 w 282576"/>
                    <a:gd name="connsiteY17" fmla="*/ 98168 h 339864"/>
                    <a:gd name="connsiteX18" fmla="*/ 66676 w 282576"/>
                    <a:gd name="connsiteY18" fmla="*/ 128726 h 339864"/>
                    <a:gd name="connsiteX19" fmla="*/ 120648 w 282576"/>
                    <a:gd name="connsiteY19" fmla="*/ 96976 h 339864"/>
                    <a:gd name="connsiteX20" fmla="*/ 120648 w 282576"/>
                    <a:gd name="connsiteY20" fmla="*/ 68400 h 339864"/>
                    <a:gd name="connsiteX21" fmla="*/ 111124 w 282576"/>
                    <a:gd name="connsiteY21" fmla="*/ 11252 h 339864"/>
                    <a:gd name="connsiteX22" fmla="*/ 130820 w 282576"/>
                    <a:gd name="connsiteY22" fmla="*/ 0 h 3398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282576" h="339864">
                      <a:moveTo>
                        <a:pt x="130820" y="0"/>
                      </a:moveTo>
                      <a:lnTo>
                        <a:pt x="155576" y="11252"/>
                      </a:lnTo>
                      <a:lnTo>
                        <a:pt x="187324" y="11252"/>
                      </a:lnTo>
                      <a:lnTo>
                        <a:pt x="212724" y="141426"/>
                      </a:lnTo>
                      <a:lnTo>
                        <a:pt x="209552" y="170000"/>
                      </a:lnTo>
                      <a:lnTo>
                        <a:pt x="282576" y="230326"/>
                      </a:lnTo>
                      <a:lnTo>
                        <a:pt x="278800" y="241120"/>
                      </a:lnTo>
                      <a:lnTo>
                        <a:pt x="272256" y="232708"/>
                      </a:lnTo>
                      <a:lnTo>
                        <a:pt x="187888" y="307956"/>
                      </a:lnTo>
                      <a:lnTo>
                        <a:pt x="186532" y="306526"/>
                      </a:lnTo>
                      <a:lnTo>
                        <a:pt x="141288" y="339864"/>
                      </a:lnTo>
                      <a:lnTo>
                        <a:pt x="126468" y="325046"/>
                      </a:lnTo>
                      <a:lnTo>
                        <a:pt x="120648" y="284300"/>
                      </a:lnTo>
                      <a:lnTo>
                        <a:pt x="69848" y="284300"/>
                      </a:lnTo>
                      <a:lnTo>
                        <a:pt x="38100" y="233500"/>
                      </a:lnTo>
                      <a:lnTo>
                        <a:pt x="73024" y="189052"/>
                      </a:lnTo>
                      <a:lnTo>
                        <a:pt x="0" y="138252"/>
                      </a:lnTo>
                      <a:lnTo>
                        <a:pt x="3208" y="98168"/>
                      </a:lnTo>
                      <a:lnTo>
                        <a:pt x="66676" y="128726"/>
                      </a:lnTo>
                      <a:lnTo>
                        <a:pt x="120648" y="96976"/>
                      </a:lnTo>
                      <a:lnTo>
                        <a:pt x="120648" y="68400"/>
                      </a:lnTo>
                      <a:lnTo>
                        <a:pt x="111124" y="11252"/>
                      </a:lnTo>
                      <a:lnTo>
                        <a:pt x="130820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900" name="フリーフォーム: 図形 899">
                  <a:extLst>
                    <a:ext uri="{FF2B5EF4-FFF2-40B4-BE49-F238E27FC236}">
                      <a16:creationId xmlns:a16="http://schemas.microsoft.com/office/drawing/2014/main" id="{6B0B82B5-9AAA-4AFB-A67A-20B666F1265E}"/>
                    </a:ext>
                  </a:extLst>
                </p:cNvPr>
                <p:cNvSpPr/>
                <p:nvPr/>
              </p:nvSpPr>
              <p:spPr>
                <a:xfrm>
                  <a:off x="42717560" y="28409900"/>
                  <a:ext cx="211616" cy="246064"/>
                </a:xfrm>
                <a:custGeom>
                  <a:avLst/>
                  <a:gdLst>
                    <a:gd name="connsiteX0" fmla="*/ 148116 w 211616"/>
                    <a:gd name="connsiteY0" fmla="*/ 0 h 246064"/>
                    <a:gd name="connsiteX1" fmla="*/ 179864 w 211616"/>
                    <a:gd name="connsiteY1" fmla="*/ 0 h 246064"/>
                    <a:gd name="connsiteX2" fmla="*/ 176688 w 211616"/>
                    <a:gd name="connsiteY2" fmla="*/ 47624 h 246064"/>
                    <a:gd name="connsiteX3" fmla="*/ 170340 w 211616"/>
                    <a:gd name="connsiteY3" fmla="*/ 88900 h 246064"/>
                    <a:gd name="connsiteX4" fmla="*/ 211616 w 211616"/>
                    <a:gd name="connsiteY4" fmla="*/ 171450 h 246064"/>
                    <a:gd name="connsiteX5" fmla="*/ 209776 w 211616"/>
                    <a:gd name="connsiteY5" fmla="*/ 184842 h 246064"/>
                    <a:gd name="connsiteX6" fmla="*/ 202088 w 211616"/>
                    <a:gd name="connsiteY6" fmla="*/ 181768 h 246064"/>
                    <a:gd name="connsiteX7" fmla="*/ 152084 w 211616"/>
                    <a:gd name="connsiteY7" fmla="*/ 246064 h 246064"/>
                    <a:gd name="connsiteX8" fmla="*/ 42544 w 211616"/>
                    <a:gd name="connsiteY8" fmla="*/ 191294 h 246064"/>
                    <a:gd name="connsiteX9" fmla="*/ 9208 w 211616"/>
                    <a:gd name="connsiteY9" fmla="*/ 150812 h 246064"/>
                    <a:gd name="connsiteX10" fmla="*/ 16352 w 211616"/>
                    <a:gd name="connsiteY10" fmla="*/ 105568 h 246064"/>
                    <a:gd name="connsiteX11" fmla="*/ 0 w 211616"/>
                    <a:gd name="connsiteY11" fmla="*/ 67416 h 246064"/>
                    <a:gd name="connsiteX12" fmla="*/ 30640 w 211616"/>
                    <a:gd name="connsiteY12" fmla="*/ 12700 h 246064"/>
                    <a:gd name="connsiteX13" fmla="*/ 110016 w 211616"/>
                    <a:gd name="connsiteY13" fmla="*/ 22224 h 246064"/>
                    <a:gd name="connsiteX14" fmla="*/ 148116 w 211616"/>
                    <a:gd name="connsiteY14" fmla="*/ 0 h 2460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211616" h="246064">
                      <a:moveTo>
                        <a:pt x="148116" y="0"/>
                      </a:moveTo>
                      <a:lnTo>
                        <a:pt x="179864" y="0"/>
                      </a:lnTo>
                      <a:lnTo>
                        <a:pt x="176688" y="47624"/>
                      </a:lnTo>
                      <a:lnTo>
                        <a:pt x="170340" y="88900"/>
                      </a:lnTo>
                      <a:lnTo>
                        <a:pt x="211616" y="171450"/>
                      </a:lnTo>
                      <a:lnTo>
                        <a:pt x="209776" y="184842"/>
                      </a:lnTo>
                      <a:lnTo>
                        <a:pt x="202088" y="181768"/>
                      </a:lnTo>
                      <a:lnTo>
                        <a:pt x="152084" y="246064"/>
                      </a:lnTo>
                      <a:lnTo>
                        <a:pt x="42544" y="191294"/>
                      </a:lnTo>
                      <a:lnTo>
                        <a:pt x="9208" y="150812"/>
                      </a:lnTo>
                      <a:lnTo>
                        <a:pt x="16352" y="105568"/>
                      </a:lnTo>
                      <a:lnTo>
                        <a:pt x="0" y="67416"/>
                      </a:lnTo>
                      <a:lnTo>
                        <a:pt x="30640" y="12700"/>
                      </a:lnTo>
                      <a:lnTo>
                        <a:pt x="110016" y="22224"/>
                      </a:lnTo>
                      <a:lnTo>
                        <a:pt x="148116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901" name="フリーフォーム: 図形 900">
                  <a:extLst>
                    <a:ext uri="{FF2B5EF4-FFF2-40B4-BE49-F238E27FC236}">
                      <a16:creationId xmlns:a16="http://schemas.microsoft.com/office/drawing/2014/main" id="{3761A166-7ED5-4FCC-A36D-3BB1E1197927}"/>
                    </a:ext>
                  </a:extLst>
                </p:cNvPr>
                <p:cNvSpPr/>
                <p:nvPr/>
              </p:nvSpPr>
              <p:spPr>
                <a:xfrm>
                  <a:off x="43170476" y="28136850"/>
                  <a:ext cx="339192" cy="376194"/>
                </a:xfrm>
                <a:custGeom>
                  <a:avLst/>
                  <a:gdLst>
                    <a:gd name="connsiteX0" fmla="*/ 85724 w 339192"/>
                    <a:gd name="connsiteY0" fmla="*/ 0 h 376194"/>
                    <a:gd name="connsiteX1" fmla="*/ 184148 w 339192"/>
                    <a:gd name="connsiteY1" fmla="*/ 66674 h 376194"/>
                    <a:gd name="connsiteX2" fmla="*/ 193676 w 339192"/>
                    <a:gd name="connsiteY2" fmla="*/ 123826 h 376194"/>
                    <a:gd name="connsiteX3" fmla="*/ 215932 w 339192"/>
                    <a:gd name="connsiteY3" fmla="*/ 134542 h 376194"/>
                    <a:gd name="connsiteX4" fmla="*/ 212724 w 339192"/>
                    <a:gd name="connsiteY4" fmla="*/ 174626 h 376194"/>
                    <a:gd name="connsiteX5" fmla="*/ 285748 w 339192"/>
                    <a:gd name="connsiteY5" fmla="*/ 225426 h 376194"/>
                    <a:gd name="connsiteX6" fmla="*/ 250824 w 339192"/>
                    <a:gd name="connsiteY6" fmla="*/ 269874 h 376194"/>
                    <a:gd name="connsiteX7" fmla="*/ 282572 w 339192"/>
                    <a:gd name="connsiteY7" fmla="*/ 320674 h 376194"/>
                    <a:gd name="connsiteX8" fmla="*/ 333372 w 339192"/>
                    <a:gd name="connsiteY8" fmla="*/ 320674 h 376194"/>
                    <a:gd name="connsiteX9" fmla="*/ 339192 w 339192"/>
                    <a:gd name="connsiteY9" fmla="*/ 361420 h 376194"/>
                    <a:gd name="connsiteX10" fmla="*/ 337344 w 339192"/>
                    <a:gd name="connsiteY10" fmla="*/ 359570 h 376194"/>
                    <a:gd name="connsiteX11" fmla="*/ 263524 w 339192"/>
                    <a:gd name="connsiteY11" fmla="*/ 359570 h 376194"/>
                    <a:gd name="connsiteX12" fmla="*/ 232568 w 339192"/>
                    <a:gd name="connsiteY12" fmla="*/ 345282 h 376194"/>
                    <a:gd name="connsiteX13" fmla="*/ 199228 w 339192"/>
                    <a:gd name="connsiteY13" fmla="*/ 345282 h 376194"/>
                    <a:gd name="connsiteX14" fmla="*/ 182368 w 339192"/>
                    <a:gd name="connsiteY14" fmla="*/ 376194 h 376194"/>
                    <a:gd name="connsiteX15" fmla="*/ 85724 w 339192"/>
                    <a:gd name="connsiteY15" fmla="*/ 320674 h 376194"/>
                    <a:gd name="connsiteX16" fmla="*/ 79372 w 339192"/>
                    <a:gd name="connsiteY16" fmla="*/ 269874 h 376194"/>
                    <a:gd name="connsiteX17" fmla="*/ 47624 w 339192"/>
                    <a:gd name="connsiteY17" fmla="*/ 269874 h 376194"/>
                    <a:gd name="connsiteX18" fmla="*/ 0 w 339192"/>
                    <a:gd name="connsiteY18" fmla="*/ 146050 h 376194"/>
                    <a:gd name="connsiteX19" fmla="*/ 44448 w 339192"/>
                    <a:gd name="connsiteY19" fmla="*/ 111126 h 376194"/>
                    <a:gd name="connsiteX20" fmla="*/ 41716 w 339192"/>
                    <a:gd name="connsiteY20" fmla="*/ 100592 h 376194"/>
                    <a:gd name="connsiteX21" fmla="*/ 85724 w 339192"/>
                    <a:gd name="connsiteY21" fmla="*/ 0 h 3761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339192" h="376194">
                      <a:moveTo>
                        <a:pt x="85724" y="0"/>
                      </a:moveTo>
                      <a:lnTo>
                        <a:pt x="184148" y="66674"/>
                      </a:lnTo>
                      <a:lnTo>
                        <a:pt x="193676" y="123826"/>
                      </a:lnTo>
                      <a:lnTo>
                        <a:pt x="215932" y="134542"/>
                      </a:lnTo>
                      <a:lnTo>
                        <a:pt x="212724" y="174626"/>
                      </a:lnTo>
                      <a:lnTo>
                        <a:pt x="285748" y="225426"/>
                      </a:lnTo>
                      <a:lnTo>
                        <a:pt x="250824" y="269874"/>
                      </a:lnTo>
                      <a:lnTo>
                        <a:pt x="282572" y="320674"/>
                      </a:lnTo>
                      <a:lnTo>
                        <a:pt x="333372" y="320674"/>
                      </a:lnTo>
                      <a:lnTo>
                        <a:pt x="339192" y="361420"/>
                      </a:lnTo>
                      <a:lnTo>
                        <a:pt x="337344" y="359570"/>
                      </a:lnTo>
                      <a:lnTo>
                        <a:pt x="263524" y="359570"/>
                      </a:lnTo>
                      <a:lnTo>
                        <a:pt x="232568" y="345282"/>
                      </a:lnTo>
                      <a:lnTo>
                        <a:pt x="199228" y="345282"/>
                      </a:lnTo>
                      <a:lnTo>
                        <a:pt x="182368" y="376194"/>
                      </a:lnTo>
                      <a:lnTo>
                        <a:pt x="85724" y="320674"/>
                      </a:lnTo>
                      <a:lnTo>
                        <a:pt x="79372" y="269874"/>
                      </a:lnTo>
                      <a:lnTo>
                        <a:pt x="47624" y="269874"/>
                      </a:lnTo>
                      <a:lnTo>
                        <a:pt x="0" y="146050"/>
                      </a:lnTo>
                      <a:lnTo>
                        <a:pt x="44448" y="111126"/>
                      </a:lnTo>
                      <a:lnTo>
                        <a:pt x="41716" y="100592"/>
                      </a:lnTo>
                      <a:lnTo>
                        <a:pt x="85724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902" name="フリーフォーム: 図形 901">
                  <a:extLst>
                    <a:ext uri="{FF2B5EF4-FFF2-40B4-BE49-F238E27FC236}">
                      <a16:creationId xmlns:a16="http://schemas.microsoft.com/office/drawing/2014/main" id="{705CFB54-9044-4E61-9C1F-778B28F61BB9}"/>
                    </a:ext>
                  </a:extLst>
                </p:cNvPr>
                <p:cNvSpPr/>
                <p:nvPr/>
              </p:nvSpPr>
              <p:spPr>
                <a:xfrm>
                  <a:off x="43043476" y="28200350"/>
                  <a:ext cx="171448" cy="206374"/>
                </a:xfrm>
                <a:custGeom>
                  <a:avLst/>
                  <a:gdLst>
                    <a:gd name="connsiteX0" fmla="*/ 82548 w 171448"/>
                    <a:gd name="connsiteY0" fmla="*/ 0 h 206374"/>
                    <a:gd name="connsiteX1" fmla="*/ 146048 w 171448"/>
                    <a:gd name="connsiteY1" fmla="*/ 9526 h 206374"/>
                    <a:gd name="connsiteX2" fmla="*/ 168276 w 171448"/>
                    <a:gd name="connsiteY2" fmla="*/ 38100 h 206374"/>
                    <a:gd name="connsiteX3" fmla="*/ 168716 w 171448"/>
                    <a:gd name="connsiteY3" fmla="*/ 37092 h 206374"/>
                    <a:gd name="connsiteX4" fmla="*/ 171448 w 171448"/>
                    <a:gd name="connsiteY4" fmla="*/ 47626 h 206374"/>
                    <a:gd name="connsiteX5" fmla="*/ 127000 w 171448"/>
                    <a:gd name="connsiteY5" fmla="*/ 82550 h 206374"/>
                    <a:gd name="connsiteX6" fmla="*/ 169076 w 171448"/>
                    <a:gd name="connsiteY6" fmla="*/ 191950 h 206374"/>
                    <a:gd name="connsiteX7" fmla="*/ 120648 w 171448"/>
                    <a:gd name="connsiteY7" fmla="*/ 206374 h 206374"/>
                    <a:gd name="connsiteX8" fmla="*/ 41276 w 171448"/>
                    <a:gd name="connsiteY8" fmla="*/ 200026 h 206374"/>
                    <a:gd name="connsiteX9" fmla="*/ 0 w 171448"/>
                    <a:gd name="connsiteY9" fmla="*/ 146050 h 206374"/>
                    <a:gd name="connsiteX10" fmla="*/ 38100 w 171448"/>
                    <a:gd name="connsiteY10" fmla="*/ 104774 h 206374"/>
                    <a:gd name="connsiteX11" fmla="*/ 38100 w 171448"/>
                    <a:gd name="connsiteY11" fmla="*/ 57150 h 206374"/>
                    <a:gd name="connsiteX12" fmla="*/ 33020 w 171448"/>
                    <a:gd name="connsiteY12" fmla="*/ 50800 h 206374"/>
                    <a:gd name="connsiteX13" fmla="*/ 41276 w 171448"/>
                    <a:gd name="connsiteY13" fmla="*/ 50800 h 206374"/>
                    <a:gd name="connsiteX14" fmla="*/ 38100 w 171448"/>
                    <a:gd name="connsiteY14" fmla="*/ 15874 h 206374"/>
                    <a:gd name="connsiteX15" fmla="*/ 42364 w 171448"/>
                    <a:gd name="connsiteY15" fmla="*/ 8612 h 206374"/>
                    <a:gd name="connsiteX16" fmla="*/ 82548 w 171448"/>
                    <a:gd name="connsiteY16" fmla="*/ 0 h 2063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71448" h="206374">
                      <a:moveTo>
                        <a:pt x="82548" y="0"/>
                      </a:moveTo>
                      <a:lnTo>
                        <a:pt x="146048" y="9526"/>
                      </a:lnTo>
                      <a:lnTo>
                        <a:pt x="168276" y="38100"/>
                      </a:lnTo>
                      <a:lnTo>
                        <a:pt x="168716" y="37092"/>
                      </a:lnTo>
                      <a:lnTo>
                        <a:pt x="171448" y="47626"/>
                      </a:lnTo>
                      <a:lnTo>
                        <a:pt x="127000" y="82550"/>
                      </a:lnTo>
                      <a:lnTo>
                        <a:pt x="169076" y="191950"/>
                      </a:lnTo>
                      <a:lnTo>
                        <a:pt x="120648" y="206374"/>
                      </a:lnTo>
                      <a:lnTo>
                        <a:pt x="41276" y="200026"/>
                      </a:lnTo>
                      <a:lnTo>
                        <a:pt x="0" y="146050"/>
                      </a:lnTo>
                      <a:lnTo>
                        <a:pt x="38100" y="104774"/>
                      </a:lnTo>
                      <a:lnTo>
                        <a:pt x="38100" y="57150"/>
                      </a:lnTo>
                      <a:lnTo>
                        <a:pt x="33020" y="50800"/>
                      </a:lnTo>
                      <a:lnTo>
                        <a:pt x="41276" y="50800"/>
                      </a:lnTo>
                      <a:lnTo>
                        <a:pt x="38100" y="15874"/>
                      </a:lnTo>
                      <a:lnTo>
                        <a:pt x="42364" y="8612"/>
                      </a:lnTo>
                      <a:lnTo>
                        <a:pt x="82548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903" name="フリーフォーム: 図形 902">
                  <a:extLst>
                    <a:ext uri="{FF2B5EF4-FFF2-40B4-BE49-F238E27FC236}">
                      <a16:creationId xmlns:a16="http://schemas.microsoft.com/office/drawing/2014/main" id="{CB1E572F-2284-43E8-BD46-3E0E1B2EB1BD}"/>
                    </a:ext>
                  </a:extLst>
                </p:cNvPr>
                <p:cNvSpPr/>
                <p:nvPr/>
              </p:nvSpPr>
              <p:spPr>
                <a:xfrm>
                  <a:off x="43043476" y="28392300"/>
                  <a:ext cx="309368" cy="509074"/>
                </a:xfrm>
                <a:custGeom>
                  <a:avLst/>
                  <a:gdLst>
                    <a:gd name="connsiteX0" fmla="*/ 169076 w 309368"/>
                    <a:gd name="connsiteY0" fmla="*/ 0 h 509074"/>
                    <a:gd name="connsiteX1" fmla="*/ 174624 w 309368"/>
                    <a:gd name="connsiteY1" fmla="*/ 14424 h 509074"/>
                    <a:gd name="connsiteX2" fmla="*/ 206372 w 309368"/>
                    <a:gd name="connsiteY2" fmla="*/ 14424 h 509074"/>
                    <a:gd name="connsiteX3" fmla="*/ 212724 w 309368"/>
                    <a:gd name="connsiteY3" fmla="*/ 65224 h 509074"/>
                    <a:gd name="connsiteX4" fmla="*/ 309368 w 309368"/>
                    <a:gd name="connsiteY4" fmla="*/ 120744 h 509074"/>
                    <a:gd name="connsiteX5" fmla="*/ 297656 w 309368"/>
                    <a:gd name="connsiteY5" fmla="*/ 142220 h 509074"/>
                    <a:gd name="connsiteX6" fmla="*/ 245268 w 309368"/>
                    <a:gd name="connsiteY6" fmla="*/ 170794 h 509074"/>
                    <a:gd name="connsiteX7" fmla="*/ 228600 w 309368"/>
                    <a:gd name="connsiteY7" fmla="*/ 285094 h 509074"/>
                    <a:gd name="connsiteX8" fmla="*/ 252412 w 309368"/>
                    <a:gd name="connsiteY8" fmla="*/ 318432 h 509074"/>
                    <a:gd name="connsiteX9" fmla="*/ 252412 w 309368"/>
                    <a:gd name="connsiteY9" fmla="*/ 373994 h 509074"/>
                    <a:gd name="connsiteX10" fmla="*/ 221456 w 309368"/>
                    <a:gd name="connsiteY10" fmla="*/ 394632 h 509074"/>
                    <a:gd name="connsiteX11" fmla="*/ 209548 w 309368"/>
                    <a:gd name="connsiteY11" fmla="*/ 442256 h 509074"/>
                    <a:gd name="connsiteX12" fmla="*/ 112184 w 309368"/>
                    <a:gd name="connsiteY12" fmla="*/ 509074 h 509074"/>
                    <a:gd name="connsiteX13" fmla="*/ 35716 w 309368"/>
                    <a:gd name="connsiteY13" fmla="*/ 392250 h 509074"/>
                    <a:gd name="connsiteX14" fmla="*/ 47624 w 309368"/>
                    <a:gd name="connsiteY14" fmla="*/ 377964 h 509074"/>
                    <a:gd name="connsiteX15" fmla="*/ 47624 w 309368"/>
                    <a:gd name="connsiteY15" fmla="*/ 313668 h 509074"/>
                    <a:gd name="connsiteX16" fmla="*/ 11904 w 309368"/>
                    <a:gd name="connsiteY16" fmla="*/ 313668 h 509074"/>
                    <a:gd name="connsiteX17" fmla="*/ 9440 w 309368"/>
                    <a:gd name="connsiteY17" fmla="*/ 312318 h 509074"/>
                    <a:gd name="connsiteX18" fmla="*/ 25400 w 309368"/>
                    <a:gd name="connsiteY18" fmla="*/ 246200 h 509074"/>
                    <a:gd name="connsiteX19" fmla="*/ 0 w 309368"/>
                    <a:gd name="connsiteY19" fmla="*/ 220800 h 509074"/>
                    <a:gd name="connsiteX20" fmla="*/ 25400 w 309368"/>
                    <a:gd name="connsiteY20" fmla="*/ 160476 h 509074"/>
                    <a:gd name="connsiteX21" fmla="*/ 66676 w 309368"/>
                    <a:gd name="connsiteY21" fmla="*/ 106500 h 509074"/>
                    <a:gd name="connsiteX22" fmla="*/ 114300 w 309368"/>
                    <a:gd name="connsiteY22" fmla="*/ 62050 h 509074"/>
                    <a:gd name="connsiteX23" fmla="*/ 99692 w 309368"/>
                    <a:gd name="connsiteY23" fmla="*/ 12748 h 509074"/>
                    <a:gd name="connsiteX24" fmla="*/ 120648 w 309368"/>
                    <a:gd name="connsiteY24" fmla="*/ 14424 h 509074"/>
                    <a:gd name="connsiteX25" fmla="*/ 169076 w 309368"/>
                    <a:gd name="connsiteY25" fmla="*/ 0 h 5090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309368" h="509074">
                      <a:moveTo>
                        <a:pt x="169076" y="0"/>
                      </a:moveTo>
                      <a:lnTo>
                        <a:pt x="174624" y="14424"/>
                      </a:lnTo>
                      <a:lnTo>
                        <a:pt x="206372" y="14424"/>
                      </a:lnTo>
                      <a:lnTo>
                        <a:pt x="212724" y="65224"/>
                      </a:lnTo>
                      <a:lnTo>
                        <a:pt x="309368" y="120744"/>
                      </a:lnTo>
                      <a:lnTo>
                        <a:pt x="297656" y="142220"/>
                      </a:lnTo>
                      <a:lnTo>
                        <a:pt x="245268" y="170794"/>
                      </a:lnTo>
                      <a:lnTo>
                        <a:pt x="228600" y="285094"/>
                      </a:lnTo>
                      <a:lnTo>
                        <a:pt x="252412" y="318432"/>
                      </a:lnTo>
                      <a:lnTo>
                        <a:pt x="252412" y="373994"/>
                      </a:lnTo>
                      <a:lnTo>
                        <a:pt x="221456" y="394632"/>
                      </a:lnTo>
                      <a:lnTo>
                        <a:pt x="209548" y="442256"/>
                      </a:lnTo>
                      <a:lnTo>
                        <a:pt x="112184" y="509074"/>
                      </a:lnTo>
                      <a:lnTo>
                        <a:pt x="35716" y="392250"/>
                      </a:lnTo>
                      <a:lnTo>
                        <a:pt x="47624" y="377964"/>
                      </a:lnTo>
                      <a:lnTo>
                        <a:pt x="47624" y="313668"/>
                      </a:lnTo>
                      <a:lnTo>
                        <a:pt x="11904" y="313668"/>
                      </a:lnTo>
                      <a:lnTo>
                        <a:pt x="9440" y="312318"/>
                      </a:lnTo>
                      <a:lnTo>
                        <a:pt x="25400" y="246200"/>
                      </a:lnTo>
                      <a:lnTo>
                        <a:pt x="0" y="220800"/>
                      </a:lnTo>
                      <a:lnTo>
                        <a:pt x="25400" y="160476"/>
                      </a:lnTo>
                      <a:lnTo>
                        <a:pt x="66676" y="106500"/>
                      </a:lnTo>
                      <a:lnTo>
                        <a:pt x="114300" y="62050"/>
                      </a:lnTo>
                      <a:lnTo>
                        <a:pt x="99692" y="12748"/>
                      </a:lnTo>
                      <a:lnTo>
                        <a:pt x="120648" y="14424"/>
                      </a:lnTo>
                      <a:lnTo>
                        <a:pt x="169076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904" name="フリーフォーム: 図形 903">
                  <a:extLst>
                    <a:ext uri="{FF2B5EF4-FFF2-40B4-BE49-F238E27FC236}">
                      <a16:creationId xmlns:a16="http://schemas.microsoft.com/office/drawing/2014/main" id="{DE53FB6D-0652-47F6-838B-21DAB08DDD1E}"/>
                    </a:ext>
                  </a:extLst>
                </p:cNvPr>
                <p:cNvSpPr/>
                <p:nvPr/>
              </p:nvSpPr>
              <p:spPr>
                <a:xfrm>
                  <a:off x="42672000" y="28190824"/>
                  <a:ext cx="485776" cy="513794"/>
                </a:xfrm>
                <a:custGeom>
                  <a:avLst/>
                  <a:gdLst>
                    <a:gd name="connsiteX0" fmla="*/ 238124 w 485776"/>
                    <a:gd name="connsiteY0" fmla="*/ 0 h 513794"/>
                    <a:gd name="connsiteX1" fmla="*/ 377824 w 485776"/>
                    <a:gd name="connsiteY1" fmla="*/ 60326 h 513794"/>
                    <a:gd name="connsiteX2" fmla="*/ 404496 w 485776"/>
                    <a:gd name="connsiteY2" fmla="*/ 60326 h 513794"/>
                    <a:gd name="connsiteX3" fmla="*/ 409576 w 485776"/>
                    <a:gd name="connsiteY3" fmla="*/ 66676 h 513794"/>
                    <a:gd name="connsiteX4" fmla="*/ 409576 w 485776"/>
                    <a:gd name="connsiteY4" fmla="*/ 114300 h 513794"/>
                    <a:gd name="connsiteX5" fmla="*/ 371476 w 485776"/>
                    <a:gd name="connsiteY5" fmla="*/ 155576 h 513794"/>
                    <a:gd name="connsiteX6" fmla="*/ 412752 w 485776"/>
                    <a:gd name="connsiteY6" fmla="*/ 209552 h 513794"/>
                    <a:gd name="connsiteX7" fmla="*/ 471168 w 485776"/>
                    <a:gd name="connsiteY7" fmla="*/ 214224 h 513794"/>
                    <a:gd name="connsiteX8" fmla="*/ 485776 w 485776"/>
                    <a:gd name="connsiteY8" fmla="*/ 263526 h 513794"/>
                    <a:gd name="connsiteX9" fmla="*/ 438152 w 485776"/>
                    <a:gd name="connsiteY9" fmla="*/ 307976 h 513794"/>
                    <a:gd name="connsiteX10" fmla="*/ 396876 w 485776"/>
                    <a:gd name="connsiteY10" fmla="*/ 361952 h 513794"/>
                    <a:gd name="connsiteX11" fmla="*/ 371476 w 485776"/>
                    <a:gd name="connsiteY11" fmla="*/ 422276 h 513794"/>
                    <a:gd name="connsiteX12" fmla="*/ 396876 w 485776"/>
                    <a:gd name="connsiteY12" fmla="*/ 447676 h 513794"/>
                    <a:gd name="connsiteX13" fmla="*/ 380916 w 485776"/>
                    <a:gd name="connsiteY13" fmla="*/ 513794 h 513794"/>
                    <a:gd name="connsiteX14" fmla="*/ 283368 w 485776"/>
                    <a:gd name="connsiteY14" fmla="*/ 460376 h 513794"/>
                    <a:gd name="connsiteX15" fmla="*/ 283368 w 485776"/>
                    <a:gd name="connsiteY15" fmla="*/ 415132 h 513794"/>
                    <a:gd name="connsiteX16" fmla="*/ 255336 w 485776"/>
                    <a:gd name="connsiteY16" fmla="*/ 403918 h 513794"/>
                    <a:gd name="connsiteX17" fmla="*/ 257176 w 485776"/>
                    <a:gd name="connsiteY17" fmla="*/ 390526 h 513794"/>
                    <a:gd name="connsiteX18" fmla="*/ 215900 w 485776"/>
                    <a:gd name="connsiteY18" fmla="*/ 307976 h 513794"/>
                    <a:gd name="connsiteX19" fmla="*/ 222248 w 485776"/>
                    <a:gd name="connsiteY19" fmla="*/ 266700 h 513794"/>
                    <a:gd name="connsiteX20" fmla="*/ 225424 w 485776"/>
                    <a:gd name="connsiteY20" fmla="*/ 219076 h 513794"/>
                    <a:gd name="connsiteX21" fmla="*/ 193676 w 485776"/>
                    <a:gd name="connsiteY21" fmla="*/ 219076 h 513794"/>
                    <a:gd name="connsiteX22" fmla="*/ 155576 w 485776"/>
                    <a:gd name="connsiteY22" fmla="*/ 241300 h 513794"/>
                    <a:gd name="connsiteX23" fmla="*/ 76200 w 485776"/>
                    <a:gd name="connsiteY23" fmla="*/ 231776 h 513794"/>
                    <a:gd name="connsiteX24" fmla="*/ 45560 w 485776"/>
                    <a:gd name="connsiteY24" fmla="*/ 286492 h 513794"/>
                    <a:gd name="connsiteX25" fmla="*/ 33336 w 485776"/>
                    <a:gd name="connsiteY25" fmla="*/ 257970 h 513794"/>
                    <a:gd name="connsiteX26" fmla="*/ 6080 w 485776"/>
                    <a:gd name="connsiteY26" fmla="*/ 252518 h 513794"/>
                    <a:gd name="connsiteX27" fmla="*/ 38100 w 485776"/>
                    <a:gd name="connsiteY27" fmla="*/ 224632 h 513794"/>
                    <a:gd name="connsiteX28" fmla="*/ 0 w 485776"/>
                    <a:gd name="connsiteY28" fmla="*/ 179388 h 513794"/>
                    <a:gd name="connsiteX29" fmla="*/ 38100 w 485776"/>
                    <a:gd name="connsiteY29" fmla="*/ 129382 h 513794"/>
                    <a:gd name="connsiteX30" fmla="*/ 28576 w 485776"/>
                    <a:gd name="connsiteY30" fmla="*/ 60326 h 513794"/>
                    <a:gd name="connsiteX31" fmla="*/ 59412 w 485776"/>
                    <a:gd name="connsiteY31" fmla="*/ 30774 h 513794"/>
                    <a:gd name="connsiteX32" fmla="*/ 127000 w 485776"/>
                    <a:gd name="connsiteY32" fmla="*/ 50800 h 513794"/>
                    <a:gd name="connsiteX33" fmla="*/ 238124 w 485776"/>
                    <a:gd name="connsiteY33" fmla="*/ 0 h 5137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485776" h="513794">
                      <a:moveTo>
                        <a:pt x="238124" y="0"/>
                      </a:moveTo>
                      <a:lnTo>
                        <a:pt x="377824" y="60326"/>
                      </a:lnTo>
                      <a:lnTo>
                        <a:pt x="404496" y="60326"/>
                      </a:lnTo>
                      <a:lnTo>
                        <a:pt x="409576" y="66676"/>
                      </a:lnTo>
                      <a:lnTo>
                        <a:pt x="409576" y="114300"/>
                      </a:lnTo>
                      <a:lnTo>
                        <a:pt x="371476" y="155576"/>
                      </a:lnTo>
                      <a:lnTo>
                        <a:pt x="412752" y="209552"/>
                      </a:lnTo>
                      <a:lnTo>
                        <a:pt x="471168" y="214224"/>
                      </a:lnTo>
                      <a:lnTo>
                        <a:pt x="485776" y="263526"/>
                      </a:lnTo>
                      <a:lnTo>
                        <a:pt x="438152" y="307976"/>
                      </a:lnTo>
                      <a:lnTo>
                        <a:pt x="396876" y="361952"/>
                      </a:lnTo>
                      <a:lnTo>
                        <a:pt x="371476" y="422276"/>
                      </a:lnTo>
                      <a:lnTo>
                        <a:pt x="396876" y="447676"/>
                      </a:lnTo>
                      <a:lnTo>
                        <a:pt x="380916" y="513794"/>
                      </a:lnTo>
                      <a:lnTo>
                        <a:pt x="283368" y="460376"/>
                      </a:lnTo>
                      <a:lnTo>
                        <a:pt x="283368" y="415132"/>
                      </a:lnTo>
                      <a:lnTo>
                        <a:pt x="255336" y="403918"/>
                      </a:lnTo>
                      <a:lnTo>
                        <a:pt x="257176" y="390526"/>
                      </a:lnTo>
                      <a:lnTo>
                        <a:pt x="215900" y="307976"/>
                      </a:lnTo>
                      <a:lnTo>
                        <a:pt x="222248" y="266700"/>
                      </a:lnTo>
                      <a:lnTo>
                        <a:pt x="225424" y="219076"/>
                      </a:lnTo>
                      <a:lnTo>
                        <a:pt x="193676" y="219076"/>
                      </a:lnTo>
                      <a:lnTo>
                        <a:pt x="155576" y="241300"/>
                      </a:lnTo>
                      <a:lnTo>
                        <a:pt x="76200" y="231776"/>
                      </a:lnTo>
                      <a:lnTo>
                        <a:pt x="45560" y="286492"/>
                      </a:lnTo>
                      <a:lnTo>
                        <a:pt x="33336" y="257970"/>
                      </a:lnTo>
                      <a:lnTo>
                        <a:pt x="6080" y="252518"/>
                      </a:lnTo>
                      <a:lnTo>
                        <a:pt x="38100" y="224632"/>
                      </a:lnTo>
                      <a:lnTo>
                        <a:pt x="0" y="179388"/>
                      </a:lnTo>
                      <a:lnTo>
                        <a:pt x="38100" y="129382"/>
                      </a:lnTo>
                      <a:lnTo>
                        <a:pt x="28576" y="60326"/>
                      </a:lnTo>
                      <a:lnTo>
                        <a:pt x="59412" y="30774"/>
                      </a:lnTo>
                      <a:lnTo>
                        <a:pt x="127000" y="50800"/>
                      </a:lnTo>
                      <a:lnTo>
                        <a:pt x="238124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905" name="フリーフォーム: 図形 904">
                  <a:extLst>
                    <a:ext uri="{FF2B5EF4-FFF2-40B4-BE49-F238E27FC236}">
                      <a16:creationId xmlns:a16="http://schemas.microsoft.com/office/drawing/2014/main" id="{D340A8BA-BE6B-46E4-9B27-C63DE3CC2F4C}"/>
                    </a:ext>
                  </a:extLst>
                </p:cNvPr>
                <p:cNvSpPr/>
                <p:nvPr/>
              </p:nvSpPr>
              <p:spPr>
                <a:xfrm>
                  <a:off x="42095736" y="29277220"/>
                  <a:ext cx="459584" cy="512218"/>
                </a:xfrm>
                <a:custGeom>
                  <a:avLst/>
                  <a:gdLst>
                    <a:gd name="connsiteX0" fmla="*/ 212356 w 459584"/>
                    <a:gd name="connsiteY0" fmla="*/ 0 h 512218"/>
                    <a:gd name="connsiteX1" fmla="*/ 261940 w 459584"/>
                    <a:gd name="connsiteY1" fmla="*/ 26444 h 512218"/>
                    <a:gd name="connsiteX2" fmla="*/ 311944 w 459584"/>
                    <a:gd name="connsiteY2" fmla="*/ 138360 h 512218"/>
                    <a:gd name="connsiteX3" fmla="*/ 307184 w 459584"/>
                    <a:gd name="connsiteY3" fmla="*/ 183604 h 512218"/>
                    <a:gd name="connsiteX4" fmla="*/ 421484 w 459584"/>
                    <a:gd name="connsiteY4" fmla="*/ 157412 h 512218"/>
                    <a:gd name="connsiteX5" fmla="*/ 459584 w 459584"/>
                    <a:gd name="connsiteY5" fmla="*/ 188368 h 512218"/>
                    <a:gd name="connsiteX6" fmla="*/ 449232 w 459584"/>
                    <a:gd name="connsiteY6" fmla="*/ 329854 h 512218"/>
                    <a:gd name="connsiteX7" fmla="*/ 390528 w 459584"/>
                    <a:gd name="connsiteY7" fmla="*/ 324100 h 512218"/>
                    <a:gd name="connsiteX8" fmla="*/ 352428 w 459584"/>
                    <a:gd name="connsiteY8" fmla="*/ 347912 h 512218"/>
                    <a:gd name="connsiteX9" fmla="*/ 309564 w 459584"/>
                    <a:gd name="connsiteY9" fmla="*/ 352674 h 512218"/>
                    <a:gd name="connsiteX10" fmla="*/ 233364 w 459584"/>
                    <a:gd name="connsiteY10" fmla="*/ 447924 h 512218"/>
                    <a:gd name="connsiteX11" fmla="*/ 204788 w 459584"/>
                    <a:gd name="connsiteY11" fmla="*/ 512218 h 512218"/>
                    <a:gd name="connsiteX12" fmla="*/ 180976 w 459584"/>
                    <a:gd name="connsiteY12" fmla="*/ 466974 h 512218"/>
                    <a:gd name="connsiteX13" fmla="*/ 188120 w 459584"/>
                    <a:gd name="connsiteY13" fmla="*/ 355056 h 512218"/>
                    <a:gd name="connsiteX14" fmla="*/ 169072 w 459584"/>
                    <a:gd name="connsiteY14" fmla="*/ 324100 h 512218"/>
                    <a:gd name="connsiteX15" fmla="*/ 169072 w 459584"/>
                    <a:gd name="connsiteY15" fmla="*/ 300286 h 512218"/>
                    <a:gd name="connsiteX16" fmla="*/ 202408 w 459584"/>
                    <a:gd name="connsiteY16" fmla="*/ 297904 h 512218"/>
                    <a:gd name="connsiteX17" fmla="*/ 214312 w 459584"/>
                    <a:gd name="connsiteY17" fmla="*/ 259804 h 512218"/>
                    <a:gd name="connsiteX18" fmla="*/ 180976 w 459584"/>
                    <a:gd name="connsiteY18" fmla="*/ 245518 h 512218"/>
                    <a:gd name="connsiteX19" fmla="*/ 157164 w 459584"/>
                    <a:gd name="connsiteY19" fmla="*/ 231230 h 512218"/>
                    <a:gd name="connsiteX20" fmla="*/ 73820 w 459584"/>
                    <a:gd name="connsiteY20" fmla="*/ 221704 h 512218"/>
                    <a:gd name="connsiteX21" fmla="*/ 78584 w 459584"/>
                    <a:gd name="connsiteY21" fmla="*/ 185986 h 512218"/>
                    <a:gd name="connsiteX22" fmla="*/ 61912 w 459584"/>
                    <a:gd name="connsiteY22" fmla="*/ 183604 h 512218"/>
                    <a:gd name="connsiteX23" fmla="*/ 19052 w 459584"/>
                    <a:gd name="connsiteY23" fmla="*/ 209800 h 512218"/>
                    <a:gd name="connsiteX24" fmla="*/ 2384 w 459584"/>
                    <a:gd name="connsiteY24" fmla="*/ 207418 h 512218"/>
                    <a:gd name="connsiteX25" fmla="*/ 0 w 459584"/>
                    <a:gd name="connsiteY25" fmla="*/ 152648 h 512218"/>
                    <a:gd name="connsiteX26" fmla="*/ 23656 w 459584"/>
                    <a:gd name="connsiteY26" fmla="*/ 113686 h 512218"/>
                    <a:gd name="connsiteX27" fmla="*/ 80964 w 459584"/>
                    <a:gd name="connsiteY27" fmla="*/ 105500 h 512218"/>
                    <a:gd name="connsiteX28" fmla="*/ 126684 w 459584"/>
                    <a:gd name="connsiteY28" fmla="*/ 29300 h 512218"/>
                    <a:gd name="connsiteX29" fmla="*/ 172404 w 459584"/>
                    <a:gd name="connsiteY29" fmla="*/ 29300 h 512218"/>
                    <a:gd name="connsiteX30" fmla="*/ 212356 w 459584"/>
                    <a:gd name="connsiteY30" fmla="*/ 0 h 5122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</a:cxnLst>
                  <a:rect l="l" t="t" r="r" b="b"/>
                  <a:pathLst>
                    <a:path w="459584" h="512218">
                      <a:moveTo>
                        <a:pt x="212356" y="0"/>
                      </a:moveTo>
                      <a:lnTo>
                        <a:pt x="261940" y="26444"/>
                      </a:lnTo>
                      <a:lnTo>
                        <a:pt x="311944" y="138360"/>
                      </a:lnTo>
                      <a:lnTo>
                        <a:pt x="307184" y="183604"/>
                      </a:lnTo>
                      <a:lnTo>
                        <a:pt x="421484" y="157412"/>
                      </a:lnTo>
                      <a:lnTo>
                        <a:pt x="459584" y="188368"/>
                      </a:lnTo>
                      <a:lnTo>
                        <a:pt x="449232" y="329854"/>
                      </a:lnTo>
                      <a:lnTo>
                        <a:pt x="390528" y="324100"/>
                      </a:lnTo>
                      <a:lnTo>
                        <a:pt x="352428" y="347912"/>
                      </a:lnTo>
                      <a:lnTo>
                        <a:pt x="309564" y="352674"/>
                      </a:lnTo>
                      <a:lnTo>
                        <a:pt x="233364" y="447924"/>
                      </a:lnTo>
                      <a:lnTo>
                        <a:pt x="204788" y="512218"/>
                      </a:lnTo>
                      <a:lnTo>
                        <a:pt x="180976" y="466974"/>
                      </a:lnTo>
                      <a:lnTo>
                        <a:pt x="188120" y="355056"/>
                      </a:lnTo>
                      <a:lnTo>
                        <a:pt x="169072" y="324100"/>
                      </a:lnTo>
                      <a:lnTo>
                        <a:pt x="169072" y="300286"/>
                      </a:lnTo>
                      <a:lnTo>
                        <a:pt x="202408" y="297904"/>
                      </a:lnTo>
                      <a:lnTo>
                        <a:pt x="214312" y="259804"/>
                      </a:lnTo>
                      <a:lnTo>
                        <a:pt x="180976" y="245518"/>
                      </a:lnTo>
                      <a:lnTo>
                        <a:pt x="157164" y="231230"/>
                      </a:lnTo>
                      <a:lnTo>
                        <a:pt x="73820" y="221704"/>
                      </a:lnTo>
                      <a:lnTo>
                        <a:pt x="78584" y="185986"/>
                      </a:lnTo>
                      <a:lnTo>
                        <a:pt x="61912" y="183604"/>
                      </a:lnTo>
                      <a:lnTo>
                        <a:pt x="19052" y="209800"/>
                      </a:lnTo>
                      <a:lnTo>
                        <a:pt x="2384" y="207418"/>
                      </a:lnTo>
                      <a:cubicBezTo>
                        <a:pt x="1588" y="189162"/>
                        <a:pt x="796" y="170904"/>
                        <a:pt x="0" y="152648"/>
                      </a:cubicBezTo>
                      <a:lnTo>
                        <a:pt x="23656" y="113686"/>
                      </a:lnTo>
                      <a:lnTo>
                        <a:pt x="80964" y="105500"/>
                      </a:lnTo>
                      <a:lnTo>
                        <a:pt x="126684" y="29300"/>
                      </a:lnTo>
                      <a:lnTo>
                        <a:pt x="172404" y="29300"/>
                      </a:lnTo>
                      <a:lnTo>
                        <a:pt x="212356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906" name="フリーフォーム: 図形 905">
                  <a:extLst>
                    <a:ext uri="{FF2B5EF4-FFF2-40B4-BE49-F238E27FC236}">
                      <a16:creationId xmlns:a16="http://schemas.microsoft.com/office/drawing/2014/main" id="{FF10307D-A5DB-47A9-97F4-9C89B46B3642}"/>
                    </a:ext>
                  </a:extLst>
                </p:cNvPr>
                <p:cNvSpPr/>
                <p:nvPr/>
              </p:nvSpPr>
              <p:spPr>
                <a:xfrm>
                  <a:off x="41810300" y="29641800"/>
                  <a:ext cx="945044" cy="827828"/>
                </a:xfrm>
                <a:custGeom>
                  <a:avLst/>
                  <a:gdLst>
                    <a:gd name="connsiteX0" fmla="*/ 38740 w 945044"/>
                    <a:gd name="connsiteY0" fmla="*/ 0 h 827828"/>
                    <a:gd name="connsiteX1" fmla="*/ 130656 w 945044"/>
                    <a:gd name="connsiteY1" fmla="*/ 2096 h 827828"/>
                    <a:gd name="connsiteX2" fmla="*/ 130656 w 945044"/>
                    <a:gd name="connsiteY2" fmla="*/ 66676 h 827828"/>
                    <a:gd name="connsiteX3" fmla="*/ 149708 w 945044"/>
                    <a:gd name="connsiteY3" fmla="*/ 85724 h 827828"/>
                    <a:gd name="connsiteX4" fmla="*/ 149708 w 945044"/>
                    <a:gd name="connsiteY4" fmla="*/ 111920 h 827828"/>
                    <a:gd name="connsiteX5" fmla="*/ 178280 w 945044"/>
                    <a:gd name="connsiteY5" fmla="*/ 142876 h 827828"/>
                    <a:gd name="connsiteX6" fmla="*/ 192568 w 945044"/>
                    <a:gd name="connsiteY6" fmla="*/ 126206 h 827828"/>
                    <a:gd name="connsiteX7" fmla="*/ 216380 w 945044"/>
                    <a:gd name="connsiteY7" fmla="*/ 128588 h 827828"/>
                    <a:gd name="connsiteX8" fmla="*/ 218764 w 945044"/>
                    <a:gd name="connsiteY8" fmla="*/ 142876 h 827828"/>
                    <a:gd name="connsiteX9" fmla="*/ 294964 w 945044"/>
                    <a:gd name="connsiteY9" fmla="*/ 147638 h 827828"/>
                    <a:gd name="connsiteX10" fmla="*/ 311632 w 945044"/>
                    <a:gd name="connsiteY10" fmla="*/ 166688 h 827828"/>
                    <a:gd name="connsiteX11" fmla="*/ 347348 w 945044"/>
                    <a:gd name="connsiteY11" fmla="*/ 166688 h 827828"/>
                    <a:gd name="connsiteX12" fmla="*/ 425932 w 945044"/>
                    <a:gd name="connsiteY12" fmla="*/ 207168 h 827828"/>
                    <a:gd name="connsiteX13" fmla="*/ 518800 w 945044"/>
                    <a:gd name="connsiteY13" fmla="*/ 207168 h 827828"/>
                    <a:gd name="connsiteX14" fmla="*/ 542612 w 945044"/>
                    <a:gd name="connsiteY14" fmla="*/ 169068 h 827828"/>
                    <a:gd name="connsiteX15" fmla="*/ 580712 w 945044"/>
                    <a:gd name="connsiteY15" fmla="*/ 152400 h 827828"/>
                    <a:gd name="connsiteX16" fmla="*/ 621196 w 945044"/>
                    <a:gd name="connsiteY16" fmla="*/ 73820 h 827828"/>
                    <a:gd name="connsiteX17" fmla="*/ 666436 w 945044"/>
                    <a:gd name="connsiteY17" fmla="*/ 76200 h 827828"/>
                    <a:gd name="connsiteX18" fmla="*/ 678344 w 945044"/>
                    <a:gd name="connsiteY18" fmla="*/ 102394 h 827828"/>
                    <a:gd name="connsiteX19" fmla="*/ 704540 w 945044"/>
                    <a:gd name="connsiteY19" fmla="*/ 102394 h 827828"/>
                    <a:gd name="connsiteX20" fmla="*/ 740256 w 945044"/>
                    <a:gd name="connsiteY20" fmla="*/ 147638 h 827828"/>
                    <a:gd name="connsiteX21" fmla="*/ 790264 w 945044"/>
                    <a:gd name="connsiteY21" fmla="*/ 204788 h 827828"/>
                    <a:gd name="connsiteX22" fmla="*/ 833392 w 945044"/>
                    <a:gd name="connsiteY22" fmla="*/ 154922 h 827828"/>
                    <a:gd name="connsiteX23" fmla="*/ 837888 w 945044"/>
                    <a:gd name="connsiteY23" fmla="*/ 478632 h 827828"/>
                    <a:gd name="connsiteX24" fmla="*/ 899800 w 945044"/>
                    <a:gd name="connsiteY24" fmla="*/ 526256 h 827828"/>
                    <a:gd name="connsiteX25" fmla="*/ 945044 w 945044"/>
                    <a:gd name="connsiteY25" fmla="*/ 688180 h 827828"/>
                    <a:gd name="connsiteX26" fmla="*/ 890276 w 945044"/>
                    <a:gd name="connsiteY26" fmla="*/ 692944 h 827828"/>
                    <a:gd name="connsiteX27" fmla="*/ 823600 w 945044"/>
                    <a:gd name="connsiteY27" fmla="*/ 692944 h 827828"/>
                    <a:gd name="connsiteX28" fmla="*/ 797404 w 945044"/>
                    <a:gd name="connsiteY28" fmla="*/ 740568 h 827828"/>
                    <a:gd name="connsiteX29" fmla="*/ 756924 w 945044"/>
                    <a:gd name="connsiteY29" fmla="*/ 740568 h 827828"/>
                    <a:gd name="connsiteX30" fmla="*/ 728348 w 945044"/>
                    <a:gd name="connsiteY30" fmla="*/ 776288 h 827828"/>
                    <a:gd name="connsiteX31" fmla="*/ 685488 w 945044"/>
                    <a:gd name="connsiteY31" fmla="*/ 762000 h 827828"/>
                    <a:gd name="connsiteX32" fmla="*/ 583092 w 945044"/>
                    <a:gd name="connsiteY32" fmla="*/ 814388 h 827828"/>
                    <a:gd name="connsiteX33" fmla="*/ 552140 w 945044"/>
                    <a:gd name="connsiteY33" fmla="*/ 802480 h 827828"/>
                    <a:gd name="connsiteX34" fmla="*/ 535468 w 945044"/>
                    <a:gd name="connsiteY34" fmla="*/ 826294 h 827828"/>
                    <a:gd name="connsiteX35" fmla="*/ 454964 w 945044"/>
                    <a:gd name="connsiteY35" fmla="*/ 827828 h 827828"/>
                    <a:gd name="connsiteX36" fmla="*/ 464032 w 945044"/>
                    <a:gd name="connsiteY36" fmla="*/ 747712 h 827828"/>
                    <a:gd name="connsiteX37" fmla="*/ 454508 w 945044"/>
                    <a:gd name="connsiteY37" fmla="*/ 719138 h 827828"/>
                    <a:gd name="connsiteX38" fmla="*/ 461652 w 945044"/>
                    <a:gd name="connsiteY38" fmla="*/ 676276 h 827828"/>
                    <a:gd name="connsiteX39" fmla="*/ 409264 w 945044"/>
                    <a:gd name="connsiteY39" fmla="*/ 602456 h 827828"/>
                    <a:gd name="connsiteX40" fmla="*/ 411644 w 945044"/>
                    <a:gd name="connsiteY40" fmla="*/ 533400 h 827828"/>
                    <a:gd name="connsiteX41" fmla="*/ 390212 w 945044"/>
                    <a:gd name="connsiteY41" fmla="*/ 490538 h 827828"/>
                    <a:gd name="connsiteX42" fmla="*/ 316396 w 945044"/>
                    <a:gd name="connsiteY42" fmla="*/ 502444 h 827828"/>
                    <a:gd name="connsiteX43" fmla="*/ 314012 w 945044"/>
                    <a:gd name="connsiteY43" fmla="*/ 478632 h 827828"/>
                    <a:gd name="connsiteX44" fmla="*/ 328300 w 945044"/>
                    <a:gd name="connsiteY44" fmla="*/ 433388 h 827828"/>
                    <a:gd name="connsiteX45" fmla="*/ 175900 w 945044"/>
                    <a:gd name="connsiteY45" fmla="*/ 347664 h 827828"/>
                    <a:gd name="connsiteX46" fmla="*/ 0 w 945044"/>
                    <a:gd name="connsiteY46" fmla="*/ 48428 h 827828"/>
                    <a:gd name="connsiteX47" fmla="*/ 38740 w 945044"/>
                    <a:gd name="connsiteY47" fmla="*/ 0 h 8278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</a:cxnLst>
                  <a:rect l="l" t="t" r="r" b="b"/>
                  <a:pathLst>
                    <a:path w="945044" h="827828">
                      <a:moveTo>
                        <a:pt x="38740" y="0"/>
                      </a:moveTo>
                      <a:lnTo>
                        <a:pt x="130656" y="2096"/>
                      </a:lnTo>
                      <a:lnTo>
                        <a:pt x="130656" y="66676"/>
                      </a:lnTo>
                      <a:lnTo>
                        <a:pt x="149708" y="85724"/>
                      </a:lnTo>
                      <a:lnTo>
                        <a:pt x="149708" y="111920"/>
                      </a:lnTo>
                      <a:lnTo>
                        <a:pt x="178280" y="142876"/>
                      </a:lnTo>
                      <a:lnTo>
                        <a:pt x="192568" y="126206"/>
                      </a:lnTo>
                      <a:lnTo>
                        <a:pt x="216380" y="128588"/>
                      </a:lnTo>
                      <a:lnTo>
                        <a:pt x="218764" y="142876"/>
                      </a:lnTo>
                      <a:lnTo>
                        <a:pt x="294964" y="147638"/>
                      </a:lnTo>
                      <a:lnTo>
                        <a:pt x="311632" y="166688"/>
                      </a:lnTo>
                      <a:lnTo>
                        <a:pt x="347348" y="166688"/>
                      </a:lnTo>
                      <a:lnTo>
                        <a:pt x="425932" y="207168"/>
                      </a:lnTo>
                      <a:lnTo>
                        <a:pt x="518800" y="207168"/>
                      </a:lnTo>
                      <a:lnTo>
                        <a:pt x="542612" y="169068"/>
                      </a:lnTo>
                      <a:lnTo>
                        <a:pt x="580712" y="152400"/>
                      </a:lnTo>
                      <a:lnTo>
                        <a:pt x="621196" y="73820"/>
                      </a:lnTo>
                      <a:lnTo>
                        <a:pt x="666436" y="76200"/>
                      </a:lnTo>
                      <a:lnTo>
                        <a:pt x="678344" y="102394"/>
                      </a:lnTo>
                      <a:lnTo>
                        <a:pt x="704540" y="102394"/>
                      </a:lnTo>
                      <a:lnTo>
                        <a:pt x="740256" y="147638"/>
                      </a:lnTo>
                      <a:lnTo>
                        <a:pt x="790264" y="204788"/>
                      </a:lnTo>
                      <a:lnTo>
                        <a:pt x="833392" y="154922"/>
                      </a:lnTo>
                      <a:lnTo>
                        <a:pt x="837888" y="478632"/>
                      </a:lnTo>
                      <a:lnTo>
                        <a:pt x="899800" y="526256"/>
                      </a:lnTo>
                      <a:lnTo>
                        <a:pt x="945044" y="688180"/>
                      </a:lnTo>
                      <a:lnTo>
                        <a:pt x="890276" y="692944"/>
                      </a:lnTo>
                      <a:lnTo>
                        <a:pt x="823600" y="692944"/>
                      </a:lnTo>
                      <a:lnTo>
                        <a:pt x="797404" y="740568"/>
                      </a:lnTo>
                      <a:lnTo>
                        <a:pt x="756924" y="740568"/>
                      </a:lnTo>
                      <a:lnTo>
                        <a:pt x="728348" y="776288"/>
                      </a:lnTo>
                      <a:lnTo>
                        <a:pt x="685488" y="762000"/>
                      </a:lnTo>
                      <a:lnTo>
                        <a:pt x="583092" y="814388"/>
                      </a:lnTo>
                      <a:lnTo>
                        <a:pt x="552140" y="802480"/>
                      </a:lnTo>
                      <a:lnTo>
                        <a:pt x="535468" y="826294"/>
                      </a:lnTo>
                      <a:lnTo>
                        <a:pt x="454964" y="827828"/>
                      </a:lnTo>
                      <a:lnTo>
                        <a:pt x="464032" y="747712"/>
                      </a:lnTo>
                      <a:lnTo>
                        <a:pt x="454508" y="719138"/>
                      </a:lnTo>
                      <a:lnTo>
                        <a:pt x="461652" y="676276"/>
                      </a:lnTo>
                      <a:lnTo>
                        <a:pt x="409264" y="602456"/>
                      </a:lnTo>
                      <a:cubicBezTo>
                        <a:pt x="410056" y="579436"/>
                        <a:pt x="410852" y="556420"/>
                        <a:pt x="411644" y="533400"/>
                      </a:cubicBezTo>
                      <a:lnTo>
                        <a:pt x="390212" y="490538"/>
                      </a:lnTo>
                      <a:lnTo>
                        <a:pt x="316396" y="502444"/>
                      </a:lnTo>
                      <a:lnTo>
                        <a:pt x="314012" y="478632"/>
                      </a:lnTo>
                      <a:lnTo>
                        <a:pt x="328300" y="433388"/>
                      </a:lnTo>
                      <a:lnTo>
                        <a:pt x="175900" y="347664"/>
                      </a:lnTo>
                      <a:lnTo>
                        <a:pt x="0" y="48428"/>
                      </a:lnTo>
                      <a:lnTo>
                        <a:pt x="38740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907" name="フリーフォーム: 図形 906">
                  <a:extLst>
                    <a:ext uri="{FF2B5EF4-FFF2-40B4-BE49-F238E27FC236}">
                      <a16:creationId xmlns:a16="http://schemas.microsoft.com/office/drawing/2014/main" id="{F86B841B-A2F7-4EF6-8D74-F44548625BE4}"/>
                    </a:ext>
                  </a:extLst>
                </p:cNvPr>
                <p:cNvSpPr/>
                <p:nvPr/>
              </p:nvSpPr>
              <p:spPr>
                <a:xfrm>
                  <a:off x="42308092" y="28930822"/>
                  <a:ext cx="749160" cy="1239464"/>
                </a:xfrm>
                <a:custGeom>
                  <a:avLst/>
                  <a:gdLst>
                    <a:gd name="connsiteX0" fmla="*/ 256640 w 749160"/>
                    <a:gd name="connsiteY0" fmla="*/ 0 h 1239464"/>
                    <a:gd name="connsiteX1" fmla="*/ 368672 w 749160"/>
                    <a:gd name="connsiteY1" fmla="*/ 70422 h 1239464"/>
                    <a:gd name="connsiteX2" fmla="*/ 425820 w 749160"/>
                    <a:gd name="connsiteY2" fmla="*/ 70422 h 1239464"/>
                    <a:gd name="connsiteX3" fmla="*/ 452012 w 749160"/>
                    <a:gd name="connsiteY3" fmla="*/ 106142 h 1239464"/>
                    <a:gd name="connsiteX4" fmla="*/ 537740 w 749160"/>
                    <a:gd name="connsiteY4" fmla="*/ 108522 h 1239464"/>
                    <a:gd name="connsiteX5" fmla="*/ 609176 w 749160"/>
                    <a:gd name="connsiteY5" fmla="*/ 58516 h 1239464"/>
                    <a:gd name="connsiteX6" fmla="*/ 678232 w 749160"/>
                    <a:gd name="connsiteY6" fmla="*/ 132334 h 1239464"/>
                    <a:gd name="connsiteX7" fmla="*/ 654420 w 749160"/>
                    <a:gd name="connsiteY7" fmla="*/ 170434 h 1239464"/>
                    <a:gd name="connsiteX8" fmla="*/ 680612 w 749160"/>
                    <a:gd name="connsiteY8" fmla="*/ 222822 h 1239464"/>
                    <a:gd name="connsiteX9" fmla="*/ 749160 w 749160"/>
                    <a:gd name="connsiteY9" fmla="*/ 238640 h 1239464"/>
                    <a:gd name="connsiteX10" fmla="*/ 725860 w 749160"/>
                    <a:gd name="connsiteY10" fmla="*/ 308546 h 1239464"/>
                    <a:gd name="connsiteX11" fmla="*/ 666328 w 749160"/>
                    <a:gd name="connsiteY11" fmla="*/ 315690 h 1239464"/>
                    <a:gd name="connsiteX12" fmla="*/ 602032 w 749160"/>
                    <a:gd name="connsiteY12" fmla="*/ 289498 h 1239464"/>
                    <a:gd name="connsiteX13" fmla="*/ 578220 w 749160"/>
                    <a:gd name="connsiteY13" fmla="*/ 351410 h 1239464"/>
                    <a:gd name="connsiteX14" fmla="*/ 482972 w 749160"/>
                    <a:gd name="connsiteY14" fmla="*/ 353790 h 1239464"/>
                    <a:gd name="connsiteX15" fmla="*/ 466300 w 749160"/>
                    <a:gd name="connsiteY15" fmla="*/ 396654 h 1239464"/>
                    <a:gd name="connsiteX16" fmla="*/ 556788 w 749160"/>
                    <a:gd name="connsiteY16" fmla="*/ 444278 h 1239464"/>
                    <a:gd name="connsiteX17" fmla="*/ 492496 w 749160"/>
                    <a:gd name="connsiteY17" fmla="*/ 491902 h 1239464"/>
                    <a:gd name="connsiteX18" fmla="*/ 518688 w 749160"/>
                    <a:gd name="connsiteY18" fmla="*/ 518098 h 1239464"/>
                    <a:gd name="connsiteX19" fmla="*/ 528212 w 749160"/>
                    <a:gd name="connsiteY19" fmla="*/ 603822 h 1239464"/>
                    <a:gd name="connsiteX20" fmla="*/ 578220 w 749160"/>
                    <a:gd name="connsiteY20" fmla="*/ 658590 h 1239464"/>
                    <a:gd name="connsiteX21" fmla="*/ 585364 w 749160"/>
                    <a:gd name="connsiteY21" fmla="*/ 744316 h 1239464"/>
                    <a:gd name="connsiteX22" fmla="*/ 602032 w 749160"/>
                    <a:gd name="connsiteY22" fmla="*/ 758602 h 1239464"/>
                    <a:gd name="connsiteX23" fmla="*/ 604412 w 749160"/>
                    <a:gd name="connsiteY23" fmla="*/ 830042 h 1239464"/>
                    <a:gd name="connsiteX24" fmla="*/ 659184 w 749160"/>
                    <a:gd name="connsiteY24" fmla="*/ 903858 h 1239464"/>
                    <a:gd name="connsiteX25" fmla="*/ 642516 w 749160"/>
                    <a:gd name="connsiteY25" fmla="*/ 968154 h 1239464"/>
                    <a:gd name="connsiteX26" fmla="*/ 592508 w 749160"/>
                    <a:gd name="connsiteY26" fmla="*/ 970534 h 1239464"/>
                    <a:gd name="connsiteX27" fmla="*/ 585364 w 749160"/>
                    <a:gd name="connsiteY27" fmla="*/ 1039590 h 1239464"/>
                    <a:gd name="connsiteX28" fmla="*/ 521072 w 749160"/>
                    <a:gd name="connsiteY28" fmla="*/ 1068166 h 1239464"/>
                    <a:gd name="connsiteX29" fmla="*/ 494876 w 749160"/>
                    <a:gd name="connsiteY29" fmla="*/ 1151510 h 1239464"/>
                    <a:gd name="connsiteX30" fmla="*/ 452012 w 749160"/>
                    <a:gd name="connsiteY30" fmla="*/ 1161034 h 1239464"/>
                    <a:gd name="connsiteX31" fmla="*/ 402632 w 749160"/>
                    <a:gd name="connsiteY31" fmla="*/ 1239464 h 1239464"/>
                    <a:gd name="connsiteX32" fmla="*/ 402008 w 749160"/>
                    <a:gd name="connsiteY32" fmla="*/ 1237234 h 1239464"/>
                    <a:gd name="connsiteX33" fmla="*/ 340096 w 749160"/>
                    <a:gd name="connsiteY33" fmla="*/ 1189610 h 1239464"/>
                    <a:gd name="connsiteX34" fmla="*/ 335600 w 749160"/>
                    <a:gd name="connsiteY34" fmla="*/ 865900 h 1239464"/>
                    <a:gd name="connsiteX35" fmla="*/ 368672 w 749160"/>
                    <a:gd name="connsiteY35" fmla="*/ 827658 h 1239464"/>
                    <a:gd name="connsiteX36" fmla="*/ 349620 w 749160"/>
                    <a:gd name="connsiteY36" fmla="*/ 789558 h 1239464"/>
                    <a:gd name="connsiteX37" fmla="*/ 347240 w 749160"/>
                    <a:gd name="connsiteY37" fmla="*/ 749078 h 1239464"/>
                    <a:gd name="connsiteX38" fmla="*/ 299612 w 749160"/>
                    <a:gd name="connsiteY38" fmla="*/ 682402 h 1239464"/>
                    <a:gd name="connsiteX39" fmla="*/ 236876 w 749160"/>
                    <a:gd name="connsiteY39" fmla="*/ 676252 h 1239464"/>
                    <a:gd name="connsiteX40" fmla="*/ 247228 w 749160"/>
                    <a:gd name="connsiteY40" fmla="*/ 534766 h 1239464"/>
                    <a:gd name="connsiteX41" fmla="*/ 209128 w 749160"/>
                    <a:gd name="connsiteY41" fmla="*/ 503810 h 1239464"/>
                    <a:gd name="connsiteX42" fmla="*/ 94828 w 749160"/>
                    <a:gd name="connsiteY42" fmla="*/ 530002 h 1239464"/>
                    <a:gd name="connsiteX43" fmla="*/ 99588 w 749160"/>
                    <a:gd name="connsiteY43" fmla="*/ 484758 h 1239464"/>
                    <a:gd name="connsiteX44" fmla="*/ 49584 w 749160"/>
                    <a:gd name="connsiteY44" fmla="*/ 372842 h 1239464"/>
                    <a:gd name="connsiteX45" fmla="*/ 0 w 749160"/>
                    <a:gd name="connsiteY45" fmla="*/ 346398 h 1239464"/>
                    <a:gd name="connsiteX46" fmla="*/ 74348 w 749160"/>
                    <a:gd name="connsiteY46" fmla="*/ 291878 h 1239464"/>
                    <a:gd name="connsiteX47" fmla="*/ 89588 w 749160"/>
                    <a:gd name="connsiteY47" fmla="*/ 215678 h 1239464"/>
                    <a:gd name="connsiteX48" fmla="*/ 127688 w 749160"/>
                    <a:gd name="connsiteY48" fmla="*/ 154718 h 1239464"/>
                    <a:gd name="connsiteX49" fmla="*/ 165788 w 749160"/>
                    <a:gd name="connsiteY49" fmla="*/ 63278 h 1239464"/>
                    <a:gd name="connsiteX50" fmla="*/ 249608 w 749160"/>
                    <a:gd name="connsiteY50" fmla="*/ 63278 h 1239464"/>
                    <a:gd name="connsiteX51" fmla="*/ 256640 w 749160"/>
                    <a:gd name="connsiteY51" fmla="*/ 0 h 12394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</a:cxnLst>
                  <a:rect l="l" t="t" r="r" b="b"/>
                  <a:pathLst>
                    <a:path w="749160" h="1239464">
                      <a:moveTo>
                        <a:pt x="256640" y="0"/>
                      </a:moveTo>
                      <a:lnTo>
                        <a:pt x="368672" y="70422"/>
                      </a:lnTo>
                      <a:lnTo>
                        <a:pt x="425820" y="70422"/>
                      </a:lnTo>
                      <a:lnTo>
                        <a:pt x="452012" y="106142"/>
                      </a:lnTo>
                      <a:lnTo>
                        <a:pt x="537740" y="108522"/>
                      </a:lnTo>
                      <a:lnTo>
                        <a:pt x="609176" y="58516"/>
                      </a:lnTo>
                      <a:lnTo>
                        <a:pt x="678232" y="132334"/>
                      </a:lnTo>
                      <a:lnTo>
                        <a:pt x="654420" y="170434"/>
                      </a:lnTo>
                      <a:lnTo>
                        <a:pt x="680612" y="222822"/>
                      </a:lnTo>
                      <a:lnTo>
                        <a:pt x="749160" y="238640"/>
                      </a:lnTo>
                      <a:lnTo>
                        <a:pt x="725860" y="308546"/>
                      </a:lnTo>
                      <a:lnTo>
                        <a:pt x="666328" y="315690"/>
                      </a:lnTo>
                      <a:lnTo>
                        <a:pt x="602032" y="289498"/>
                      </a:lnTo>
                      <a:lnTo>
                        <a:pt x="578220" y="351410"/>
                      </a:lnTo>
                      <a:lnTo>
                        <a:pt x="482972" y="353790"/>
                      </a:lnTo>
                      <a:lnTo>
                        <a:pt x="466300" y="396654"/>
                      </a:lnTo>
                      <a:lnTo>
                        <a:pt x="556788" y="444278"/>
                      </a:lnTo>
                      <a:lnTo>
                        <a:pt x="492496" y="491902"/>
                      </a:lnTo>
                      <a:lnTo>
                        <a:pt x="518688" y="518098"/>
                      </a:lnTo>
                      <a:lnTo>
                        <a:pt x="528212" y="603822"/>
                      </a:lnTo>
                      <a:lnTo>
                        <a:pt x="578220" y="658590"/>
                      </a:lnTo>
                      <a:lnTo>
                        <a:pt x="585364" y="744316"/>
                      </a:lnTo>
                      <a:lnTo>
                        <a:pt x="602032" y="758602"/>
                      </a:lnTo>
                      <a:cubicBezTo>
                        <a:pt x="602828" y="782416"/>
                        <a:pt x="603620" y="806228"/>
                        <a:pt x="604412" y="830042"/>
                      </a:cubicBezTo>
                      <a:lnTo>
                        <a:pt x="659184" y="903858"/>
                      </a:lnTo>
                      <a:lnTo>
                        <a:pt x="642516" y="968154"/>
                      </a:lnTo>
                      <a:lnTo>
                        <a:pt x="592508" y="970534"/>
                      </a:lnTo>
                      <a:lnTo>
                        <a:pt x="585364" y="1039590"/>
                      </a:lnTo>
                      <a:lnTo>
                        <a:pt x="521072" y="1068166"/>
                      </a:lnTo>
                      <a:lnTo>
                        <a:pt x="494876" y="1151510"/>
                      </a:lnTo>
                      <a:lnTo>
                        <a:pt x="452012" y="1161034"/>
                      </a:lnTo>
                      <a:lnTo>
                        <a:pt x="402632" y="1239464"/>
                      </a:lnTo>
                      <a:lnTo>
                        <a:pt x="402008" y="1237234"/>
                      </a:lnTo>
                      <a:lnTo>
                        <a:pt x="340096" y="1189610"/>
                      </a:lnTo>
                      <a:lnTo>
                        <a:pt x="335600" y="865900"/>
                      </a:lnTo>
                      <a:lnTo>
                        <a:pt x="368672" y="827658"/>
                      </a:lnTo>
                      <a:lnTo>
                        <a:pt x="349620" y="789558"/>
                      </a:lnTo>
                      <a:lnTo>
                        <a:pt x="347240" y="749078"/>
                      </a:lnTo>
                      <a:lnTo>
                        <a:pt x="299612" y="682402"/>
                      </a:lnTo>
                      <a:lnTo>
                        <a:pt x="236876" y="676252"/>
                      </a:lnTo>
                      <a:lnTo>
                        <a:pt x="247228" y="534766"/>
                      </a:lnTo>
                      <a:lnTo>
                        <a:pt x="209128" y="503810"/>
                      </a:lnTo>
                      <a:lnTo>
                        <a:pt x="94828" y="530002"/>
                      </a:lnTo>
                      <a:lnTo>
                        <a:pt x="99588" y="484758"/>
                      </a:lnTo>
                      <a:lnTo>
                        <a:pt x="49584" y="372842"/>
                      </a:lnTo>
                      <a:lnTo>
                        <a:pt x="0" y="346398"/>
                      </a:lnTo>
                      <a:lnTo>
                        <a:pt x="74348" y="291878"/>
                      </a:lnTo>
                      <a:lnTo>
                        <a:pt x="89588" y="215678"/>
                      </a:lnTo>
                      <a:lnTo>
                        <a:pt x="127688" y="154718"/>
                      </a:lnTo>
                      <a:lnTo>
                        <a:pt x="165788" y="63278"/>
                      </a:lnTo>
                      <a:lnTo>
                        <a:pt x="249608" y="63278"/>
                      </a:lnTo>
                      <a:lnTo>
                        <a:pt x="256640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908" name="フリーフォーム: 図形 907">
                  <a:extLst>
                    <a:ext uri="{FF2B5EF4-FFF2-40B4-BE49-F238E27FC236}">
                      <a16:creationId xmlns:a16="http://schemas.microsoft.com/office/drawing/2014/main" id="{EF3E413F-6932-489E-B83F-A90B1727DB5A}"/>
                    </a:ext>
                  </a:extLst>
                </p:cNvPr>
                <p:cNvSpPr/>
                <p:nvPr/>
              </p:nvSpPr>
              <p:spPr>
                <a:xfrm>
                  <a:off x="42874968" y="30130222"/>
                  <a:ext cx="437316" cy="484554"/>
                </a:xfrm>
                <a:custGeom>
                  <a:avLst/>
                  <a:gdLst>
                    <a:gd name="connsiteX0" fmla="*/ 276860 w 437316"/>
                    <a:gd name="connsiteY0" fmla="*/ 0 h 484554"/>
                    <a:gd name="connsiteX1" fmla="*/ 355588 w 437316"/>
                    <a:gd name="connsiteY1" fmla="*/ 114906 h 484554"/>
                    <a:gd name="connsiteX2" fmla="*/ 354244 w 437316"/>
                    <a:gd name="connsiteY2" fmla="*/ 116416 h 484554"/>
                    <a:gd name="connsiteX3" fmla="*/ 320908 w 437316"/>
                    <a:gd name="connsiteY3" fmla="*/ 202142 h 484554"/>
                    <a:gd name="connsiteX4" fmla="*/ 359008 w 437316"/>
                    <a:gd name="connsiteY4" fmla="*/ 235478 h 484554"/>
                    <a:gd name="connsiteX5" fmla="*/ 359008 w 437316"/>
                    <a:gd name="connsiteY5" fmla="*/ 261672 h 484554"/>
                    <a:gd name="connsiteX6" fmla="*/ 380440 w 437316"/>
                    <a:gd name="connsiteY6" fmla="*/ 292628 h 484554"/>
                    <a:gd name="connsiteX7" fmla="*/ 437316 w 437316"/>
                    <a:gd name="connsiteY7" fmla="*/ 294462 h 484554"/>
                    <a:gd name="connsiteX8" fmla="*/ 429492 w 437316"/>
                    <a:gd name="connsiteY8" fmla="*/ 311678 h 484554"/>
                    <a:gd name="connsiteX9" fmla="*/ 307572 w 437316"/>
                    <a:gd name="connsiteY9" fmla="*/ 349778 h 484554"/>
                    <a:gd name="connsiteX10" fmla="*/ 269472 w 437316"/>
                    <a:gd name="connsiteY10" fmla="*/ 403118 h 484554"/>
                    <a:gd name="connsiteX11" fmla="*/ 185652 w 437316"/>
                    <a:gd name="connsiteY11" fmla="*/ 410738 h 484554"/>
                    <a:gd name="connsiteX12" fmla="*/ 155172 w 437316"/>
                    <a:gd name="connsiteY12" fmla="*/ 464078 h 484554"/>
                    <a:gd name="connsiteX13" fmla="*/ 52792 w 437316"/>
                    <a:gd name="connsiteY13" fmla="*/ 484554 h 484554"/>
                    <a:gd name="connsiteX14" fmla="*/ 54208 w 437316"/>
                    <a:gd name="connsiteY14" fmla="*/ 385498 h 484554"/>
                    <a:gd name="connsiteX15" fmla="*/ 1820 w 437316"/>
                    <a:gd name="connsiteY15" fmla="*/ 252146 h 484554"/>
                    <a:gd name="connsiteX16" fmla="*/ 0 w 437316"/>
                    <a:gd name="connsiteY16" fmla="*/ 253426 h 484554"/>
                    <a:gd name="connsiteX17" fmla="*/ 1820 w 437316"/>
                    <a:gd name="connsiteY17" fmla="*/ 245002 h 484554"/>
                    <a:gd name="connsiteX18" fmla="*/ 32776 w 437316"/>
                    <a:gd name="connsiteY18" fmla="*/ 221190 h 484554"/>
                    <a:gd name="connsiteX19" fmla="*/ 132788 w 437316"/>
                    <a:gd name="connsiteY19" fmla="*/ 240242 h 484554"/>
                    <a:gd name="connsiteX20" fmla="*/ 161364 w 437316"/>
                    <a:gd name="connsiteY20" fmla="*/ 216428 h 484554"/>
                    <a:gd name="connsiteX21" fmla="*/ 147076 w 437316"/>
                    <a:gd name="connsiteY21" fmla="*/ 128322 h 484554"/>
                    <a:gd name="connsiteX22" fmla="*/ 178032 w 437316"/>
                    <a:gd name="connsiteY22" fmla="*/ 78316 h 484554"/>
                    <a:gd name="connsiteX23" fmla="*/ 276860 w 437316"/>
                    <a:gd name="connsiteY23" fmla="*/ 0 h 4845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</a:cxnLst>
                  <a:rect l="l" t="t" r="r" b="b"/>
                  <a:pathLst>
                    <a:path w="437316" h="484554">
                      <a:moveTo>
                        <a:pt x="276860" y="0"/>
                      </a:moveTo>
                      <a:lnTo>
                        <a:pt x="355588" y="114906"/>
                      </a:lnTo>
                      <a:lnTo>
                        <a:pt x="354244" y="116416"/>
                      </a:lnTo>
                      <a:lnTo>
                        <a:pt x="320908" y="202142"/>
                      </a:lnTo>
                      <a:lnTo>
                        <a:pt x="359008" y="235478"/>
                      </a:lnTo>
                      <a:lnTo>
                        <a:pt x="359008" y="261672"/>
                      </a:lnTo>
                      <a:lnTo>
                        <a:pt x="380440" y="292628"/>
                      </a:lnTo>
                      <a:lnTo>
                        <a:pt x="437316" y="294462"/>
                      </a:lnTo>
                      <a:lnTo>
                        <a:pt x="429492" y="311678"/>
                      </a:lnTo>
                      <a:lnTo>
                        <a:pt x="307572" y="349778"/>
                      </a:lnTo>
                      <a:lnTo>
                        <a:pt x="269472" y="403118"/>
                      </a:lnTo>
                      <a:lnTo>
                        <a:pt x="185652" y="410738"/>
                      </a:lnTo>
                      <a:lnTo>
                        <a:pt x="155172" y="464078"/>
                      </a:lnTo>
                      <a:lnTo>
                        <a:pt x="52792" y="484554"/>
                      </a:lnTo>
                      <a:lnTo>
                        <a:pt x="54208" y="385498"/>
                      </a:lnTo>
                      <a:lnTo>
                        <a:pt x="1820" y="252146"/>
                      </a:lnTo>
                      <a:lnTo>
                        <a:pt x="0" y="253426"/>
                      </a:lnTo>
                      <a:lnTo>
                        <a:pt x="1820" y="245002"/>
                      </a:lnTo>
                      <a:lnTo>
                        <a:pt x="32776" y="221190"/>
                      </a:lnTo>
                      <a:lnTo>
                        <a:pt x="132788" y="240242"/>
                      </a:lnTo>
                      <a:lnTo>
                        <a:pt x="161364" y="216428"/>
                      </a:lnTo>
                      <a:lnTo>
                        <a:pt x="147076" y="128322"/>
                      </a:lnTo>
                      <a:lnTo>
                        <a:pt x="178032" y="78316"/>
                      </a:lnTo>
                      <a:lnTo>
                        <a:pt x="276860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909" name="フリーフォーム: 図形 908">
                  <a:extLst>
                    <a:ext uri="{FF2B5EF4-FFF2-40B4-BE49-F238E27FC236}">
                      <a16:creationId xmlns:a16="http://schemas.microsoft.com/office/drawing/2014/main" id="{36089BB9-9BA2-4457-9CC2-C8A4CD62DC6E}"/>
                    </a:ext>
                  </a:extLst>
                </p:cNvPr>
                <p:cNvSpPr/>
                <p:nvPr/>
              </p:nvSpPr>
              <p:spPr>
                <a:xfrm>
                  <a:off x="43053000" y="29577304"/>
                  <a:ext cx="296216" cy="293356"/>
                </a:xfrm>
                <a:custGeom>
                  <a:avLst/>
                  <a:gdLst>
                    <a:gd name="connsiteX0" fmla="*/ 204848 w 296216"/>
                    <a:gd name="connsiteY0" fmla="*/ 0 h 293356"/>
                    <a:gd name="connsiteX1" fmla="*/ 207168 w 296216"/>
                    <a:gd name="connsiteY1" fmla="*/ 7346 h 293356"/>
                    <a:gd name="connsiteX2" fmla="*/ 273844 w 296216"/>
                    <a:gd name="connsiteY2" fmla="*/ 12108 h 293356"/>
                    <a:gd name="connsiteX3" fmla="*/ 296216 w 296216"/>
                    <a:gd name="connsiteY3" fmla="*/ 31038 h 293356"/>
                    <a:gd name="connsiteX4" fmla="*/ 280988 w 296216"/>
                    <a:gd name="connsiteY4" fmla="*/ 71640 h 293356"/>
                    <a:gd name="connsiteX5" fmla="*/ 292896 w 296216"/>
                    <a:gd name="connsiteY5" fmla="*/ 88308 h 293356"/>
                    <a:gd name="connsiteX6" fmla="*/ 283368 w 296216"/>
                    <a:gd name="connsiteY6" fmla="*/ 112120 h 293356"/>
                    <a:gd name="connsiteX7" fmla="*/ 271296 w 296216"/>
                    <a:gd name="connsiteY7" fmla="*/ 180532 h 293356"/>
                    <a:gd name="connsiteX8" fmla="*/ 173832 w 296216"/>
                    <a:gd name="connsiteY8" fmla="*/ 174034 h 293356"/>
                    <a:gd name="connsiteX9" fmla="*/ 116680 w 296216"/>
                    <a:gd name="connsiteY9" fmla="*/ 214516 h 293356"/>
                    <a:gd name="connsiteX10" fmla="*/ 116680 w 296216"/>
                    <a:gd name="connsiteY10" fmla="*/ 262140 h 293356"/>
                    <a:gd name="connsiteX11" fmla="*/ 72612 w 296216"/>
                    <a:gd name="connsiteY11" fmla="*/ 293356 h 293356"/>
                    <a:gd name="connsiteX12" fmla="*/ 0 w 296216"/>
                    <a:gd name="connsiteY12" fmla="*/ 290716 h 293356"/>
                    <a:gd name="connsiteX13" fmla="*/ 0 w 296216"/>
                    <a:gd name="connsiteY13" fmla="*/ 212134 h 293356"/>
                    <a:gd name="connsiteX14" fmla="*/ 59532 w 296216"/>
                    <a:gd name="connsiteY14" fmla="*/ 116884 h 293356"/>
                    <a:gd name="connsiteX15" fmla="*/ 159544 w 296216"/>
                    <a:gd name="connsiteY15" fmla="*/ 97834 h 293356"/>
                    <a:gd name="connsiteX16" fmla="*/ 142876 w 296216"/>
                    <a:gd name="connsiteY16" fmla="*/ 45446 h 293356"/>
                    <a:gd name="connsiteX17" fmla="*/ 204848 w 296216"/>
                    <a:gd name="connsiteY17" fmla="*/ 0 h 2933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296216" h="293356">
                      <a:moveTo>
                        <a:pt x="204848" y="0"/>
                      </a:moveTo>
                      <a:lnTo>
                        <a:pt x="207168" y="7346"/>
                      </a:lnTo>
                      <a:lnTo>
                        <a:pt x="273844" y="12108"/>
                      </a:lnTo>
                      <a:lnTo>
                        <a:pt x="296216" y="31038"/>
                      </a:lnTo>
                      <a:lnTo>
                        <a:pt x="280988" y="71640"/>
                      </a:lnTo>
                      <a:lnTo>
                        <a:pt x="292896" y="88308"/>
                      </a:lnTo>
                      <a:lnTo>
                        <a:pt x="283368" y="112120"/>
                      </a:lnTo>
                      <a:lnTo>
                        <a:pt x="271296" y="180532"/>
                      </a:lnTo>
                      <a:lnTo>
                        <a:pt x="173832" y="174034"/>
                      </a:lnTo>
                      <a:lnTo>
                        <a:pt x="116680" y="214516"/>
                      </a:lnTo>
                      <a:lnTo>
                        <a:pt x="116680" y="262140"/>
                      </a:lnTo>
                      <a:lnTo>
                        <a:pt x="72612" y="293356"/>
                      </a:lnTo>
                      <a:lnTo>
                        <a:pt x="0" y="290716"/>
                      </a:lnTo>
                      <a:lnTo>
                        <a:pt x="0" y="212134"/>
                      </a:lnTo>
                      <a:lnTo>
                        <a:pt x="59532" y="116884"/>
                      </a:lnTo>
                      <a:lnTo>
                        <a:pt x="159544" y="97834"/>
                      </a:lnTo>
                      <a:lnTo>
                        <a:pt x="142876" y="45446"/>
                      </a:lnTo>
                      <a:lnTo>
                        <a:pt x="204848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910" name="フリーフォーム: 図形 909">
                  <a:extLst>
                    <a:ext uri="{FF2B5EF4-FFF2-40B4-BE49-F238E27FC236}">
                      <a16:creationId xmlns:a16="http://schemas.microsoft.com/office/drawing/2014/main" id="{243EAC58-91FF-44DD-88F3-82DD35FF81C0}"/>
                    </a:ext>
                  </a:extLst>
                </p:cNvPr>
                <p:cNvSpPr/>
                <p:nvPr/>
              </p:nvSpPr>
              <p:spPr>
                <a:xfrm>
                  <a:off x="42774392" y="29220320"/>
                  <a:ext cx="307184" cy="344786"/>
                </a:xfrm>
                <a:custGeom>
                  <a:avLst/>
                  <a:gdLst>
                    <a:gd name="connsiteX0" fmla="*/ 135732 w 307184"/>
                    <a:gd name="connsiteY0" fmla="*/ 0 h 344786"/>
                    <a:gd name="connsiteX1" fmla="*/ 200028 w 307184"/>
                    <a:gd name="connsiteY1" fmla="*/ 26192 h 344786"/>
                    <a:gd name="connsiteX2" fmla="*/ 254500 w 307184"/>
                    <a:gd name="connsiteY2" fmla="*/ 19656 h 344786"/>
                    <a:gd name="connsiteX3" fmla="*/ 262732 w 307184"/>
                    <a:gd name="connsiteY3" fmla="*/ 69056 h 344786"/>
                    <a:gd name="connsiteX4" fmla="*/ 246856 w 307184"/>
                    <a:gd name="connsiteY4" fmla="*/ 126204 h 344786"/>
                    <a:gd name="connsiteX5" fmla="*/ 250032 w 307184"/>
                    <a:gd name="connsiteY5" fmla="*/ 170656 h 344786"/>
                    <a:gd name="connsiteX6" fmla="*/ 307184 w 307184"/>
                    <a:gd name="connsiteY6" fmla="*/ 218280 h 344786"/>
                    <a:gd name="connsiteX7" fmla="*/ 240508 w 307184"/>
                    <a:gd name="connsiteY7" fmla="*/ 234156 h 344786"/>
                    <a:gd name="connsiteX8" fmla="*/ 211932 w 307184"/>
                    <a:gd name="connsiteY8" fmla="*/ 269080 h 344786"/>
                    <a:gd name="connsiteX9" fmla="*/ 177008 w 307184"/>
                    <a:gd name="connsiteY9" fmla="*/ 269080 h 344786"/>
                    <a:gd name="connsiteX10" fmla="*/ 151608 w 307184"/>
                    <a:gd name="connsiteY10" fmla="*/ 323056 h 344786"/>
                    <a:gd name="connsiteX11" fmla="*/ 107160 w 307184"/>
                    <a:gd name="connsiteY11" fmla="*/ 326230 h 344786"/>
                    <a:gd name="connsiteX12" fmla="*/ 89728 w 307184"/>
                    <a:gd name="connsiteY12" fmla="*/ 344786 h 344786"/>
                    <a:gd name="connsiteX13" fmla="*/ 61912 w 307184"/>
                    <a:gd name="connsiteY13" fmla="*/ 314324 h 344786"/>
                    <a:gd name="connsiteX14" fmla="*/ 52388 w 307184"/>
                    <a:gd name="connsiteY14" fmla="*/ 228600 h 344786"/>
                    <a:gd name="connsiteX15" fmla="*/ 26196 w 307184"/>
                    <a:gd name="connsiteY15" fmla="*/ 202404 h 344786"/>
                    <a:gd name="connsiteX16" fmla="*/ 90488 w 307184"/>
                    <a:gd name="connsiteY16" fmla="*/ 154780 h 344786"/>
                    <a:gd name="connsiteX17" fmla="*/ 0 w 307184"/>
                    <a:gd name="connsiteY17" fmla="*/ 107156 h 344786"/>
                    <a:gd name="connsiteX18" fmla="*/ 16672 w 307184"/>
                    <a:gd name="connsiteY18" fmla="*/ 64292 h 344786"/>
                    <a:gd name="connsiteX19" fmla="*/ 111920 w 307184"/>
                    <a:gd name="connsiteY19" fmla="*/ 61912 h 344786"/>
                    <a:gd name="connsiteX20" fmla="*/ 135732 w 307184"/>
                    <a:gd name="connsiteY20" fmla="*/ 0 h 3447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307184" h="344786">
                      <a:moveTo>
                        <a:pt x="135732" y="0"/>
                      </a:moveTo>
                      <a:lnTo>
                        <a:pt x="200028" y="26192"/>
                      </a:lnTo>
                      <a:lnTo>
                        <a:pt x="254500" y="19656"/>
                      </a:lnTo>
                      <a:lnTo>
                        <a:pt x="262732" y="69056"/>
                      </a:lnTo>
                      <a:lnTo>
                        <a:pt x="246856" y="126204"/>
                      </a:lnTo>
                      <a:lnTo>
                        <a:pt x="250032" y="170656"/>
                      </a:lnTo>
                      <a:lnTo>
                        <a:pt x="307184" y="218280"/>
                      </a:lnTo>
                      <a:lnTo>
                        <a:pt x="240508" y="234156"/>
                      </a:lnTo>
                      <a:lnTo>
                        <a:pt x="211932" y="269080"/>
                      </a:lnTo>
                      <a:lnTo>
                        <a:pt x="177008" y="269080"/>
                      </a:lnTo>
                      <a:lnTo>
                        <a:pt x="151608" y="323056"/>
                      </a:lnTo>
                      <a:lnTo>
                        <a:pt x="107160" y="326230"/>
                      </a:lnTo>
                      <a:lnTo>
                        <a:pt x="89728" y="344786"/>
                      </a:lnTo>
                      <a:lnTo>
                        <a:pt x="61912" y="314324"/>
                      </a:lnTo>
                      <a:lnTo>
                        <a:pt x="52388" y="228600"/>
                      </a:lnTo>
                      <a:lnTo>
                        <a:pt x="26196" y="202404"/>
                      </a:lnTo>
                      <a:lnTo>
                        <a:pt x="90488" y="154780"/>
                      </a:lnTo>
                      <a:lnTo>
                        <a:pt x="0" y="107156"/>
                      </a:lnTo>
                      <a:lnTo>
                        <a:pt x="16672" y="64292"/>
                      </a:lnTo>
                      <a:lnTo>
                        <a:pt x="111920" y="61912"/>
                      </a:lnTo>
                      <a:lnTo>
                        <a:pt x="135732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911" name="フリーフォーム: 図形 910">
                  <a:extLst>
                    <a:ext uri="{FF2B5EF4-FFF2-40B4-BE49-F238E27FC236}">
                      <a16:creationId xmlns:a16="http://schemas.microsoft.com/office/drawing/2014/main" id="{2E0AD27C-B96A-4D58-8F1D-6835CE86FCC2}"/>
                    </a:ext>
                  </a:extLst>
                </p:cNvPr>
                <p:cNvSpPr/>
                <p:nvPr/>
              </p:nvSpPr>
              <p:spPr>
                <a:xfrm>
                  <a:off x="43021248" y="29158406"/>
                  <a:ext cx="434936" cy="466600"/>
                </a:xfrm>
                <a:custGeom>
                  <a:avLst/>
                  <a:gdLst>
                    <a:gd name="connsiteX0" fmla="*/ 248448 w 434936"/>
                    <a:gd name="connsiteY0" fmla="*/ 0 h 466600"/>
                    <a:gd name="connsiteX1" fmla="*/ 262732 w 434936"/>
                    <a:gd name="connsiteY1" fmla="*/ 40482 h 466600"/>
                    <a:gd name="connsiteX2" fmla="*/ 307976 w 434936"/>
                    <a:gd name="connsiteY2" fmla="*/ 59532 h 466600"/>
                    <a:gd name="connsiteX3" fmla="*/ 338932 w 434936"/>
                    <a:gd name="connsiteY3" fmla="*/ 40482 h 466600"/>
                    <a:gd name="connsiteX4" fmla="*/ 422276 w 434936"/>
                    <a:gd name="connsiteY4" fmla="*/ 45244 h 466600"/>
                    <a:gd name="connsiteX5" fmla="*/ 427040 w 434936"/>
                    <a:gd name="connsiteY5" fmla="*/ 107158 h 466600"/>
                    <a:gd name="connsiteX6" fmla="*/ 434936 w 434936"/>
                    <a:gd name="connsiteY6" fmla="*/ 106942 h 466600"/>
                    <a:gd name="connsiteX7" fmla="*/ 431800 w 434936"/>
                    <a:gd name="connsiteY7" fmla="*/ 121444 h 466600"/>
                    <a:gd name="connsiteX8" fmla="*/ 412752 w 434936"/>
                    <a:gd name="connsiteY8" fmla="*/ 147638 h 466600"/>
                    <a:gd name="connsiteX9" fmla="*/ 355600 w 434936"/>
                    <a:gd name="connsiteY9" fmla="*/ 147638 h 466600"/>
                    <a:gd name="connsiteX10" fmla="*/ 312740 w 434936"/>
                    <a:gd name="connsiteY10" fmla="*/ 211932 h 466600"/>
                    <a:gd name="connsiteX11" fmla="*/ 315120 w 434936"/>
                    <a:gd name="connsiteY11" fmla="*/ 250032 h 466600"/>
                    <a:gd name="connsiteX12" fmla="*/ 318060 w 434936"/>
                    <a:gd name="connsiteY12" fmla="*/ 278256 h 466600"/>
                    <a:gd name="connsiteX13" fmla="*/ 253208 w 434936"/>
                    <a:gd name="connsiteY13" fmla="*/ 309562 h 466600"/>
                    <a:gd name="connsiteX14" fmla="*/ 250828 w 434936"/>
                    <a:gd name="connsiteY14" fmla="*/ 357188 h 466600"/>
                    <a:gd name="connsiteX15" fmla="*/ 224632 w 434936"/>
                    <a:gd name="connsiteY15" fmla="*/ 381000 h 466600"/>
                    <a:gd name="connsiteX16" fmla="*/ 236600 w 434936"/>
                    <a:gd name="connsiteY16" fmla="*/ 418898 h 466600"/>
                    <a:gd name="connsiteX17" fmla="*/ 174628 w 434936"/>
                    <a:gd name="connsiteY17" fmla="*/ 464344 h 466600"/>
                    <a:gd name="connsiteX18" fmla="*/ 175344 w 434936"/>
                    <a:gd name="connsiteY18" fmla="*/ 466600 h 466600"/>
                    <a:gd name="connsiteX19" fmla="*/ 104776 w 434936"/>
                    <a:gd name="connsiteY19" fmla="*/ 457994 h 466600"/>
                    <a:gd name="connsiteX20" fmla="*/ 95252 w 434936"/>
                    <a:gd name="connsiteY20" fmla="*/ 391318 h 466600"/>
                    <a:gd name="connsiteX21" fmla="*/ 66676 w 434936"/>
                    <a:gd name="connsiteY21" fmla="*/ 410370 h 466600"/>
                    <a:gd name="connsiteX22" fmla="*/ 19052 w 434936"/>
                    <a:gd name="connsiteY22" fmla="*/ 384970 h 466600"/>
                    <a:gd name="connsiteX23" fmla="*/ 50800 w 434936"/>
                    <a:gd name="connsiteY23" fmla="*/ 350044 h 466600"/>
                    <a:gd name="connsiteX24" fmla="*/ 60328 w 434936"/>
                    <a:gd name="connsiteY24" fmla="*/ 283370 h 466600"/>
                    <a:gd name="connsiteX25" fmla="*/ 54648 w 434936"/>
                    <a:gd name="connsiteY25" fmla="*/ 281546 h 466600"/>
                    <a:gd name="connsiteX26" fmla="*/ 60328 w 434936"/>
                    <a:gd name="connsiteY26" fmla="*/ 280194 h 466600"/>
                    <a:gd name="connsiteX27" fmla="*/ 3176 w 434936"/>
                    <a:gd name="connsiteY27" fmla="*/ 232570 h 466600"/>
                    <a:gd name="connsiteX28" fmla="*/ 0 w 434936"/>
                    <a:gd name="connsiteY28" fmla="*/ 188118 h 466600"/>
                    <a:gd name="connsiteX29" fmla="*/ 15876 w 434936"/>
                    <a:gd name="connsiteY29" fmla="*/ 130970 h 466600"/>
                    <a:gd name="connsiteX30" fmla="*/ 7644 w 434936"/>
                    <a:gd name="connsiteY30" fmla="*/ 81570 h 466600"/>
                    <a:gd name="connsiteX31" fmla="*/ 12704 w 434936"/>
                    <a:gd name="connsiteY31" fmla="*/ 80962 h 466600"/>
                    <a:gd name="connsiteX32" fmla="*/ 36004 w 434936"/>
                    <a:gd name="connsiteY32" fmla="*/ 11056 h 466600"/>
                    <a:gd name="connsiteX33" fmla="*/ 60328 w 434936"/>
                    <a:gd name="connsiteY33" fmla="*/ 16670 h 466600"/>
                    <a:gd name="connsiteX34" fmla="*/ 105336 w 434936"/>
                    <a:gd name="connsiteY34" fmla="*/ 6440 h 466600"/>
                    <a:gd name="connsiteX35" fmla="*/ 105572 w 434936"/>
                    <a:gd name="connsiteY35" fmla="*/ 7144 h 466600"/>
                    <a:gd name="connsiteX36" fmla="*/ 248448 w 434936"/>
                    <a:gd name="connsiteY36" fmla="*/ 0 h 4666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</a:cxnLst>
                  <a:rect l="l" t="t" r="r" b="b"/>
                  <a:pathLst>
                    <a:path w="434936" h="466600">
                      <a:moveTo>
                        <a:pt x="248448" y="0"/>
                      </a:moveTo>
                      <a:lnTo>
                        <a:pt x="262732" y="40482"/>
                      </a:lnTo>
                      <a:lnTo>
                        <a:pt x="307976" y="59532"/>
                      </a:lnTo>
                      <a:lnTo>
                        <a:pt x="338932" y="40482"/>
                      </a:lnTo>
                      <a:lnTo>
                        <a:pt x="422276" y="45244"/>
                      </a:lnTo>
                      <a:lnTo>
                        <a:pt x="427040" y="107158"/>
                      </a:lnTo>
                      <a:lnTo>
                        <a:pt x="434936" y="106942"/>
                      </a:lnTo>
                      <a:lnTo>
                        <a:pt x="431800" y="121444"/>
                      </a:lnTo>
                      <a:lnTo>
                        <a:pt x="412752" y="147638"/>
                      </a:lnTo>
                      <a:lnTo>
                        <a:pt x="355600" y="147638"/>
                      </a:lnTo>
                      <a:lnTo>
                        <a:pt x="312740" y="211932"/>
                      </a:lnTo>
                      <a:lnTo>
                        <a:pt x="315120" y="250032"/>
                      </a:lnTo>
                      <a:lnTo>
                        <a:pt x="318060" y="278256"/>
                      </a:lnTo>
                      <a:lnTo>
                        <a:pt x="253208" y="309562"/>
                      </a:lnTo>
                      <a:lnTo>
                        <a:pt x="250828" y="357188"/>
                      </a:lnTo>
                      <a:lnTo>
                        <a:pt x="224632" y="381000"/>
                      </a:lnTo>
                      <a:lnTo>
                        <a:pt x="236600" y="418898"/>
                      </a:lnTo>
                      <a:lnTo>
                        <a:pt x="174628" y="464344"/>
                      </a:lnTo>
                      <a:lnTo>
                        <a:pt x="175344" y="466600"/>
                      </a:lnTo>
                      <a:lnTo>
                        <a:pt x="104776" y="457994"/>
                      </a:lnTo>
                      <a:lnTo>
                        <a:pt x="95252" y="391318"/>
                      </a:lnTo>
                      <a:lnTo>
                        <a:pt x="66676" y="410370"/>
                      </a:lnTo>
                      <a:lnTo>
                        <a:pt x="19052" y="384970"/>
                      </a:lnTo>
                      <a:lnTo>
                        <a:pt x="50800" y="350044"/>
                      </a:lnTo>
                      <a:lnTo>
                        <a:pt x="60328" y="283370"/>
                      </a:lnTo>
                      <a:lnTo>
                        <a:pt x="54648" y="281546"/>
                      </a:lnTo>
                      <a:lnTo>
                        <a:pt x="60328" y="280194"/>
                      </a:lnTo>
                      <a:lnTo>
                        <a:pt x="3176" y="232570"/>
                      </a:lnTo>
                      <a:lnTo>
                        <a:pt x="0" y="188118"/>
                      </a:lnTo>
                      <a:lnTo>
                        <a:pt x="15876" y="130970"/>
                      </a:lnTo>
                      <a:lnTo>
                        <a:pt x="7644" y="81570"/>
                      </a:lnTo>
                      <a:lnTo>
                        <a:pt x="12704" y="80962"/>
                      </a:lnTo>
                      <a:lnTo>
                        <a:pt x="36004" y="11056"/>
                      </a:lnTo>
                      <a:lnTo>
                        <a:pt x="60328" y="16670"/>
                      </a:lnTo>
                      <a:lnTo>
                        <a:pt x="105336" y="6440"/>
                      </a:lnTo>
                      <a:lnTo>
                        <a:pt x="105572" y="7144"/>
                      </a:lnTo>
                      <a:lnTo>
                        <a:pt x="248448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912" name="フリーフォーム: 図形 911">
                  <a:extLst>
                    <a:ext uri="{FF2B5EF4-FFF2-40B4-BE49-F238E27FC236}">
                      <a16:creationId xmlns:a16="http://schemas.microsoft.com/office/drawing/2014/main" id="{24E37684-0165-4C37-AA89-6BE364ADE5B1}"/>
                    </a:ext>
                  </a:extLst>
                </p:cNvPr>
                <p:cNvSpPr/>
                <p:nvPr/>
              </p:nvSpPr>
              <p:spPr>
                <a:xfrm>
                  <a:off x="42700576" y="29836660"/>
                  <a:ext cx="451252" cy="590952"/>
                </a:xfrm>
                <a:custGeom>
                  <a:avLst/>
                  <a:gdLst>
                    <a:gd name="connsiteX0" fmla="*/ 352424 w 451252"/>
                    <a:gd name="connsiteY0" fmla="*/ 0 h 590952"/>
                    <a:gd name="connsiteX1" fmla="*/ 352424 w 451252"/>
                    <a:gd name="connsiteY1" fmla="*/ 31360 h 590952"/>
                    <a:gd name="connsiteX2" fmla="*/ 425036 w 451252"/>
                    <a:gd name="connsiteY2" fmla="*/ 34000 h 590952"/>
                    <a:gd name="connsiteX3" fmla="*/ 411956 w 451252"/>
                    <a:gd name="connsiteY3" fmla="*/ 43264 h 590952"/>
                    <a:gd name="connsiteX4" fmla="*/ 404812 w 451252"/>
                    <a:gd name="connsiteY4" fmla="*/ 126608 h 590952"/>
                    <a:gd name="connsiteX5" fmla="*/ 357188 w 451252"/>
                    <a:gd name="connsiteY5" fmla="*/ 171852 h 590952"/>
                    <a:gd name="connsiteX6" fmla="*/ 378616 w 451252"/>
                    <a:gd name="connsiteY6" fmla="*/ 207572 h 590952"/>
                    <a:gd name="connsiteX7" fmla="*/ 421480 w 451252"/>
                    <a:gd name="connsiteY7" fmla="*/ 212334 h 590952"/>
                    <a:gd name="connsiteX8" fmla="*/ 442912 w 451252"/>
                    <a:gd name="connsiteY8" fmla="*/ 281390 h 590952"/>
                    <a:gd name="connsiteX9" fmla="*/ 451252 w 451252"/>
                    <a:gd name="connsiteY9" fmla="*/ 293562 h 590952"/>
                    <a:gd name="connsiteX10" fmla="*/ 352424 w 451252"/>
                    <a:gd name="connsiteY10" fmla="*/ 371878 h 590952"/>
                    <a:gd name="connsiteX11" fmla="*/ 321468 w 451252"/>
                    <a:gd name="connsiteY11" fmla="*/ 421884 h 590952"/>
                    <a:gd name="connsiteX12" fmla="*/ 335756 w 451252"/>
                    <a:gd name="connsiteY12" fmla="*/ 509990 h 590952"/>
                    <a:gd name="connsiteX13" fmla="*/ 307180 w 451252"/>
                    <a:gd name="connsiteY13" fmla="*/ 533804 h 590952"/>
                    <a:gd name="connsiteX14" fmla="*/ 207168 w 451252"/>
                    <a:gd name="connsiteY14" fmla="*/ 514752 h 590952"/>
                    <a:gd name="connsiteX15" fmla="*/ 176212 w 451252"/>
                    <a:gd name="connsiteY15" fmla="*/ 538564 h 590952"/>
                    <a:gd name="connsiteX16" fmla="*/ 174392 w 451252"/>
                    <a:gd name="connsiteY16" fmla="*/ 546988 h 590952"/>
                    <a:gd name="connsiteX17" fmla="*/ 111920 w 451252"/>
                    <a:gd name="connsiteY17" fmla="*/ 590952 h 590952"/>
                    <a:gd name="connsiteX18" fmla="*/ 21432 w 451252"/>
                    <a:gd name="connsiteY18" fmla="*/ 498084 h 590952"/>
                    <a:gd name="connsiteX19" fmla="*/ 0 w 451252"/>
                    <a:gd name="connsiteY19" fmla="*/ 498084 h 590952"/>
                    <a:gd name="connsiteX20" fmla="*/ 54768 w 451252"/>
                    <a:gd name="connsiteY20" fmla="*/ 493320 h 590952"/>
                    <a:gd name="connsiteX21" fmla="*/ 10148 w 451252"/>
                    <a:gd name="connsiteY21" fmla="*/ 333626 h 590952"/>
                    <a:gd name="connsiteX22" fmla="*/ 59528 w 451252"/>
                    <a:gd name="connsiteY22" fmla="*/ 255196 h 590952"/>
                    <a:gd name="connsiteX23" fmla="*/ 102392 w 451252"/>
                    <a:gd name="connsiteY23" fmla="*/ 245672 h 590952"/>
                    <a:gd name="connsiteX24" fmla="*/ 128588 w 451252"/>
                    <a:gd name="connsiteY24" fmla="*/ 162328 h 590952"/>
                    <a:gd name="connsiteX25" fmla="*/ 192880 w 451252"/>
                    <a:gd name="connsiteY25" fmla="*/ 133752 h 590952"/>
                    <a:gd name="connsiteX26" fmla="*/ 200024 w 451252"/>
                    <a:gd name="connsiteY26" fmla="*/ 64696 h 590952"/>
                    <a:gd name="connsiteX27" fmla="*/ 250032 w 451252"/>
                    <a:gd name="connsiteY27" fmla="*/ 62316 h 590952"/>
                    <a:gd name="connsiteX28" fmla="*/ 264540 w 451252"/>
                    <a:gd name="connsiteY28" fmla="*/ 6354 h 590952"/>
                    <a:gd name="connsiteX29" fmla="*/ 352424 w 451252"/>
                    <a:gd name="connsiteY29" fmla="*/ 0 h 5909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</a:cxnLst>
                  <a:rect l="l" t="t" r="r" b="b"/>
                  <a:pathLst>
                    <a:path w="451252" h="590952">
                      <a:moveTo>
                        <a:pt x="352424" y="0"/>
                      </a:moveTo>
                      <a:lnTo>
                        <a:pt x="352424" y="31360"/>
                      </a:lnTo>
                      <a:lnTo>
                        <a:pt x="425036" y="34000"/>
                      </a:lnTo>
                      <a:lnTo>
                        <a:pt x="411956" y="43264"/>
                      </a:lnTo>
                      <a:lnTo>
                        <a:pt x="404812" y="126608"/>
                      </a:lnTo>
                      <a:lnTo>
                        <a:pt x="357188" y="171852"/>
                      </a:lnTo>
                      <a:lnTo>
                        <a:pt x="378616" y="207572"/>
                      </a:lnTo>
                      <a:lnTo>
                        <a:pt x="421480" y="212334"/>
                      </a:lnTo>
                      <a:lnTo>
                        <a:pt x="442912" y="281390"/>
                      </a:lnTo>
                      <a:lnTo>
                        <a:pt x="451252" y="293562"/>
                      </a:lnTo>
                      <a:lnTo>
                        <a:pt x="352424" y="371878"/>
                      </a:lnTo>
                      <a:lnTo>
                        <a:pt x="321468" y="421884"/>
                      </a:lnTo>
                      <a:lnTo>
                        <a:pt x="335756" y="509990"/>
                      </a:lnTo>
                      <a:lnTo>
                        <a:pt x="307180" y="533804"/>
                      </a:lnTo>
                      <a:lnTo>
                        <a:pt x="207168" y="514752"/>
                      </a:lnTo>
                      <a:lnTo>
                        <a:pt x="176212" y="538564"/>
                      </a:lnTo>
                      <a:lnTo>
                        <a:pt x="174392" y="546988"/>
                      </a:lnTo>
                      <a:lnTo>
                        <a:pt x="111920" y="590952"/>
                      </a:lnTo>
                      <a:lnTo>
                        <a:pt x="21432" y="498084"/>
                      </a:lnTo>
                      <a:lnTo>
                        <a:pt x="0" y="498084"/>
                      </a:lnTo>
                      <a:lnTo>
                        <a:pt x="54768" y="493320"/>
                      </a:lnTo>
                      <a:lnTo>
                        <a:pt x="10148" y="333626"/>
                      </a:lnTo>
                      <a:lnTo>
                        <a:pt x="59528" y="255196"/>
                      </a:lnTo>
                      <a:lnTo>
                        <a:pt x="102392" y="245672"/>
                      </a:lnTo>
                      <a:lnTo>
                        <a:pt x="128588" y="162328"/>
                      </a:lnTo>
                      <a:lnTo>
                        <a:pt x="192880" y="133752"/>
                      </a:lnTo>
                      <a:lnTo>
                        <a:pt x="200024" y="64696"/>
                      </a:lnTo>
                      <a:lnTo>
                        <a:pt x="250032" y="62316"/>
                      </a:lnTo>
                      <a:lnTo>
                        <a:pt x="264540" y="6354"/>
                      </a:lnTo>
                      <a:lnTo>
                        <a:pt x="352424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913" name="フリーフォーム: 図形 912">
                  <a:extLst>
                    <a:ext uri="{FF2B5EF4-FFF2-40B4-BE49-F238E27FC236}">
                      <a16:creationId xmlns:a16="http://schemas.microsoft.com/office/drawing/2014/main" id="{49D0809A-C441-4B61-965F-DD2E80300CA8}"/>
                    </a:ext>
                  </a:extLst>
                </p:cNvPr>
                <p:cNvSpPr/>
                <p:nvPr/>
              </p:nvSpPr>
              <p:spPr>
                <a:xfrm>
                  <a:off x="42864120" y="29439952"/>
                  <a:ext cx="348424" cy="403062"/>
                </a:xfrm>
                <a:custGeom>
                  <a:avLst/>
                  <a:gdLst>
                    <a:gd name="connsiteX0" fmla="*/ 211776 w 348424"/>
                    <a:gd name="connsiteY0" fmla="*/ 0 h 403062"/>
                    <a:gd name="connsiteX1" fmla="*/ 217456 w 348424"/>
                    <a:gd name="connsiteY1" fmla="*/ 1824 h 403062"/>
                    <a:gd name="connsiteX2" fmla="*/ 207928 w 348424"/>
                    <a:gd name="connsiteY2" fmla="*/ 68498 h 403062"/>
                    <a:gd name="connsiteX3" fmla="*/ 176180 w 348424"/>
                    <a:gd name="connsiteY3" fmla="*/ 103424 h 403062"/>
                    <a:gd name="connsiteX4" fmla="*/ 223804 w 348424"/>
                    <a:gd name="connsiteY4" fmla="*/ 128824 h 403062"/>
                    <a:gd name="connsiteX5" fmla="*/ 252380 w 348424"/>
                    <a:gd name="connsiteY5" fmla="*/ 109772 h 403062"/>
                    <a:gd name="connsiteX6" fmla="*/ 261904 w 348424"/>
                    <a:gd name="connsiteY6" fmla="*/ 176448 h 403062"/>
                    <a:gd name="connsiteX7" fmla="*/ 332472 w 348424"/>
                    <a:gd name="connsiteY7" fmla="*/ 185054 h 403062"/>
                    <a:gd name="connsiteX8" fmla="*/ 348424 w 348424"/>
                    <a:gd name="connsiteY8" fmla="*/ 235186 h 403062"/>
                    <a:gd name="connsiteX9" fmla="*/ 248412 w 348424"/>
                    <a:gd name="connsiteY9" fmla="*/ 254236 h 403062"/>
                    <a:gd name="connsiteX10" fmla="*/ 188880 w 348424"/>
                    <a:gd name="connsiteY10" fmla="*/ 349486 h 403062"/>
                    <a:gd name="connsiteX11" fmla="*/ 188880 w 348424"/>
                    <a:gd name="connsiteY11" fmla="*/ 396708 h 403062"/>
                    <a:gd name="connsiteX12" fmla="*/ 100996 w 348424"/>
                    <a:gd name="connsiteY12" fmla="*/ 403062 h 403062"/>
                    <a:gd name="connsiteX13" fmla="*/ 103156 w 348424"/>
                    <a:gd name="connsiteY13" fmla="*/ 394728 h 403062"/>
                    <a:gd name="connsiteX14" fmla="*/ 48384 w 348424"/>
                    <a:gd name="connsiteY14" fmla="*/ 320912 h 403062"/>
                    <a:gd name="connsiteX15" fmla="*/ 46004 w 348424"/>
                    <a:gd name="connsiteY15" fmla="*/ 249472 h 403062"/>
                    <a:gd name="connsiteX16" fmla="*/ 29336 w 348424"/>
                    <a:gd name="connsiteY16" fmla="*/ 235186 h 403062"/>
                    <a:gd name="connsiteX17" fmla="*/ 22192 w 348424"/>
                    <a:gd name="connsiteY17" fmla="*/ 149460 h 403062"/>
                    <a:gd name="connsiteX18" fmla="*/ 0 w 348424"/>
                    <a:gd name="connsiteY18" fmla="*/ 125154 h 403062"/>
                    <a:gd name="connsiteX19" fmla="*/ 17432 w 348424"/>
                    <a:gd name="connsiteY19" fmla="*/ 106598 h 403062"/>
                    <a:gd name="connsiteX20" fmla="*/ 61880 w 348424"/>
                    <a:gd name="connsiteY20" fmla="*/ 103424 h 403062"/>
                    <a:gd name="connsiteX21" fmla="*/ 87280 w 348424"/>
                    <a:gd name="connsiteY21" fmla="*/ 49448 h 403062"/>
                    <a:gd name="connsiteX22" fmla="*/ 122204 w 348424"/>
                    <a:gd name="connsiteY22" fmla="*/ 49448 h 403062"/>
                    <a:gd name="connsiteX23" fmla="*/ 150780 w 348424"/>
                    <a:gd name="connsiteY23" fmla="*/ 14524 h 403062"/>
                    <a:gd name="connsiteX24" fmla="*/ 211776 w 348424"/>
                    <a:gd name="connsiteY24" fmla="*/ 0 h 4030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348424" h="403062">
                      <a:moveTo>
                        <a:pt x="211776" y="0"/>
                      </a:moveTo>
                      <a:lnTo>
                        <a:pt x="217456" y="1824"/>
                      </a:lnTo>
                      <a:lnTo>
                        <a:pt x="207928" y="68498"/>
                      </a:lnTo>
                      <a:lnTo>
                        <a:pt x="176180" y="103424"/>
                      </a:lnTo>
                      <a:lnTo>
                        <a:pt x="223804" y="128824"/>
                      </a:lnTo>
                      <a:lnTo>
                        <a:pt x="252380" y="109772"/>
                      </a:lnTo>
                      <a:lnTo>
                        <a:pt x="261904" y="176448"/>
                      </a:lnTo>
                      <a:lnTo>
                        <a:pt x="332472" y="185054"/>
                      </a:lnTo>
                      <a:lnTo>
                        <a:pt x="348424" y="235186"/>
                      </a:lnTo>
                      <a:lnTo>
                        <a:pt x="248412" y="254236"/>
                      </a:lnTo>
                      <a:lnTo>
                        <a:pt x="188880" y="349486"/>
                      </a:lnTo>
                      <a:lnTo>
                        <a:pt x="188880" y="396708"/>
                      </a:lnTo>
                      <a:lnTo>
                        <a:pt x="100996" y="403062"/>
                      </a:lnTo>
                      <a:lnTo>
                        <a:pt x="103156" y="394728"/>
                      </a:lnTo>
                      <a:lnTo>
                        <a:pt x="48384" y="320912"/>
                      </a:lnTo>
                      <a:cubicBezTo>
                        <a:pt x="47592" y="297098"/>
                        <a:pt x="46800" y="273286"/>
                        <a:pt x="46004" y="249472"/>
                      </a:cubicBezTo>
                      <a:lnTo>
                        <a:pt x="29336" y="235186"/>
                      </a:lnTo>
                      <a:lnTo>
                        <a:pt x="22192" y="149460"/>
                      </a:lnTo>
                      <a:lnTo>
                        <a:pt x="0" y="125154"/>
                      </a:lnTo>
                      <a:lnTo>
                        <a:pt x="17432" y="106598"/>
                      </a:lnTo>
                      <a:lnTo>
                        <a:pt x="61880" y="103424"/>
                      </a:lnTo>
                      <a:lnTo>
                        <a:pt x="87280" y="49448"/>
                      </a:lnTo>
                      <a:lnTo>
                        <a:pt x="122204" y="49448"/>
                      </a:lnTo>
                      <a:lnTo>
                        <a:pt x="150780" y="14524"/>
                      </a:lnTo>
                      <a:lnTo>
                        <a:pt x="211776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914" name="フリーフォーム: 図形 913">
                  <a:extLst>
                    <a:ext uri="{FF2B5EF4-FFF2-40B4-BE49-F238E27FC236}">
                      <a16:creationId xmlns:a16="http://schemas.microsoft.com/office/drawing/2014/main" id="{C03F9FBF-B145-44B7-A320-0C4F6CB76660}"/>
                    </a:ext>
                  </a:extLst>
                </p:cNvPr>
                <p:cNvSpPr/>
                <p:nvPr/>
              </p:nvSpPr>
              <p:spPr>
                <a:xfrm>
                  <a:off x="41732516" y="30424950"/>
                  <a:ext cx="330988" cy="237310"/>
                </a:xfrm>
                <a:custGeom>
                  <a:avLst/>
                  <a:gdLst>
                    <a:gd name="connsiteX0" fmla="*/ 0 w 330988"/>
                    <a:gd name="connsiteY0" fmla="*/ 0 h 237310"/>
                    <a:gd name="connsiteX1" fmla="*/ 44132 w 330988"/>
                    <a:gd name="connsiteY1" fmla="*/ 28856 h 237310"/>
                    <a:gd name="connsiteX2" fmla="*/ 108428 w 330988"/>
                    <a:gd name="connsiteY2" fmla="*/ 26474 h 237310"/>
                    <a:gd name="connsiteX3" fmla="*/ 203676 w 330988"/>
                    <a:gd name="connsiteY3" fmla="*/ 24094 h 237310"/>
                    <a:gd name="connsiteX4" fmla="*/ 258448 w 330988"/>
                    <a:gd name="connsiteY4" fmla="*/ 90770 h 237310"/>
                    <a:gd name="connsiteX5" fmla="*/ 296548 w 330988"/>
                    <a:gd name="connsiteY5" fmla="*/ 90770 h 237310"/>
                    <a:gd name="connsiteX6" fmla="*/ 315112 w 330988"/>
                    <a:gd name="connsiteY6" fmla="*/ 90770 h 237310"/>
                    <a:gd name="connsiteX7" fmla="*/ 294164 w 330988"/>
                    <a:gd name="connsiteY7" fmla="*/ 95530 h 237310"/>
                    <a:gd name="connsiteX8" fmla="*/ 330988 w 330988"/>
                    <a:gd name="connsiteY8" fmla="*/ 148466 h 237310"/>
                    <a:gd name="connsiteX9" fmla="*/ 310836 w 330988"/>
                    <a:gd name="connsiteY9" fmla="*/ 164588 h 237310"/>
                    <a:gd name="connsiteX10" fmla="*/ 289404 w 330988"/>
                    <a:gd name="connsiteY10" fmla="*/ 197926 h 237310"/>
                    <a:gd name="connsiteX11" fmla="*/ 113188 w 330988"/>
                    <a:gd name="connsiteY11" fmla="*/ 190782 h 237310"/>
                    <a:gd name="connsiteX12" fmla="*/ 22200 w 330988"/>
                    <a:gd name="connsiteY12" fmla="*/ 237310 h 237310"/>
                    <a:gd name="connsiteX13" fmla="*/ 9844 w 330988"/>
                    <a:gd name="connsiteY13" fmla="*/ 215070 h 237310"/>
                    <a:gd name="connsiteX14" fmla="*/ 25084 w 330988"/>
                    <a:gd name="connsiteY14" fmla="*/ 138870 h 237310"/>
                    <a:gd name="connsiteX15" fmla="*/ 17464 w 330988"/>
                    <a:gd name="connsiteY15" fmla="*/ 93150 h 237310"/>
                    <a:gd name="connsiteX16" fmla="*/ 0 w 330988"/>
                    <a:gd name="connsiteY16" fmla="*/ 0 h 2373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330988" h="237310">
                      <a:moveTo>
                        <a:pt x="0" y="0"/>
                      </a:moveTo>
                      <a:lnTo>
                        <a:pt x="44132" y="28856"/>
                      </a:lnTo>
                      <a:lnTo>
                        <a:pt x="108428" y="26474"/>
                      </a:lnTo>
                      <a:lnTo>
                        <a:pt x="203676" y="24094"/>
                      </a:lnTo>
                      <a:lnTo>
                        <a:pt x="258448" y="90770"/>
                      </a:lnTo>
                      <a:lnTo>
                        <a:pt x="296548" y="90770"/>
                      </a:lnTo>
                      <a:lnTo>
                        <a:pt x="315112" y="90770"/>
                      </a:lnTo>
                      <a:lnTo>
                        <a:pt x="294164" y="95530"/>
                      </a:lnTo>
                      <a:lnTo>
                        <a:pt x="330988" y="148466"/>
                      </a:lnTo>
                      <a:lnTo>
                        <a:pt x="310836" y="164588"/>
                      </a:lnTo>
                      <a:lnTo>
                        <a:pt x="289404" y="197926"/>
                      </a:lnTo>
                      <a:lnTo>
                        <a:pt x="113188" y="190782"/>
                      </a:lnTo>
                      <a:lnTo>
                        <a:pt x="22200" y="237310"/>
                      </a:lnTo>
                      <a:lnTo>
                        <a:pt x="9844" y="215070"/>
                      </a:lnTo>
                      <a:lnTo>
                        <a:pt x="25084" y="138870"/>
                      </a:lnTo>
                      <a:lnTo>
                        <a:pt x="17464" y="9315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915" name="フリーフォーム: 図形 914">
                  <a:extLst>
                    <a:ext uri="{FF2B5EF4-FFF2-40B4-BE49-F238E27FC236}">
                      <a16:creationId xmlns:a16="http://schemas.microsoft.com/office/drawing/2014/main" id="{D26CCD24-F449-4937-B757-8A53709019DA}"/>
                    </a:ext>
                  </a:extLst>
                </p:cNvPr>
                <p:cNvSpPr/>
                <p:nvPr/>
              </p:nvSpPr>
              <p:spPr>
                <a:xfrm>
                  <a:off x="43668950" y="27308175"/>
                  <a:ext cx="0" cy="0"/>
                </a:xfrm>
                <a:custGeom>
                  <a:avLst/>
                  <a:gdLst>
                    <a:gd name="connsiteX0" fmla="*/ 0 w 0"/>
                    <a:gd name="connsiteY0" fmla="*/ 0 h 0"/>
                    <a:gd name="connsiteX1" fmla="*/ 0 w 0"/>
                    <a:gd name="connsiteY1" fmla="*/ 0 h 0"/>
                    <a:gd name="connsiteX2" fmla="*/ 0 w 0"/>
                    <a:gd name="connsiteY2" fmla="*/ 0 h 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861" name="フリーフォーム: 図形 860">
                <a:extLst>
                  <a:ext uri="{FF2B5EF4-FFF2-40B4-BE49-F238E27FC236}">
                    <a16:creationId xmlns:a16="http://schemas.microsoft.com/office/drawing/2014/main" id="{2AFD37EE-2616-4B41-8C75-37690F7BF799}"/>
                  </a:ext>
                </a:extLst>
              </p:cNvPr>
              <p:cNvSpPr/>
              <p:nvPr/>
            </p:nvSpPr>
            <p:spPr>
              <a:xfrm>
                <a:off x="41545429" y="26906220"/>
                <a:ext cx="3413760" cy="4518660"/>
              </a:xfrm>
              <a:custGeom>
                <a:avLst/>
                <a:gdLst>
                  <a:gd name="connsiteX0" fmla="*/ 556008 w 3516632"/>
                  <a:gd name="connsiteY0" fmla="*/ 2706116 h 4518660"/>
                  <a:gd name="connsiteX1" fmla="*/ 556920 w 3516632"/>
                  <a:gd name="connsiteY1" fmla="*/ 2709304 h 4518660"/>
                  <a:gd name="connsiteX2" fmla="*/ 537212 w 3516632"/>
                  <a:gd name="connsiteY2" fmla="*/ 2735580 h 4518660"/>
                  <a:gd name="connsiteX3" fmla="*/ 438152 w 3516632"/>
                  <a:gd name="connsiteY3" fmla="*/ 2735580 h 4518660"/>
                  <a:gd name="connsiteX4" fmla="*/ 213360 w 3516632"/>
                  <a:gd name="connsiteY4" fmla="*/ 0 h 4518660"/>
                  <a:gd name="connsiteX5" fmla="*/ 281940 w 3516632"/>
                  <a:gd name="connsiteY5" fmla="*/ 152400 h 4518660"/>
                  <a:gd name="connsiteX6" fmla="*/ 358140 w 3516632"/>
                  <a:gd name="connsiteY6" fmla="*/ 243840 h 4518660"/>
                  <a:gd name="connsiteX7" fmla="*/ 449580 w 3516632"/>
                  <a:gd name="connsiteY7" fmla="*/ 304800 h 4518660"/>
                  <a:gd name="connsiteX8" fmla="*/ 510540 w 3516632"/>
                  <a:gd name="connsiteY8" fmla="*/ 472440 h 4518660"/>
                  <a:gd name="connsiteX9" fmla="*/ 624840 w 3516632"/>
                  <a:gd name="connsiteY9" fmla="*/ 502920 h 4518660"/>
                  <a:gd name="connsiteX10" fmla="*/ 632460 w 3516632"/>
                  <a:gd name="connsiteY10" fmla="*/ 609600 h 4518660"/>
                  <a:gd name="connsiteX11" fmla="*/ 830580 w 3516632"/>
                  <a:gd name="connsiteY11" fmla="*/ 746760 h 4518660"/>
                  <a:gd name="connsiteX12" fmla="*/ 883920 w 3516632"/>
                  <a:gd name="connsiteY12" fmla="*/ 723900 h 4518660"/>
                  <a:gd name="connsiteX13" fmla="*/ 1059180 w 3516632"/>
                  <a:gd name="connsiteY13" fmla="*/ 822960 h 4518660"/>
                  <a:gd name="connsiteX14" fmla="*/ 1135380 w 3516632"/>
                  <a:gd name="connsiteY14" fmla="*/ 822960 h 4518660"/>
                  <a:gd name="connsiteX15" fmla="*/ 1219200 w 3516632"/>
                  <a:gd name="connsiteY15" fmla="*/ 845820 h 4518660"/>
                  <a:gd name="connsiteX16" fmla="*/ 1295400 w 3516632"/>
                  <a:gd name="connsiteY16" fmla="*/ 975360 h 4518660"/>
                  <a:gd name="connsiteX17" fmla="*/ 1440180 w 3516632"/>
                  <a:gd name="connsiteY17" fmla="*/ 906780 h 4518660"/>
                  <a:gd name="connsiteX18" fmla="*/ 1501140 w 3516632"/>
                  <a:gd name="connsiteY18" fmla="*/ 914400 h 4518660"/>
                  <a:gd name="connsiteX19" fmla="*/ 1584960 w 3516632"/>
                  <a:gd name="connsiteY19" fmla="*/ 914400 h 4518660"/>
                  <a:gd name="connsiteX20" fmla="*/ 1653540 w 3516632"/>
                  <a:gd name="connsiteY20" fmla="*/ 861060 h 4518660"/>
                  <a:gd name="connsiteX21" fmla="*/ 1706880 w 3516632"/>
                  <a:gd name="connsiteY21" fmla="*/ 861060 h 4518660"/>
                  <a:gd name="connsiteX22" fmla="*/ 1760220 w 3516632"/>
                  <a:gd name="connsiteY22" fmla="*/ 883920 h 4518660"/>
                  <a:gd name="connsiteX23" fmla="*/ 1866900 w 3516632"/>
                  <a:gd name="connsiteY23" fmla="*/ 883920 h 4518660"/>
                  <a:gd name="connsiteX24" fmla="*/ 1920240 w 3516632"/>
                  <a:gd name="connsiteY24" fmla="*/ 762000 h 4518660"/>
                  <a:gd name="connsiteX25" fmla="*/ 2065020 w 3516632"/>
                  <a:gd name="connsiteY25" fmla="*/ 731520 h 4518660"/>
                  <a:gd name="connsiteX26" fmla="*/ 2164080 w 3516632"/>
                  <a:gd name="connsiteY26" fmla="*/ 731520 h 4518660"/>
                  <a:gd name="connsiteX27" fmla="*/ 2232660 w 3516632"/>
                  <a:gd name="connsiteY27" fmla="*/ 662940 h 4518660"/>
                  <a:gd name="connsiteX28" fmla="*/ 2331720 w 3516632"/>
                  <a:gd name="connsiteY28" fmla="*/ 739140 h 4518660"/>
                  <a:gd name="connsiteX29" fmla="*/ 2331720 w 3516632"/>
                  <a:gd name="connsiteY29" fmla="*/ 647700 h 4518660"/>
                  <a:gd name="connsiteX30" fmla="*/ 2385060 w 3516632"/>
                  <a:gd name="connsiteY30" fmla="*/ 548640 h 4518660"/>
                  <a:gd name="connsiteX31" fmla="*/ 2659380 w 3516632"/>
                  <a:gd name="connsiteY31" fmla="*/ 723900 h 4518660"/>
                  <a:gd name="connsiteX32" fmla="*/ 2773680 w 3516632"/>
                  <a:gd name="connsiteY32" fmla="*/ 914400 h 4518660"/>
                  <a:gd name="connsiteX33" fmla="*/ 2872740 w 3516632"/>
                  <a:gd name="connsiteY33" fmla="*/ 937260 h 4518660"/>
                  <a:gd name="connsiteX34" fmla="*/ 2987040 w 3516632"/>
                  <a:gd name="connsiteY34" fmla="*/ 982980 h 4518660"/>
                  <a:gd name="connsiteX35" fmla="*/ 3025140 w 3516632"/>
                  <a:gd name="connsiteY35" fmla="*/ 1066800 h 4518660"/>
                  <a:gd name="connsiteX36" fmla="*/ 3040380 w 3516632"/>
                  <a:gd name="connsiteY36" fmla="*/ 1135380 h 4518660"/>
                  <a:gd name="connsiteX37" fmla="*/ 3284220 w 3516632"/>
                  <a:gd name="connsiteY37" fmla="*/ 1333500 h 4518660"/>
                  <a:gd name="connsiteX38" fmla="*/ 3352800 w 3516632"/>
                  <a:gd name="connsiteY38" fmla="*/ 1348740 h 4518660"/>
                  <a:gd name="connsiteX39" fmla="*/ 3459480 w 3516632"/>
                  <a:gd name="connsiteY39" fmla="*/ 1348740 h 4518660"/>
                  <a:gd name="connsiteX40" fmla="*/ 3433572 w 3516632"/>
                  <a:gd name="connsiteY40" fmla="*/ 1333194 h 4518660"/>
                  <a:gd name="connsiteX41" fmla="*/ 3463292 w 3516632"/>
                  <a:gd name="connsiteY41" fmla="*/ 1341120 h 4518660"/>
                  <a:gd name="connsiteX42" fmla="*/ 3516632 w 3516632"/>
                  <a:gd name="connsiteY42" fmla="*/ 1371600 h 4518660"/>
                  <a:gd name="connsiteX43" fmla="*/ 3493772 w 3516632"/>
                  <a:gd name="connsiteY43" fmla="*/ 1478280 h 4518660"/>
                  <a:gd name="connsiteX44" fmla="*/ 3463292 w 3516632"/>
                  <a:gd name="connsiteY44" fmla="*/ 1516380 h 4518660"/>
                  <a:gd name="connsiteX45" fmla="*/ 3425192 w 3516632"/>
                  <a:gd name="connsiteY45" fmla="*/ 1516380 h 4518660"/>
                  <a:gd name="connsiteX46" fmla="*/ 3387092 w 3516632"/>
                  <a:gd name="connsiteY46" fmla="*/ 1455420 h 4518660"/>
                  <a:gd name="connsiteX47" fmla="*/ 3333752 w 3516632"/>
                  <a:gd name="connsiteY47" fmla="*/ 1455420 h 4518660"/>
                  <a:gd name="connsiteX48" fmla="*/ 3265172 w 3516632"/>
                  <a:gd name="connsiteY48" fmla="*/ 1470660 h 4518660"/>
                  <a:gd name="connsiteX49" fmla="*/ 3188972 w 3516632"/>
                  <a:gd name="connsiteY49" fmla="*/ 1524000 h 4518660"/>
                  <a:gd name="connsiteX50" fmla="*/ 3082292 w 3516632"/>
                  <a:gd name="connsiteY50" fmla="*/ 1546860 h 4518660"/>
                  <a:gd name="connsiteX51" fmla="*/ 3059432 w 3516632"/>
                  <a:gd name="connsiteY51" fmla="*/ 1524000 h 4518660"/>
                  <a:gd name="connsiteX52" fmla="*/ 2952752 w 3516632"/>
                  <a:gd name="connsiteY52" fmla="*/ 1516380 h 4518660"/>
                  <a:gd name="connsiteX53" fmla="*/ 2777492 w 3516632"/>
                  <a:gd name="connsiteY53" fmla="*/ 1577340 h 4518660"/>
                  <a:gd name="connsiteX54" fmla="*/ 2602232 w 3516632"/>
                  <a:gd name="connsiteY54" fmla="*/ 1722120 h 4518660"/>
                  <a:gd name="connsiteX55" fmla="*/ 2289812 w 3516632"/>
                  <a:gd name="connsiteY55" fmla="*/ 2065020 h 4518660"/>
                  <a:gd name="connsiteX56" fmla="*/ 2145032 w 3516632"/>
                  <a:gd name="connsiteY56" fmla="*/ 2263140 h 4518660"/>
                  <a:gd name="connsiteX57" fmla="*/ 2045972 w 3516632"/>
                  <a:gd name="connsiteY57" fmla="*/ 2613660 h 4518660"/>
                  <a:gd name="connsiteX58" fmla="*/ 2045972 w 3516632"/>
                  <a:gd name="connsiteY58" fmla="*/ 2880360 h 4518660"/>
                  <a:gd name="connsiteX59" fmla="*/ 2122172 w 3516632"/>
                  <a:gd name="connsiteY59" fmla="*/ 2994660 h 4518660"/>
                  <a:gd name="connsiteX60" fmla="*/ 2076452 w 3516632"/>
                  <a:gd name="connsiteY60" fmla="*/ 3063240 h 4518660"/>
                  <a:gd name="connsiteX61" fmla="*/ 2053592 w 3516632"/>
                  <a:gd name="connsiteY61" fmla="*/ 3307080 h 4518660"/>
                  <a:gd name="connsiteX62" fmla="*/ 2007872 w 3516632"/>
                  <a:gd name="connsiteY62" fmla="*/ 3444240 h 4518660"/>
                  <a:gd name="connsiteX63" fmla="*/ 1901192 w 3516632"/>
                  <a:gd name="connsiteY63" fmla="*/ 3451860 h 4518660"/>
                  <a:gd name="connsiteX64" fmla="*/ 1863092 w 3516632"/>
                  <a:gd name="connsiteY64" fmla="*/ 3535680 h 4518660"/>
                  <a:gd name="connsiteX65" fmla="*/ 1741172 w 3516632"/>
                  <a:gd name="connsiteY65" fmla="*/ 3573780 h 4518660"/>
                  <a:gd name="connsiteX66" fmla="*/ 1703072 w 3516632"/>
                  <a:gd name="connsiteY66" fmla="*/ 3627120 h 4518660"/>
                  <a:gd name="connsiteX67" fmla="*/ 1619252 w 3516632"/>
                  <a:gd name="connsiteY67" fmla="*/ 3634740 h 4518660"/>
                  <a:gd name="connsiteX68" fmla="*/ 1588772 w 3516632"/>
                  <a:gd name="connsiteY68" fmla="*/ 3688080 h 4518660"/>
                  <a:gd name="connsiteX69" fmla="*/ 1474472 w 3516632"/>
                  <a:gd name="connsiteY69" fmla="*/ 3710940 h 4518660"/>
                  <a:gd name="connsiteX70" fmla="*/ 1443992 w 3516632"/>
                  <a:gd name="connsiteY70" fmla="*/ 3680460 h 4518660"/>
                  <a:gd name="connsiteX71" fmla="*/ 1329692 w 3516632"/>
                  <a:gd name="connsiteY71" fmla="*/ 3665220 h 4518660"/>
                  <a:gd name="connsiteX72" fmla="*/ 1169672 w 3516632"/>
                  <a:gd name="connsiteY72" fmla="*/ 3710940 h 4518660"/>
                  <a:gd name="connsiteX73" fmla="*/ 1169672 w 3516632"/>
                  <a:gd name="connsiteY73" fmla="*/ 3802380 h 4518660"/>
                  <a:gd name="connsiteX74" fmla="*/ 1062992 w 3516632"/>
                  <a:gd name="connsiteY74" fmla="*/ 3909060 h 4518660"/>
                  <a:gd name="connsiteX75" fmla="*/ 918212 w 3516632"/>
                  <a:gd name="connsiteY75" fmla="*/ 3954780 h 4518660"/>
                  <a:gd name="connsiteX76" fmla="*/ 765812 w 3516632"/>
                  <a:gd name="connsiteY76" fmla="*/ 4130040 h 4518660"/>
                  <a:gd name="connsiteX77" fmla="*/ 727712 w 3516632"/>
                  <a:gd name="connsiteY77" fmla="*/ 4366260 h 4518660"/>
                  <a:gd name="connsiteX78" fmla="*/ 628652 w 3516632"/>
                  <a:gd name="connsiteY78" fmla="*/ 4503420 h 4518660"/>
                  <a:gd name="connsiteX79" fmla="*/ 506732 w 3516632"/>
                  <a:gd name="connsiteY79" fmla="*/ 4518660 h 4518660"/>
                  <a:gd name="connsiteX80" fmla="*/ 300992 w 3516632"/>
                  <a:gd name="connsiteY80" fmla="*/ 4465320 h 4518660"/>
                  <a:gd name="connsiteX81" fmla="*/ 300992 w 3516632"/>
                  <a:gd name="connsiteY81" fmla="*/ 4358640 h 4518660"/>
                  <a:gd name="connsiteX82" fmla="*/ 163832 w 3516632"/>
                  <a:gd name="connsiteY82" fmla="*/ 4312920 h 4518660"/>
                  <a:gd name="connsiteX83" fmla="*/ 102872 w 3516632"/>
                  <a:gd name="connsiteY83" fmla="*/ 4267200 h 4518660"/>
                  <a:gd name="connsiteX84" fmla="*/ 102872 w 3516632"/>
                  <a:gd name="connsiteY84" fmla="*/ 4221480 h 4518660"/>
                  <a:gd name="connsiteX85" fmla="*/ 201932 w 3516632"/>
                  <a:gd name="connsiteY85" fmla="*/ 4229100 h 4518660"/>
                  <a:gd name="connsiteX86" fmla="*/ 278132 w 3516632"/>
                  <a:gd name="connsiteY86" fmla="*/ 4206240 h 4518660"/>
                  <a:gd name="connsiteX87" fmla="*/ 308612 w 3516632"/>
                  <a:gd name="connsiteY87" fmla="*/ 4175760 h 4518660"/>
                  <a:gd name="connsiteX88" fmla="*/ 400052 w 3516632"/>
                  <a:gd name="connsiteY88" fmla="*/ 4175760 h 4518660"/>
                  <a:gd name="connsiteX89" fmla="*/ 400052 w 3516632"/>
                  <a:gd name="connsiteY89" fmla="*/ 4099560 h 4518660"/>
                  <a:gd name="connsiteX90" fmla="*/ 308612 w 3516632"/>
                  <a:gd name="connsiteY90" fmla="*/ 4000500 h 4518660"/>
                  <a:gd name="connsiteX91" fmla="*/ 300992 w 3516632"/>
                  <a:gd name="connsiteY91" fmla="*/ 3886200 h 4518660"/>
                  <a:gd name="connsiteX92" fmla="*/ 339092 w 3516632"/>
                  <a:gd name="connsiteY92" fmla="*/ 3802380 h 4518660"/>
                  <a:gd name="connsiteX93" fmla="*/ 300992 w 3516632"/>
                  <a:gd name="connsiteY93" fmla="*/ 3733800 h 4518660"/>
                  <a:gd name="connsiteX94" fmla="*/ 316232 w 3516632"/>
                  <a:gd name="connsiteY94" fmla="*/ 3657600 h 4518660"/>
                  <a:gd name="connsiteX95" fmla="*/ 308612 w 3516632"/>
                  <a:gd name="connsiteY95" fmla="*/ 3611880 h 4518660"/>
                  <a:gd name="connsiteX96" fmla="*/ 285752 w 3516632"/>
                  <a:gd name="connsiteY96" fmla="*/ 3489960 h 4518660"/>
                  <a:gd name="connsiteX97" fmla="*/ 308612 w 3516632"/>
                  <a:gd name="connsiteY97" fmla="*/ 3368040 h 4518660"/>
                  <a:gd name="connsiteX98" fmla="*/ 438152 w 3516632"/>
                  <a:gd name="connsiteY98" fmla="*/ 3307080 h 4518660"/>
                  <a:gd name="connsiteX99" fmla="*/ 430532 w 3516632"/>
                  <a:gd name="connsiteY99" fmla="*/ 3200400 h 4518660"/>
                  <a:gd name="connsiteX100" fmla="*/ 377192 w 3516632"/>
                  <a:gd name="connsiteY100" fmla="*/ 3108960 h 4518660"/>
                  <a:gd name="connsiteX101" fmla="*/ 377192 w 3516632"/>
                  <a:gd name="connsiteY101" fmla="*/ 3055620 h 4518660"/>
                  <a:gd name="connsiteX102" fmla="*/ 262892 w 3516632"/>
                  <a:gd name="connsiteY102" fmla="*/ 2979420 h 4518660"/>
                  <a:gd name="connsiteX103" fmla="*/ 300992 w 3516632"/>
                  <a:gd name="connsiteY103" fmla="*/ 2903220 h 4518660"/>
                  <a:gd name="connsiteX104" fmla="*/ 316232 w 3516632"/>
                  <a:gd name="connsiteY104" fmla="*/ 2849880 h 4518660"/>
                  <a:gd name="connsiteX105" fmla="*/ 407672 w 3516632"/>
                  <a:gd name="connsiteY105" fmla="*/ 2735580 h 4518660"/>
                  <a:gd name="connsiteX106" fmla="*/ 438152 w 3516632"/>
                  <a:gd name="connsiteY106" fmla="*/ 2735580 h 4518660"/>
                  <a:gd name="connsiteX107" fmla="*/ 544832 w 3516632"/>
                  <a:gd name="connsiteY107" fmla="*/ 2743200 h 4518660"/>
                  <a:gd name="connsiteX108" fmla="*/ 560072 w 3516632"/>
                  <a:gd name="connsiteY108" fmla="*/ 2720340 h 4518660"/>
                  <a:gd name="connsiteX109" fmla="*/ 556920 w 3516632"/>
                  <a:gd name="connsiteY109" fmla="*/ 2709304 h 4518660"/>
                  <a:gd name="connsiteX110" fmla="*/ 560072 w 3516632"/>
                  <a:gd name="connsiteY110" fmla="*/ 2705100 h 4518660"/>
                  <a:gd name="connsiteX111" fmla="*/ 556008 w 3516632"/>
                  <a:gd name="connsiteY111" fmla="*/ 2706116 h 4518660"/>
                  <a:gd name="connsiteX112" fmla="*/ 544832 w 3516632"/>
                  <a:gd name="connsiteY112" fmla="*/ 2667000 h 4518660"/>
                  <a:gd name="connsiteX113" fmla="*/ 537212 w 3516632"/>
                  <a:gd name="connsiteY113" fmla="*/ 2567940 h 4518660"/>
                  <a:gd name="connsiteX114" fmla="*/ 575312 w 3516632"/>
                  <a:gd name="connsiteY114" fmla="*/ 2499360 h 4518660"/>
                  <a:gd name="connsiteX115" fmla="*/ 735332 w 3516632"/>
                  <a:gd name="connsiteY115" fmla="*/ 2476500 h 4518660"/>
                  <a:gd name="connsiteX116" fmla="*/ 781052 w 3516632"/>
                  <a:gd name="connsiteY116" fmla="*/ 2400300 h 4518660"/>
                  <a:gd name="connsiteX117" fmla="*/ 826772 w 3516632"/>
                  <a:gd name="connsiteY117" fmla="*/ 2400300 h 4518660"/>
                  <a:gd name="connsiteX118" fmla="*/ 941072 w 3516632"/>
                  <a:gd name="connsiteY118" fmla="*/ 2316480 h 4518660"/>
                  <a:gd name="connsiteX119" fmla="*/ 956312 w 3516632"/>
                  <a:gd name="connsiteY119" fmla="*/ 2240280 h 4518660"/>
                  <a:gd name="connsiteX120" fmla="*/ 994412 w 3516632"/>
                  <a:gd name="connsiteY120" fmla="*/ 2179320 h 4518660"/>
                  <a:gd name="connsiteX121" fmla="*/ 1032512 w 3516632"/>
                  <a:gd name="connsiteY121" fmla="*/ 2087880 h 4518660"/>
                  <a:gd name="connsiteX122" fmla="*/ 1116332 w 3516632"/>
                  <a:gd name="connsiteY122" fmla="*/ 2087880 h 4518660"/>
                  <a:gd name="connsiteX123" fmla="*/ 1123952 w 3516632"/>
                  <a:gd name="connsiteY123" fmla="*/ 2019300 h 4518660"/>
                  <a:gd name="connsiteX124" fmla="*/ 1177292 w 3516632"/>
                  <a:gd name="connsiteY124" fmla="*/ 2019300 h 4518660"/>
                  <a:gd name="connsiteX125" fmla="*/ 1177292 w 3516632"/>
                  <a:gd name="connsiteY125" fmla="*/ 1935480 h 4518660"/>
                  <a:gd name="connsiteX126" fmla="*/ 1047752 w 3516632"/>
                  <a:gd name="connsiteY126" fmla="*/ 1844040 h 4518660"/>
                  <a:gd name="connsiteX127" fmla="*/ 895352 w 3516632"/>
                  <a:gd name="connsiteY127" fmla="*/ 1691640 h 4518660"/>
                  <a:gd name="connsiteX128" fmla="*/ 796292 w 3516632"/>
                  <a:gd name="connsiteY128" fmla="*/ 1668780 h 4518660"/>
                  <a:gd name="connsiteX129" fmla="*/ 765812 w 3516632"/>
                  <a:gd name="connsiteY129" fmla="*/ 1600200 h 4518660"/>
                  <a:gd name="connsiteX130" fmla="*/ 636272 w 3516632"/>
                  <a:gd name="connsiteY130" fmla="*/ 1607820 h 4518660"/>
                  <a:gd name="connsiteX131" fmla="*/ 605792 w 3516632"/>
                  <a:gd name="connsiteY131" fmla="*/ 1668780 h 4518660"/>
                  <a:gd name="connsiteX132" fmla="*/ 666752 w 3516632"/>
                  <a:gd name="connsiteY132" fmla="*/ 1744980 h 4518660"/>
                  <a:gd name="connsiteX133" fmla="*/ 567692 w 3516632"/>
                  <a:gd name="connsiteY133" fmla="*/ 1775460 h 4518660"/>
                  <a:gd name="connsiteX134" fmla="*/ 537212 w 3516632"/>
                  <a:gd name="connsiteY134" fmla="*/ 1767840 h 4518660"/>
                  <a:gd name="connsiteX135" fmla="*/ 499112 w 3516632"/>
                  <a:gd name="connsiteY135" fmla="*/ 1813560 h 4518660"/>
                  <a:gd name="connsiteX136" fmla="*/ 438152 w 3516632"/>
                  <a:gd name="connsiteY136" fmla="*/ 1775460 h 4518660"/>
                  <a:gd name="connsiteX137" fmla="*/ 491492 w 3516632"/>
                  <a:gd name="connsiteY137" fmla="*/ 1684020 h 4518660"/>
                  <a:gd name="connsiteX138" fmla="*/ 491492 w 3516632"/>
                  <a:gd name="connsiteY138" fmla="*/ 1600200 h 4518660"/>
                  <a:gd name="connsiteX139" fmla="*/ 598172 w 3516632"/>
                  <a:gd name="connsiteY139" fmla="*/ 1524000 h 4518660"/>
                  <a:gd name="connsiteX140" fmla="*/ 544832 w 3516632"/>
                  <a:gd name="connsiteY140" fmla="*/ 1440180 h 4518660"/>
                  <a:gd name="connsiteX141" fmla="*/ 529592 w 3516632"/>
                  <a:gd name="connsiteY141" fmla="*/ 1333500 h 4518660"/>
                  <a:gd name="connsiteX142" fmla="*/ 483872 w 3516632"/>
                  <a:gd name="connsiteY142" fmla="*/ 1303020 h 4518660"/>
                  <a:gd name="connsiteX143" fmla="*/ 506732 w 3516632"/>
                  <a:gd name="connsiteY143" fmla="*/ 1211580 h 4518660"/>
                  <a:gd name="connsiteX144" fmla="*/ 494480 w 3516632"/>
                  <a:gd name="connsiteY144" fmla="*/ 1197102 h 4518660"/>
                  <a:gd name="connsiteX145" fmla="*/ 521972 w 3516632"/>
                  <a:gd name="connsiteY145" fmla="*/ 830580 h 4518660"/>
                  <a:gd name="connsiteX146" fmla="*/ 431484 w 3516632"/>
                  <a:gd name="connsiteY146" fmla="*/ 663892 h 4518660"/>
                  <a:gd name="connsiteX147" fmla="*/ 360044 w 3516632"/>
                  <a:gd name="connsiteY147" fmla="*/ 606744 h 4518660"/>
                  <a:gd name="connsiteX148" fmla="*/ 274320 w 3516632"/>
                  <a:gd name="connsiteY148" fmla="*/ 421004 h 4518660"/>
                  <a:gd name="connsiteX149" fmla="*/ 279084 w 3516632"/>
                  <a:gd name="connsiteY149" fmla="*/ 240030 h 4518660"/>
                  <a:gd name="connsiteX150" fmla="*/ 207644 w 3516632"/>
                  <a:gd name="connsiteY150" fmla="*/ 201930 h 4518660"/>
                  <a:gd name="connsiteX151" fmla="*/ 146212 w 3516632"/>
                  <a:gd name="connsiteY151" fmla="*/ 74344 h 4518660"/>
                  <a:gd name="connsiteX152" fmla="*/ 0 w 3516632"/>
                  <a:gd name="connsiteY152" fmla="*/ 30480 h 4518660"/>
                  <a:gd name="connsiteX153" fmla="*/ 152400 w 3516632"/>
                  <a:gd name="connsiteY153" fmla="*/ 76200 h 4518660"/>
                  <a:gd name="connsiteX154" fmla="*/ 152400 w 3516632"/>
                  <a:gd name="connsiteY154" fmla="*/ 15240 h 4518660"/>
                  <a:gd name="connsiteX0" fmla="*/ 453136 w 3413760"/>
                  <a:gd name="connsiteY0" fmla="*/ 2706116 h 4518660"/>
                  <a:gd name="connsiteX1" fmla="*/ 454048 w 3413760"/>
                  <a:gd name="connsiteY1" fmla="*/ 2709304 h 4518660"/>
                  <a:gd name="connsiteX2" fmla="*/ 434340 w 3413760"/>
                  <a:gd name="connsiteY2" fmla="*/ 2735580 h 4518660"/>
                  <a:gd name="connsiteX3" fmla="*/ 335280 w 3413760"/>
                  <a:gd name="connsiteY3" fmla="*/ 2735580 h 4518660"/>
                  <a:gd name="connsiteX4" fmla="*/ 453136 w 3413760"/>
                  <a:gd name="connsiteY4" fmla="*/ 2706116 h 4518660"/>
                  <a:gd name="connsiteX5" fmla="*/ 110488 w 3413760"/>
                  <a:gd name="connsiteY5" fmla="*/ 0 h 4518660"/>
                  <a:gd name="connsiteX6" fmla="*/ 179068 w 3413760"/>
                  <a:gd name="connsiteY6" fmla="*/ 152400 h 4518660"/>
                  <a:gd name="connsiteX7" fmla="*/ 255268 w 3413760"/>
                  <a:gd name="connsiteY7" fmla="*/ 243840 h 4518660"/>
                  <a:gd name="connsiteX8" fmla="*/ 346708 w 3413760"/>
                  <a:gd name="connsiteY8" fmla="*/ 304800 h 4518660"/>
                  <a:gd name="connsiteX9" fmla="*/ 407668 w 3413760"/>
                  <a:gd name="connsiteY9" fmla="*/ 472440 h 4518660"/>
                  <a:gd name="connsiteX10" fmla="*/ 521968 w 3413760"/>
                  <a:gd name="connsiteY10" fmla="*/ 502920 h 4518660"/>
                  <a:gd name="connsiteX11" fmla="*/ 529588 w 3413760"/>
                  <a:gd name="connsiteY11" fmla="*/ 609600 h 4518660"/>
                  <a:gd name="connsiteX12" fmla="*/ 727708 w 3413760"/>
                  <a:gd name="connsiteY12" fmla="*/ 746760 h 4518660"/>
                  <a:gd name="connsiteX13" fmla="*/ 781048 w 3413760"/>
                  <a:gd name="connsiteY13" fmla="*/ 723900 h 4518660"/>
                  <a:gd name="connsiteX14" fmla="*/ 956308 w 3413760"/>
                  <a:gd name="connsiteY14" fmla="*/ 822960 h 4518660"/>
                  <a:gd name="connsiteX15" fmla="*/ 1032508 w 3413760"/>
                  <a:gd name="connsiteY15" fmla="*/ 822960 h 4518660"/>
                  <a:gd name="connsiteX16" fmla="*/ 1116328 w 3413760"/>
                  <a:gd name="connsiteY16" fmla="*/ 845820 h 4518660"/>
                  <a:gd name="connsiteX17" fmla="*/ 1192528 w 3413760"/>
                  <a:gd name="connsiteY17" fmla="*/ 975360 h 4518660"/>
                  <a:gd name="connsiteX18" fmla="*/ 1337308 w 3413760"/>
                  <a:gd name="connsiteY18" fmla="*/ 906780 h 4518660"/>
                  <a:gd name="connsiteX19" fmla="*/ 1398268 w 3413760"/>
                  <a:gd name="connsiteY19" fmla="*/ 914400 h 4518660"/>
                  <a:gd name="connsiteX20" fmla="*/ 1482088 w 3413760"/>
                  <a:gd name="connsiteY20" fmla="*/ 914400 h 4518660"/>
                  <a:gd name="connsiteX21" fmla="*/ 1550668 w 3413760"/>
                  <a:gd name="connsiteY21" fmla="*/ 861060 h 4518660"/>
                  <a:gd name="connsiteX22" fmla="*/ 1604008 w 3413760"/>
                  <a:gd name="connsiteY22" fmla="*/ 861060 h 4518660"/>
                  <a:gd name="connsiteX23" fmla="*/ 1657348 w 3413760"/>
                  <a:gd name="connsiteY23" fmla="*/ 883920 h 4518660"/>
                  <a:gd name="connsiteX24" fmla="*/ 1764028 w 3413760"/>
                  <a:gd name="connsiteY24" fmla="*/ 883920 h 4518660"/>
                  <a:gd name="connsiteX25" fmla="*/ 1817368 w 3413760"/>
                  <a:gd name="connsiteY25" fmla="*/ 762000 h 4518660"/>
                  <a:gd name="connsiteX26" fmla="*/ 1962148 w 3413760"/>
                  <a:gd name="connsiteY26" fmla="*/ 731520 h 4518660"/>
                  <a:gd name="connsiteX27" fmla="*/ 2061208 w 3413760"/>
                  <a:gd name="connsiteY27" fmla="*/ 731520 h 4518660"/>
                  <a:gd name="connsiteX28" fmla="*/ 2129788 w 3413760"/>
                  <a:gd name="connsiteY28" fmla="*/ 662940 h 4518660"/>
                  <a:gd name="connsiteX29" fmla="*/ 2228848 w 3413760"/>
                  <a:gd name="connsiteY29" fmla="*/ 739140 h 4518660"/>
                  <a:gd name="connsiteX30" fmla="*/ 2228848 w 3413760"/>
                  <a:gd name="connsiteY30" fmla="*/ 647700 h 4518660"/>
                  <a:gd name="connsiteX31" fmla="*/ 2282188 w 3413760"/>
                  <a:gd name="connsiteY31" fmla="*/ 548640 h 4518660"/>
                  <a:gd name="connsiteX32" fmla="*/ 2556508 w 3413760"/>
                  <a:gd name="connsiteY32" fmla="*/ 723900 h 4518660"/>
                  <a:gd name="connsiteX33" fmla="*/ 2670808 w 3413760"/>
                  <a:gd name="connsiteY33" fmla="*/ 914400 h 4518660"/>
                  <a:gd name="connsiteX34" fmla="*/ 2769868 w 3413760"/>
                  <a:gd name="connsiteY34" fmla="*/ 937260 h 4518660"/>
                  <a:gd name="connsiteX35" fmla="*/ 2884168 w 3413760"/>
                  <a:gd name="connsiteY35" fmla="*/ 982980 h 4518660"/>
                  <a:gd name="connsiteX36" fmla="*/ 2922268 w 3413760"/>
                  <a:gd name="connsiteY36" fmla="*/ 1066800 h 4518660"/>
                  <a:gd name="connsiteX37" fmla="*/ 2937508 w 3413760"/>
                  <a:gd name="connsiteY37" fmla="*/ 1135380 h 4518660"/>
                  <a:gd name="connsiteX38" fmla="*/ 3181348 w 3413760"/>
                  <a:gd name="connsiteY38" fmla="*/ 1333500 h 4518660"/>
                  <a:gd name="connsiteX39" fmla="*/ 3249928 w 3413760"/>
                  <a:gd name="connsiteY39" fmla="*/ 1348740 h 4518660"/>
                  <a:gd name="connsiteX40" fmla="*/ 3356608 w 3413760"/>
                  <a:gd name="connsiteY40" fmla="*/ 1348740 h 4518660"/>
                  <a:gd name="connsiteX41" fmla="*/ 3330700 w 3413760"/>
                  <a:gd name="connsiteY41" fmla="*/ 1333194 h 4518660"/>
                  <a:gd name="connsiteX42" fmla="*/ 3360420 w 3413760"/>
                  <a:gd name="connsiteY42" fmla="*/ 1341120 h 4518660"/>
                  <a:gd name="connsiteX43" fmla="*/ 3413760 w 3413760"/>
                  <a:gd name="connsiteY43" fmla="*/ 1371600 h 4518660"/>
                  <a:gd name="connsiteX44" fmla="*/ 3390900 w 3413760"/>
                  <a:gd name="connsiteY44" fmla="*/ 1478280 h 4518660"/>
                  <a:gd name="connsiteX45" fmla="*/ 3360420 w 3413760"/>
                  <a:gd name="connsiteY45" fmla="*/ 1516380 h 4518660"/>
                  <a:gd name="connsiteX46" fmla="*/ 3322320 w 3413760"/>
                  <a:gd name="connsiteY46" fmla="*/ 1516380 h 4518660"/>
                  <a:gd name="connsiteX47" fmla="*/ 3284220 w 3413760"/>
                  <a:gd name="connsiteY47" fmla="*/ 1455420 h 4518660"/>
                  <a:gd name="connsiteX48" fmla="*/ 3230880 w 3413760"/>
                  <a:gd name="connsiteY48" fmla="*/ 1455420 h 4518660"/>
                  <a:gd name="connsiteX49" fmla="*/ 3162300 w 3413760"/>
                  <a:gd name="connsiteY49" fmla="*/ 1470660 h 4518660"/>
                  <a:gd name="connsiteX50" fmla="*/ 3086100 w 3413760"/>
                  <a:gd name="connsiteY50" fmla="*/ 1524000 h 4518660"/>
                  <a:gd name="connsiteX51" fmla="*/ 2979420 w 3413760"/>
                  <a:gd name="connsiteY51" fmla="*/ 1546860 h 4518660"/>
                  <a:gd name="connsiteX52" fmla="*/ 2956560 w 3413760"/>
                  <a:gd name="connsiteY52" fmla="*/ 1524000 h 4518660"/>
                  <a:gd name="connsiteX53" fmla="*/ 2849880 w 3413760"/>
                  <a:gd name="connsiteY53" fmla="*/ 1516380 h 4518660"/>
                  <a:gd name="connsiteX54" fmla="*/ 2674620 w 3413760"/>
                  <a:gd name="connsiteY54" fmla="*/ 1577340 h 4518660"/>
                  <a:gd name="connsiteX55" fmla="*/ 2499360 w 3413760"/>
                  <a:gd name="connsiteY55" fmla="*/ 1722120 h 4518660"/>
                  <a:gd name="connsiteX56" fmla="*/ 2186940 w 3413760"/>
                  <a:gd name="connsiteY56" fmla="*/ 2065020 h 4518660"/>
                  <a:gd name="connsiteX57" fmla="*/ 2042160 w 3413760"/>
                  <a:gd name="connsiteY57" fmla="*/ 2263140 h 4518660"/>
                  <a:gd name="connsiteX58" fmla="*/ 1943100 w 3413760"/>
                  <a:gd name="connsiteY58" fmla="*/ 2613660 h 4518660"/>
                  <a:gd name="connsiteX59" fmla="*/ 1943100 w 3413760"/>
                  <a:gd name="connsiteY59" fmla="*/ 2880360 h 4518660"/>
                  <a:gd name="connsiteX60" fmla="*/ 2019300 w 3413760"/>
                  <a:gd name="connsiteY60" fmla="*/ 2994660 h 4518660"/>
                  <a:gd name="connsiteX61" fmla="*/ 1973580 w 3413760"/>
                  <a:gd name="connsiteY61" fmla="*/ 3063240 h 4518660"/>
                  <a:gd name="connsiteX62" fmla="*/ 1950720 w 3413760"/>
                  <a:gd name="connsiteY62" fmla="*/ 3307080 h 4518660"/>
                  <a:gd name="connsiteX63" fmla="*/ 1905000 w 3413760"/>
                  <a:gd name="connsiteY63" fmla="*/ 3444240 h 4518660"/>
                  <a:gd name="connsiteX64" fmla="*/ 1798320 w 3413760"/>
                  <a:gd name="connsiteY64" fmla="*/ 3451860 h 4518660"/>
                  <a:gd name="connsiteX65" fmla="*/ 1760220 w 3413760"/>
                  <a:gd name="connsiteY65" fmla="*/ 3535680 h 4518660"/>
                  <a:gd name="connsiteX66" fmla="*/ 1638300 w 3413760"/>
                  <a:gd name="connsiteY66" fmla="*/ 3573780 h 4518660"/>
                  <a:gd name="connsiteX67" fmla="*/ 1600200 w 3413760"/>
                  <a:gd name="connsiteY67" fmla="*/ 3627120 h 4518660"/>
                  <a:gd name="connsiteX68" fmla="*/ 1516380 w 3413760"/>
                  <a:gd name="connsiteY68" fmla="*/ 3634740 h 4518660"/>
                  <a:gd name="connsiteX69" fmla="*/ 1485900 w 3413760"/>
                  <a:gd name="connsiteY69" fmla="*/ 3688080 h 4518660"/>
                  <a:gd name="connsiteX70" fmla="*/ 1371600 w 3413760"/>
                  <a:gd name="connsiteY70" fmla="*/ 3710940 h 4518660"/>
                  <a:gd name="connsiteX71" fmla="*/ 1341120 w 3413760"/>
                  <a:gd name="connsiteY71" fmla="*/ 3680460 h 4518660"/>
                  <a:gd name="connsiteX72" fmla="*/ 1226820 w 3413760"/>
                  <a:gd name="connsiteY72" fmla="*/ 3665220 h 4518660"/>
                  <a:gd name="connsiteX73" fmla="*/ 1066800 w 3413760"/>
                  <a:gd name="connsiteY73" fmla="*/ 3710940 h 4518660"/>
                  <a:gd name="connsiteX74" fmla="*/ 1066800 w 3413760"/>
                  <a:gd name="connsiteY74" fmla="*/ 3802380 h 4518660"/>
                  <a:gd name="connsiteX75" fmla="*/ 960120 w 3413760"/>
                  <a:gd name="connsiteY75" fmla="*/ 3909060 h 4518660"/>
                  <a:gd name="connsiteX76" fmla="*/ 815340 w 3413760"/>
                  <a:gd name="connsiteY76" fmla="*/ 3954780 h 4518660"/>
                  <a:gd name="connsiteX77" fmla="*/ 662940 w 3413760"/>
                  <a:gd name="connsiteY77" fmla="*/ 4130040 h 4518660"/>
                  <a:gd name="connsiteX78" fmla="*/ 624840 w 3413760"/>
                  <a:gd name="connsiteY78" fmla="*/ 4366260 h 4518660"/>
                  <a:gd name="connsiteX79" fmla="*/ 525780 w 3413760"/>
                  <a:gd name="connsiteY79" fmla="*/ 4503420 h 4518660"/>
                  <a:gd name="connsiteX80" fmla="*/ 403860 w 3413760"/>
                  <a:gd name="connsiteY80" fmla="*/ 4518660 h 4518660"/>
                  <a:gd name="connsiteX81" fmla="*/ 198120 w 3413760"/>
                  <a:gd name="connsiteY81" fmla="*/ 4465320 h 4518660"/>
                  <a:gd name="connsiteX82" fmla="*/ 198120 w 3413760"/>
                  <a:gd name="connsiteY82" fmla="*/ 4358640 h 4518660"/>
                  <a:gd name="connsiteX83" fmla="*/ 60960 w 3413760"/>
                  <a:gd name="connsiteY83" fmla="*/ 4312920 h 4518660"/>
                  <a:gd name="connsiteX84" fmla="*/ 0 w 3413760"/>
                  <a:gd name="connsiteY84" fmla="*/ 4267200 h 4518660"/>
                  <a:gd name="connsiteX85" fmla="*/ 0 w 3413760"/>
                  <a:gd name="connsiteY85" fmla="*/ 4221480 h 4518660"/>
                  <a:gd name="connsiteX86" fmla="*/ 99060 w 3413760"/>
                  <a:gd name="connsiteY86" fmla="*/ 4229100 h 4518660"/>
                  <a:gd name="connsiteX87" fmla="*/ 175260 w 3413760"/>
                  <a:gd name="connsiteY87" fmla="*/ 4206240 h 4518660"/>
                  <a:gd name="connsiteX88" fmla="*/ 205740 w 3413760"/>
                  <a:gd name="connsiteY88" fmla="*/ 4175760 h 4518660"/>
                  <a:gd name="connsiteX89" fmla="*/ 297180 w 3413760"/>
                  <a:gd name="connsiteY89" fmla="*/ 4175760 h 4518660"/>
                  <a:gd name="connsiteX90" fmla="*/ 297180 w 3413760"/>
                  <a:gd name="connsiteY90" fmla="*/ 4099560 h 4518660"/>
                  <a:gd name="connsiteX91" fmla="*/ 205740 w 3413760"/>
                  <a:gd name="connsiteY91" fmla="*/ 4000500 h 4518660"/>
                  <a:gd name="connsiteX92" fmla="*/ 198120 w 3413760"/>
                  <a:gd name="connsiteY92" fmla="*/ 3886200 h 4518660"/>
                  <a:gd name="connsiteX93" fmla="*/ 236220 w 3413760"/>
                  <a:gd name="connsiteY93" fmla="*/ 3802380 h 4518660"/>
                  <a:gd name="connsiteX94" fmla="*/ 198120 w 3413760"/>
                  <a:gd name="connsiteY94" fmla="*/ 3733800 h 4518660"/>
                  <a:gd name="connsiteX95" fmla="*/ 213360 w 3413760"/>
                  <a:gd name="connsiteY95" fmla="*/ 3657600 h 4518660"/>
                  <a:gd name="connsiteX96" fmla="*/ 205740 w 3413760"/>
                  <a:gd name="connsiteY96" fmla="*/ 3611880 h 4518660"/>
                  <a:gd name="connsiteX97" fmla="*/ 182880 w 3413760"/>
                  <a:gd name="connsiteY97" fmla="*/ 3489960 h 4518660"/>
                  <a:gd name="connsiteX98" fmla="*/ 205740 w 3413760"/>
                  <a:gd name="connsiteY98" fmla="*/ 3368040 h 4518660"/>
                  <a:gd name="connsiteX99" fmla="*/ 335280 w 3413760"/>
                  <a:gd name="connsiteY99" fmla="*/ 3307080 h 4518660"/>
                  <a:gd name="connsiteX100" fmla="*/ 327660 w 3413760"/>
                  <a:gd name="connsiteY100" fmla="*/ 3200400 h 4518660"/>
                  <a:gd name="connsiteX101" fmla="*/ 274320 w 3413760"/>
                  <a:gd name="connsiteY101" fmla="*/ 3108960 h 4518660"/>
                  <a:gd name="connsiteX102" fmla="*/ 274320 w 3413760"/>
                  <a:gd name="connsiteY102" fmla="*/ 3055620 h 4518660"/>
                  <a:gd name="connsiteX103" fmla="*/ 160020 w 3413760"/>
                  <a:gd name="connsiteY103" fmla="*/ 2979420 h 4518660"/>
                  <a:gd name="connsiteX104" fmla="*/ 198120 w 3413760"/>
                  <a:gd name="connsiteY104" fmla="*/ 2903220 h 4518660"/>
                  <a:gd name="connsiteX105" fmla="*/ 213360 w 3413760"/>
                  <a:gd name="connsiteY105" fmla="*/ 2849880 h 4518660"/>
                  <a:gd name="connsiteX106" fmla="*/ 304800 w 3413760"/>
                  <a:gd name="connsiteY106" fmla="*/ 2735580 h 4518660"/>
                  <a:gd name="connsiteX107" fmla="*/ 335280 w 3413760"/>
                  <a:gd name="connsiteY107" fmla="*/ 2735580 h 4518660"/>
                  <a:gd name="connsiteX108" fmla="*/ 441960 w 3413760"/>
                  <a:gd name="connsiteY108" fmla="*/ 2743200 h 4518660"/>
                  <a:gd name="connsiteX109" fmla="*/ 457200 w 3413760"/>
                  <a:gd name="connsiteY109" fmla="*/ 2720340 h 4518660"/>
                  <a:gd name="connsiteX110" fmla="*/ 454048 w 3413760"/>
                  <a:gd name="connsiteY110" fmla="*/ 2709304 h 4518660"/>
                  <a:gd name="connsiteX111" fmla="*/ 457200 w 3413760"/>
                  <a:gd name="connsiteY111" fmla="*/ 2705100 h 4518660"/>
                  <a:gd name="connsiteX112" fmla="*/ 453136 w 3413760"/>
                  <a:gd name="connsiteY112" fmla="*/ 2706116 h 4518660"/>
                  <a:gd name="connsiteX113" fmla="*/ 441960 w 3413760"/>
                  <a:gd name="connsiteY113" fmla="*/ 2667000 h 4518660"/>
                  <a:gd name="connsiteX114" fmla="*/ 434340 w 3413760"/>
                  <a:gd name="connsiteY114" fmla="*/ 2567940 h 4518660"/>
                  <a:gd name="connsiteX115" fmla="*/ 472440 w 3413760"/>
                  <a:gd name="connsiteY115" fmla="*/ 2499360 h 4518660"/>
                  <a:gd name="connsiteX116" fmla="*/ 632460 w 3413760"/>
                  <a:gd name="connsiteY116" fmla="*/ 2476500 h 4518660"/>
                  <a:gd name="connsiteX117" fmla="*/ 678180 w 3413760"/>
                  <a:gd name="connsiteY117" fmla="*/ 2400300 h 4518660"/>
                  <a:gd name="connsiteX118" fmla="*/ 723900 w 3413760"/>
                  <a:gd name="connsiteY118" fmla="*/ 2400300 h 4518660"/>
                  <a:gd name="connsiteX119" fmla="*/ 838200 w 3413760"/>
                  <a:gd name="connsiteY119" fmla="*/ 2316480 h 4518660"/>
                  <a:gd name="connsiteX120" fmla="*/ 853440 w 3413760"/>
                  <a:gd name="connsiteY120" fmla="*/ 2240280 h 4518660"/>
                  <a:gd name="connsiteX121" fmla="*/ 891540 w 3413760"/>
                  <a:gd name="connsiteY121" fmla="*/ 2179320 h 4518660"/>
                  <a:gd name="connsiteX122" fmla="*/ 929640 w 3413760"/>
                  <a:gd name="connsiteY122" fmla="*/ 2087880 h 4518660"/>
                  <a:gd name="connsiteX123" fmla="*/ 1013460 w 3413760"/>
                  <a:gd name="connsiteY123" fmla="*/ 2087880 h 4518660"/>
                  <a:gd name="connsiteX124" fmla="*/ 1021080 w 3413760"/>
                  <a:gd name="connsiteY124" fmla="*/ 2019300 h 4518660"/>
                  <a:gd name="connsiteX125" fmla="*/ 1074420 w 3413760"/>
                  <a:gd name="connsiteY125" fmla="*/ 2019300 h 4518660"/>
                  <a:gd name="connsiteX126" fmla="*/ 1074420 w 3413760"/>
                  <a:gd name="connsiteY126" fmla="*/ 1935480 h 4518660"/>
                  <a:gd name="connsiteX127" fmla="*/ 944880 w 3413760"/>
                  <a:gd name="connsiteY127" fmla="*/ 1844040 h 4518660"/>
                  <a:gd name="connsiteX128" fmla="*/ 792480 w 3413760"/>
                  <a:gd name="connsiteY128" fmla="*/ 1691640 h 4518660"/>
                  <a:gd name="connsiteX129" fmla="*/ 693420 w 3413760"/>
                  <a:gd name="connsiteY129" fmla="*/ 1668780 h 4518660"/>
                  <a:gd name="connsiteX130" fmla="*/ 662940 w 3413760"/>
                  <a:gd name="connsiteY130" fmla="*/ 1600200 h 4518660"/>
                  <a:gd name="connsiteX131" fmla="*/ 533400 w 3413760"/>
                  <a:gd name="connsiteY131" fmla="*/ 1607820 h 4518660"/>
                  <a:gd name="connsiteX132" fmla="*/ 502920 w 3413760"/>
                  <a:gd name="connsiteY132" fmla="*/ 1668780 h 4518660"/>
                  <a:gd name="connsiteX133" fmla="*/ 563880 w 3413760"/>
                  <a:gd name="connsiteY133" fmla="*/ 1744980 h 4518660"/>
                  <a:gd name="connsiteX134" fmla="*/ 464820 w 3413760"/>
                  <a:gd name="connsiteY134" fmla="*/ 1775460 h 4518660"/>
                  <a:gd name="connsiteX135" fmla="*/ 434340 w 3413760"/>
                  <a:gd name="connsiteY135" fmla="*/ 1767840 h 4518660"/>
                  <a:gd name="connsiteX136" fmla="*/ 396240 w 3413760"/>
                  <a:gd name="connsiteY136" fmla="*/ 1813560 h 4518660"/>
                  <a:gd name="connsiteX137" fmla="*/ 335280 w 3413760"/>
                  <a:gd name="connsiteY137" fmla="*/ 1775460 h 4518660"/>
                  <a:gd name="connsiteX138" fmla="*/ 388620 w 3413760"/>
                  <a:gd name="connsiteY138" fmla="*/ 1684020 h 4518660"/>
                  <a:gd name="connsiteX139" fmla="*/ 388620 w 3413760"/>
                  <a:gd name="connsiteY139" fmla="*/ 1600200 h 4518660"/>
                  <a:gd name="connsiteX140" fmla="*/ 495300 w 3413760"/>
                  <a:gd name="connsiteY140" fmla="*/ 1524000 h 4518660"/>
                  <a:gd name="connsiteX141" fmla="*/ 441960 w 3413760"/>
                  <a:gd name="connsiteY141" fmla="*/ 1440180 h 4518660"/>
                  <a:gd name="connsiteX142" fmla="*/ 426720 w 3413760"/>
                  <a:gd name="connsiteY142" fmla="*/ 1333500 h 4518660"/>
                  <a:gd name="connsiteX143" fmla="*/ 381000 w 3413760"/>
                  <a:gd name="connsiteY143" fmla="*/ 1303020 h 4518660"/>
                  <a:gd name="connsiteX144" fmla="*/ 403860 w 3413760"/>
                  <a:gd name="connsiteY144" fmla="*/ 1211580 h 4518660"/>
                  <a:gd name="connsiteX145" fmla="*/ 391608 w 3413760"/>
                  <a:gd name="connsiteY145" fmla="*/ 1197102 h 4518660"/>
                  <a:gd name="connsiteX146" fmla="*/ 419100 w 3413760"/>
                  <a:gd name="connsiteY146" fmla="*/ 830580 h 4518660"/>
                  <a:gd name="connsiteX147" fmla="*/ 328612 w 3413760"/>
                  <a:gd name="connsiteY147" fmla="*/ 663892 h 4518660"/>
                  <a:gd name="connsiteX148" fmla="*/ 257172 w 3413760"/>
                  <a:gd name="connsiteY148" fmla="*/ 606744 h 4518660"/>
                  <a:gd name="connsiteX149" fmla="*/ 171448 w 3413760"/>
                  <a:gd name="connsiteY149" fmla="*/ 421004 h 4518660"/>
                  <a:gd name="connsiteX150" fmla="*/ 176212 w 3413760"/>
                  <a:gd name="connsiteY150" fmla="*/ 240030 h 4518660"/>
                  <a:gd name="connsiteX151" fmla="*/ 104772 w 3413760"/>
                  <a:gd name="connsiteY151" fmla="*/ 201930 h 4518660"/>
                  <a:gd name="connsiteX152" fmla="*/ 43340 w 3413760"/>
                  <a:gd name="connsiteY152" fmla="*/ 74344 h 4518660"/>
                  <a:gd name="connsiteX153" fmla="*/ 49528 w 3413760"/>
                  <a:gd name="connsiteY153" fmla="*/ 76200 h 4518660"/>
                  <a:gd name="connsiteX154" fmla="*/ 49528 w 3413760"/>
                  <a:gd name="connsiteY154" fmla="*/ 15240 h 4518660"/>
                  <a:gd name="connsiteX155" fmla="*/ 110488 w 3413760"/>
                  <a:gd name="connsiteY155" fmla="*/ 0 h 4518660"/>
                  <a:gd name="connsiteX0" fmla="*/ 453136 w 3413760"/>
                  <a:gd name="connsiteY0" fmla="*/ 2706116 h 4518660"/>
                  <a:gd name="connsiteX1" fmla="*/ 454048 w 3413760"/>
                  <a:gd name="connsiteY1" fmla="*/ 2709304 h 4518660"/>
                  <a:gd name="connsiteX2" fmla="*/ 434340 w 3413760"/>
                  <a:gd name="connsiteY2" fmla="*/ 2735580 h 4518660"/>
                  <a:gd name="connsiteX3" fmla="*/ 335280 w 3413760"/>
                  <a:gd name="connsiteY3" fmla="*/ 2735580 h 4518660"/>
                  <a:gd name="connsiteX4" fmla="*/ 453136 w 3413760"/>
                  <a:gd name="connsiteY4" fmla="*/ 2706116 h 4518660"/>
                  <a:gd name="connsiteX5" fmla="*/ 110488 w 3413760"/>
                  <a:gd name="connsiteY5" fmla="*/ 0 h 4518660"/>
                  <a:gd name="connsiteX6" fmla="*/ 179068 w 3413760"/>
                  <a:gd name="connsiteY6" fmla="*/ 152400 h 4518660"/>
                  <a:gd name="connsiteX7" fmla="*/ 255268 w 3413760"/>
                  <a:gd name="connsiteY7" fmla="*/ 243840 h 4518660"/>
                  <a:gd name="connsiteX8" fmla="*/ 346708 w 3413760"/>
                  <a:gd name="connsiteY8" fmla="*/ 304800 h 4518660"/>
                  <a:gd name="connsiteX9" fmla="*/ 407668 w 3413760"/>
                  <a:gd name="connsiteY9" fmla="*/ 472440 h 4518660"/>
                  <a:gd name="connsiteX10" fmla="*/ 521968 w 3413760"/>
                  <a:gd name="connsiteY10" fmla="*/ 502920 h 4518660"/>
                  <a:gd name="connsiteX11" fmla="*/ 529588 w 3413760"/>
                  <a:gd name="connsiteY11" fmla="*/ 609600 h 4518660"/>
                  <a:gd name="connsiteX12" fmla="*/ 727708 w 3413760"/>
                  <a:gd name="connsiteY12" fmla="*/ 746760 h 4518660"/>
                  <a:gd name="connsiteX13" fmla="*/ 781048 w 3413760"/>
                  <a:gd name="connsiteY13" fmla="*/ 723900 h 4518660"/>
                  <a:gd name="connsiteX14" fmla="*/ 956308 w 3413760"/>
                  <a:gd name="connsiteY14" fmla="*/ 822960 h 4518660"/>
                  <a:gd name="connsiteX15" fmla="*/ 1032508 w 3413760"/>
                  <a:gd name="connsiteY15" fmla="*/ 822960 h 4518660"/>
                  <a:gd name="connsiteX16" fmla="*/ 1116328 w 3413760"/>
                  <a:gd name="connsiteY16" fmla="*/ 845820 h 4518660"/>
                  <a:gd name="connsiteX17" fmla="*/ 1192528 w 3413760"/>
                  <a:gd name="connsiteY17" fmla="*/ 975360 h 4518660"/>
                  <a:gd name="connsiteX18" fmla="*/ 1337308 w 3413760"/>
                  <a:gd name="connsiteY18" fmla="*/ 906780 h 4518660"/>
                  <a:gd name="connsiteX19" fmla="*/ 1398268 w 3413760"/>
                  <a:gd name="connsiteY19" fmla="*/ 914400 h 4518660"/>
                  <a:gd name="connsiteX20" fmla="*/ 1482088 w 3413760"/>
                  <a:gd name="connsiteY20" fmla="*/ 914400 h 4518660"/>
                  <a:gd name="connsiteX21" fmla="*/ 1550668 w 3413760"/>
                  <a:gd name="connsiteY21" fmla="*/ 861060 h 4518660"/>
                  <a:gd name="connsiteX22" fmla="*/ 1604008 w 3413760"/>
                  <a:gd name="connsiteY22" fmla="*/ 861060 h 4518660"/>
                  <a:gd name="connsiteX23" fmla="*/ 1657348 w 3413760"/>
                  <a:gd name="connsiteY23" fmla="*/ 883920 h 4518660"/>
                  <a:gd name="connsiteX24" fmla="*/ 1764028 w 3413760"/>
                  <a:gd name="connsiteY24" fmla="*/ 883920 h 4518660"/>
                  <a:gd name="connsiteX25" fmla="*/ 1817368 w 3413760"/>
                  <a:gd name="connsiteY25" fmla="*/ 762000 h 4518660"/>
                  <a:gd name="connsiteX26" fmla="*/ 1962148 w 3413760"/>
                  <a:gd name="connsiteY26" fmla="*/ 731520 h 4518660"/>
                  <a:gd name="connsiteX27" fmla="*/ 2061208 w 3413760"/>
                  <a:gd name="connsiteY27" fmla="*/ 731520 h 4518660"/>
                  <a:gd name="connsiteX28" fmla="*/ 2129788 w 3413760"/>
                  <a:gd name="connsiteY28" fmla="*/ 662940 h 4518660"/>
                  <a:gd name="connsiteX29" fmla="*/ 2228848 w 3413760"/>
                  <a:gd name="connsiteY29" fmla="*/ 739140 h 4518660"/>
                  <a:gd name="connsiteX30" fmla="*/ 2228848 w 3413760"/>
                  <a:gd name="connsiteY30" fmla="*/ 647700 h 4518660"/>
                  <a:gd name="connsiteX31" fmla="*/ 2282188 w 3413760"/>
                  <a:gd name="connsiteY31" fmla="*/ 548640 h 4518660"/>
                  <a:gd name="connsiteX32" fmla="*/ 2556508 w 3413760"/>
                  <a:gd name="connsiteY32" fmla="*/ 723900 h 4518660"/>
                  <a:gd name="connsiteX33" fmla="*/ 2670808 w 3413760"/>
                  <a:gd name="connsiteY33" fmla="*/ 914400 h 4518660"/>
                  <a:gd name="connsiteX34" fmla="*/ 2769868 w 3413760"/>
                  <a:gd name="connsiteY34" fmla="*/ 937260 h 4518660"/>
                  <a:gd name="connsiteX35" fmla="*/ 2884168 w 3413760"/>
                  <a:gd name="connsiteY35" fmla="*/ 982980 h 4518660"/>
                  <a:gd name="connsiteX36" fmla="*/ 2922268 w 3413760"/>
                  <a:gd name="connsiteY36" fmla="*/ 1066800 h 4518660"/>
                  <a:gd name="connsiteX37" fmla="*/ 2937508 w 3413760"/>
                  <a:gd name="connsiteY37" fmla="*/ 1135380 h 4518660"/>
                  <a:gd name="connsiteX38" fmla="*/ 3181348 w 3413760"/>
                  <a:gd name="connsiteY38" fmla="*/ 1333500 h 4518660"/>
                  <a:gd name="connsiteX39" fmla="*/ 3249928 w 3413760"/>
                  <a:gd name="connsiteY39" fmla="*/ 1348740 h 4518660"/>
                  <a:gd name="connsiteX40" fmla="*/ 3356608 w 3413760"/>
                  <a:gd name="connsiteY40" fmla="*/ 1348740 h 4518660"/>
                  <a:gd name="connsiteX41" fmla="*/ 3330700 w 3413760"/>
                  <a:gd name="connsiteY41" fmla="*/ 1333194 h 4518660"/>
                  <a:gd name="connsiteX42" fmla="*/ 3360420 w 3413760"/>
                  <a:gd name="connsiteY42" fmla="*/ 1341120 h 4518660"/>
                  <a:gd name="connsiteX43" fmla="*/ 3413760 w 3413760"/>
                  <a:gd name="connsiteY43" fmla="*/ 1371600 h 4518660"/>
                  <a:gd name="connsiteX44" fmla="*/ 3390900 w 3413760"/>
                  <a:gd name="connsiteY44" fmla="*/ 1478280 h 4518660"/>
                  <a:gd name="connsiteX45" fmla="*/ 3360420 w 3413760"/>
                  <a:gd name="connsiteY45" fmla="*/ 1516380 h 4518660"/>
                  <a:gd name="connsiteX46" fmla="*/ 3322320 w 3413760"/>
                  <a:gd name="connsiteY46" fmla="*/ 1516380 h 4518660"/>
                  <a:gd name="connsiteX47" fmla="*/ 3284220 w 3413760"/>
                  <a:gd name="connsiteY47" fmla="*/ 1455420 h 4518660"/>
                  <a:gd name="connsiteX48" fmla="*/ 3230880 w 3413760"/>
                  <a:gd name="connsiteY48" fmla="*/ 1455420 h 4518660"/>
                  <a:gd name="connsiteX49" fmla="*/ 3162300 w 3413760"/>
                  <a:gd name="connsiteY49" fmla="*/ 1470660 h 4518660"/>
                  <a:gd name="connsiteX50" fmla="*/ 3086100 w 3413760"/>
                  <a:gd name="connsiteY50" fmla="*/ 1524000 h 4518660"/>
                  <a:gd name="connsiteX51" fmla="*/ 2979420 w 3413760"/>
                  <a:gd name="connsiteY51" fmla="*/ 1546860 h 4518660"/>
                  <a:gd name="connsiteX52" fmla="*/ 2956560 w 3413760"/>
                  <a:gd name="connsiteY52" fmla="*/ 1524000 h 4518660"/>
                  <a:gd name="connsiteX53" fmla="*/ 2849880 w 3413760"/>
                  <a:gd name="connsiteY53" fmla="*/ 1516380 h 4518660"/>
                  <a:gd name="connsiteX54" fmla="*/ 2674620 w 3413760"/>
                  <a:gd name="connsiteY54" fmla="*/ 1577340 h 4518660"/>
                  <a:gd name="connsiteX55" fmla="*/ 2499360 w 3413760"/>
                  <a:gd name="connsiteY55" fmla="*/ 1722120 h 4518660"/>
                  <a:gd name="connsiteX56" fmla="*/ 2186940 w 3413760"/>
                  <a:gd name="connsiteY56" fmla="*/ 2065020 h 4518660"/>
                  <a:gd name="connsiteX57" fmla="*/ 2042160 w 3413760"/>
                  <a:gd name="connsiteY57" fmla="*/ 2263140 h 4518660"/>
                  <a:gd name="connsiteX58" fmla="*/ 1943100 w 3413760"/>
                  <a:gd name="connsiteY58" fmla="*/ 2613660 h 4518660"/>
                  <a:gd name="connsiteX59" fmla="*/ 1943100 w 3413760"/>
                  <a:gd name="connsiteY59" fmla="*/ 2880360 h 4518660"/>
                  <a:gd name="connsiteX60" fmla="*/ 2019300 w 3413760"/>
                  <a:gd name="connsiteY60" fmla="*/ 2994660 h 4518660"/>
                  <a:gd name="connsiteX61" fmla="*/ 1973580 w 3413760"/>
                  <a:gd name="connsiteY61" fmla="*/ 3063240 h 4518660"/>
                  <a:gd name="connsiteX62" fmla="*/ 1950720 w 3413760"/>
                  <a:gd name="connsiteY62" fmla="*/ 3307080 h 4518660"/>
                  <a:gd name="connsiteX63" fmla="*/ 1905000 w 3413760"/>
                  <a:gd name="connsiteY63" fmla="*/ 3444240 h 4518660"/>
                  <a:gd name="connsiteX64" fmla="*/ 1798320 w 3413760"/>
                  <a:gd name="connsiteY64" fmla="*/ 3451860 h 4518660"/>
                  <a:gd name="connsiteX65" fmla="*/ 1760220 w 3413760"/>
                  <a:gd name="connsiteY65" fmla="*/ 3535680 h 4518660"/>
                  <a:gd name="connsiteX66" fmla="*/ 1638300 w 3413760"/>
                  <a:gd name="connsiteY66" fmla="*/ 3573780 h 4518660"/>
                  <a:gd name="connsiteX67" fmla="*/ 1600200 w 3413760"/>
                  <a:gd name="connsiteY67" fmla="*/ 3627120 h 4518660"/>
                  <a:gd name="connsiteX68" fmla="*/ 1516380 w 3413760"/>
                  <a:gd name="connsiteY68" fmla="*/ 3634740 h 4518660"/>
                  <a:gd name="connsiteX69" fmla="*/ 1485900 w 3413760"/>
                  <a:gd name="connsiteY69" fmla="*/ 3688080 h 4518660"/>
                  <a:gd name="connsiteX70" fmla="*/ 1371600 w 3413760"/>
                  <a:gd name="connsiteY70" fmla="*/ 3710940 h 4518660"/>
                  <a:gd name="connsiteX71" fmla="*/ 1341120 w 3413760"/>
                  <a:gd name="connsiteY71" fmla="*/ 3680460 h 4518660"/>
                  <a:gd name="connsiteX72" fmla="*/ 1226820 w 3413760"/>
                  <a:gd name="connsiteY72" fmla="*/ 3665220 h 4518660"/>
                  <a:gd name="connsiteX73" fmla="*/ 1066800 w 3413760"/>
                  <a:gd name="connsiteY73" fmla="*/ 3710940 h 4518660"/>
                  <a:gd name="connsiteX74" fmla="*/ 1066800 w 3413760"/>
                  <a:gd name="connsiteY74" fmla="*/ 3802380 h 4518660"/>
                  <a:gd name="connsiteX75" fmla="*/ 960120 w 3413760"/>
                  <a:gd name="connsiteY75" fmla="*/ 3909060 h 4518660"/>
                  <a:gd name="connsiteX76" fmla="*/ 815340 w 3413760"/>
                  <a:gd name="connsiteY76" fmla="*/ 3954780 h 4518660"/>
                  <a:gd name="connsiteX77" fmla="*/ 662940 w 3413760"/>
                  <a:gd name="connsiteY77" fmla="*/ 4130040 h 4518660"/>
                  <a:gd name="connsiteX78" fmla="*/ 624840 w 3413760"/>
                  <a:gd name="connsiteY78" fmla="*/ 4366260 h 4518660"/>
                  <a:gd name="connsiteX79" fmla="*/ 525780 w 3413760"/>
                  <a:gd name="connsiteY79" fmla="*/ 4503420 h 4518660"/>
                  <a:gd name="connsiteX80" fmla="*/ 403860 w 3413760"/>
                  <a:gd name="connsiteY80" fmla="*/ 4518660 h 4518660"/>
                  <a:gd name="connsiteX81" fmla="*/ 198120 w 3413760"/>
                  <a:gd name="connsiteY81" fmla="*/ 4465320 h 4518660"/>
                  <a:gd name="connsiteX82" fmla="*/ 198120 w 3413760"/>
                  <a:gd name="connsiteY82" fmla="*/ 4358640 h 4518660"/>
                  <a:gd name="connsiteX83" fmla="*/ 60960 w 3413760"/>
                  <a:gd name="connsiteY83" fmla="*/ 4312920 h 4518660"/>
                  <a:gd name="connsiteX84" fmla="*/ 0 w 3413760"/>
                  <a:gd name="connsiteY84" fmla="*/ 4267200 h 4518660"/>
                  <a:gd name="connsiteX85" fmla="*/ 0 w 3413760"/>
                  <a:gd name="connsiteY85" fmla="*/ 4221480 h 4518660"/>
                  <a:gd name="connsiteX86" fmla="*/ 99060 w 3413760"/>
                  <a:gd name="connsiteY86" fmla="*/ 4229100 h 4518660"/>
                  <a:gd name="connsiteX87" fmla="*/ 175260 w 3413760"/>
                  <a:gd name="connsiteY87" fmla="*/ 4206240 h 4518660"/>
                  <a:gd name="connsiteX88" fmla="*/ 205740 w 3413760"/>
                  <a:gd name="connsiteY88" fmla="*/ 4175760 h 4518660"/>
                  <a:gd name="connsiteX89" fmla="*/ 297180 w 3413760"/>
                  <a:gd name="connsiteY89" fmla="*/ 4175760 h 4518660"/>
                  <a:gd name="connsiteX90" fmla="*/ 297180 w 3413760"/>
                  <a:gd name="connsiteY90" fmla="*/ 4099560 h 4518660"/>
                  <a:gd name="connsiteX91" fmla="*/ 205740 w 3413760"/>
                  <a:gd name="connsiteY91" fmla="*/ 4000500 h 4518660"/>
                  <a:gd name="connsiteX92" fmla="*/ 198120 w 3413760"/>
                  <a:gd name="connsiteY92" fmla="*/ 3886200 h 4518660"/>
                  <a:gd name="connsiteX93" fmla="*/ 236220 w 3413760"/>
                  <a:gd name="connsiteY93" fmla="*/ 3802380 h 4518660"/>
                  <a:gd name="connsiteX94" fmla="*/ 198120 w 3413760"/>
                  <a:gd name="connsiteY94" fmla="*/ 3733800 h 4518660"/>
                  <a:gd name="connsiteX95" fmla="*/ 213360 w 3413760"/>
                  <a:gd name="connsiteY95" fmla="*/ 3657600 h 4518660"/>
                  <a:gd name="connsiteX96" fmla="*/ 205740 w 3413760"/>
                  <a:gd name="connsiteY96" fmla="*/ 3611880 h 4518660"/>
                  <a:gd name="connsiteX97" fmla="*/ 182880 w 3413760"/>
                  <a:gd name="connsiteY97" fmla="*/ 3489960 h 4518660"/>
                  <a:gd name="connsiteX98" fmla="*/ 205740 w 3413760"/>
                  <a:gd name="connsiteY98" fmla="*/ 3368040 h 4518660"/>
                  <a:gd name="connsiteX99" fmla="*/ 335280 w 3413760"/>
                  <a:gd name="connsiteY99" fmla="*/ 3307080 h 4518660"/>
                  <a:gd name="connsiteX100" fmla="*/ 327660 w 3413760"/>
                  <a:gd name="connsiteY100" fmla="*/ 3200400 h 4518660"/>
                  <a:gd name="connsiteX101" fmla="*/ 274320 w 3413760"/>
                  <a:gd name="connsiteY101" fmla="*/ 3108960 h 4518660"/>
                  <a:gd name="connsiteX102" fmla="*/ 274320 w 3413760"/>
                  <a:gd name="connsiteY102" fmla="*/ 3055620 h 4518660"/>
                  <a:gd name="connsiteX103" fmla="*/ 160020 w 3413760"/>
                  <a:gd name="connsiteY103" fmla="*/ 2979420 h 4518660"/>
                  <a:gd name="connsiteX104" fmla="*/ 198120 w 3413760"/>
                  <a:gd name="connsiteY104" fmla="*/ 2903220 h 4518660"/>
                  <a:gd name="connsiteX105" fmla="*/ 213360 w 3413760"/>
                  <a:gd name="connsiteY105" fmla="*/ 2849880 h 4518660"/>
                  <a:gd name="connsiteX106" fmla="*/ 304800 w 3413760"/>
                  <a:gd name="connsiteY106" fmla="*/ 2735580 h 4518660"/>
                  <a:gd name="connsiteX107" fmla="*/ 335280 w 3413760"/>
                  <a:gd name="connsiteY107" fmla="*/ 2735580 h 4518660"/>
                  <a:gd name="connsiteX108" fmla="*/ 441960 w 3413760"/>
                  <a:gd name="connsiteY108" fmla="*/ 2743200 h 4518660"/>
                  <a:gd name="connsiteX109" fmla="*/ 457200 w 3413760"/>
                  <a:gd name="connsiteY109" fmla="*/ 2720340 h 4518660"/>
                  <a:gd name="connsiteX110" fmla="*/ 454048 w 3413760"/>
                  <a:gd name="connsiteY110" fmla="*/ 2709304 h 4518660"/>
                  <a:gd name="connsiteX111" fmla="*/ 457200 w 3413760"/>
                  <a:gd name="connsiteY111" fmla="*/ 2705100 h 4518660"/>
                  <a:gd name="connsiteX112" fmla="*/ 143573 w 3413760"/>
                  <a:gd name="connsiteY112" fmla="*/ 2565622 h 4518660"/>
                  <a:gd name="connsiteX113" fmla="*/ 441960 w 3413760"/>
                  <a:gd name="connsiteY113" fmla="*/ 2667000 h 4518660"/>
                  <a:gd name="connsiteX114" fmla="*/ 434340 w 3413760"/>
                  <a:gd name="connsiteY114" fmla="*/ 2567940 h 4518660"/>
                  <a:gd name="connsiteX115" fmla="*/ 472440 w 3413760"/>
                  <a:gd name="connsiteY115" fmla="*/ 2499360 h 4518660"/>
                  <a:gd name="connsiteX116" fmla="*/ 632460 w 3413760"/>
                  <a:gd name="connsiteY116" fmla="*/ 2476500 h 4518660"/>
                  <a:gd name="connsiteX117" fmla="*/ 678180 w 3413760"/>
                  <a:gd name="connsiteY117" fmla="*/ 2400300 h 4518660"/>
                  <a:gd name="connsiteX118" fmla="*/ 723900 w 3413760"/>
                  <a:gd name="connsiteY118" fmla="*/ 2400300 h 4518660"/>
                  <a:gd name="connsiteX119" fmla="*/ 838200 w 3413760"/>
                  <a:gd name="connsiteY119" fmla="*/ 2316480 h 4518660"/>
                  <a:gd name="connsiteX120" fmla="*/ 853440 w 3413760"/>
                  <a:gd name="connsiteY120" fmla="*/ 2240280 h 4518660"/>
                  <a:gd name="connsiteX121" fmla="*/ 891540 w 3413760"/>
                  <a:gd name="connsiteY121" fmla="*/ 2179320 h 4518660"/>
                  <a:gd name="connsiteX122" fmla="*/ 929640 w 3413760"/>
                  <a:gd name="connsiteY122" fmla="*/ 2087880 h 4518660"/>
                  <a:gd name="connsiteX123" fmla="*/ 1013460 w 3413760"/>
                  <a:gd name="connsiteY123" fmla="*/ 2087880 h 4518660"/>
                  <a:gd name="connsiteX124" fmla="*/ 1021080 w 3413760"/>
                  <a:gd name="connsiteY124" fmla="*/ 2019300 h 4518660"/>
                  <a:gd name="connsiteX125" fmla="*/ 1074420 w 3413760"/>
                  <a:gd name="connsiteY125" fmla="*/ 2019300 h 4518660"/>
                  <a:gd name="connsiteX126" fmla="*/ 1074420 w 3413760"/>
                  <a:gd name="connsiteY126" fmla="*/ 1935480 h 4518660"/>
                  <a:gd name="connsiteX127" fmla="*/ 944880 w 3413760"/>
                  <a:gd name="connsiteY127" fmla="*/ 1844040 h 4518660"/>
                  <a:gd name="connsiteX128" fmla="*/ 792480 w 3413760"/>
                  <a:gd name="connsiteY128" fmla="*/ 1691640 h 4518660"/>
                  <a:gd name="connsiteX129" fmla="*/ 693420 w 3413760"/>
                  <a:gd name="connsiteY129" fmla="*/ 1668780 h 4518660"/>
                  <a:gd name="connsiteX130" fmla="*/ 662940 w 3413760"/>
                  <a:gd name="connsiteY130" fmla="*/ 1600200 h 4518660"/>
                  <a:gd name="connsiteX131" fmla="*/ 533400 w 3413760"/>
                  <a:gd name="connsiteY131" fmla="*/ 1607820 h 4518660"/>
                  <a:gd name="connsiteX132" fmla="*/ 502920 w 3413760"/>
                  <a:gd name="connsiteY132" fmla="*/ 1668780 h 4518660"/>
                  <a:gd name="connsiteX133" fmla="*/ 563880 w 3413760"/>
                  <a:gd name="connsiteY133" fmla="*/ 1744980 h 4518660"/>
                  <a:gd name="connsiteX134" fmla="*/ 464820 w 3413760"/>
                  <a:gd name="connsiteY134" fmla="*/ 1775460 h 4518660"/>
                  <a:gd name="connsiteX135" fmla="*/ 434340 w 3413760"/>
                  <a:gd name="connsiteY135" fmla="*/ 1767840 h 4518660"/>
                  <a:gd name="connsiteX136" fmla="*/ 396240 w 3413760"/>
                  <a:gd name="connsiteY136" fmla="*/ 1813560 h 4518660"/>
                  <a:gd name="connsiteX137" fmla="*/ 335280 w 3413760"/>
                  <a:gd name="connsiteY137" fmla="*/ 1775460 h 4518660"/>
                  <a:gd name="connsiteX138" fmla="*/ 388620 w 3413760"/>
                  <a:gd name="connsiteY138" fmla="*/ 1684020 h 4518660"/>
                  <a:gd name="connsiteX139" fmla="*/ 388620 w 3413760"/>
                  <a:gd name="connsiteY139" fmla="*/ 1600200 h 4518660"/>
                  <a:gd name="connsiteX140" fmla="*/ 495300 w 3413760"/>
                  <a:gd name="connsiteY140" fmla="*/ 1524000 h 4518660"/>
                  <a:gd name="connsiteX141" fmla="*/ 441960 w 3413760"/>
                  <a:gd name="connsiteY141" fmla="*/ 1440180 h 4518660"/>
                  <a:gd name="connsiteX142" fmla="*/ 426720 w 3413760"/>
                  <a:gd name="connsiteY142" fmla="*/ 1333500 h 4518660"/>
                  <a:gd name="connsiteX143" fmla="*/ 381000 w 3413760"/>
                  <a:gd name="connsiteY143" fmla="*/ 1303020 h 4518660"/>
                  <a:gd name="connsiteX144" fmla="*/ 403860 w 3413760"/>
                  <a:gd name="connsiteY144" fmla="*/ 1211580 h 4518660"/>
                  <a:gd name="connsiteX145" fmla="*/ 391608 w 3413760"/>
                  <a:gd name="connsiteY145" fmla="*/ 1197102 h 4518660"/>
                  <a:gd name="connsiteX146" fmla="*/ 419100 w 3413760"/>
                  <a:gd name="connsiteY146" fmla="*/ 830580 h 4518660"/>
                  <a:gd name="connsiteX147" fmla="*/ 328612 w 3413760"/>
                  <a:gd name="connsiteY147" fmla="*/ 663892 h 4518660"/>
                  <a:gd name="connsiteX148" fmla="*/ 257172 w 3413760"/>
                  <a:gd name="connsiteY148" fmla="*/ 606744 h 4518660"/>
                  <a:gd name="connsiteX149" fmla="*/ 171448 w 3413760"/>
                  <a:gd name="connsiteY149" fmla="*/ 421004 h 4518660"/>
                  <a:gd name="connsiteX150" fmla="*/ 176212 w 3413760"/>
                  <a:gd name="connsiteY150" fmla="*/ 240030 h 4518660"/>
                  <a:gd name="connsiteX151" fmla="*/ 104772 w 3413760"/>
                  <a:gd name="connsiteY151" fmla="*/ 201930 h 4518660"/>
                  <a:gd name="connsiteX152" fmla="*/ 43340 w 3413760"/>
                  <a:gd name="connsiteY152" fmla="*/ 74344 h 4518660"/>
                  <a:gd name="connsiteX153" fmla="*/ 49528 w 3413760"/>
                  <a:gd name="connsiteY153" fmla="*/ 76200 h 4518660"/>
                  <a:gd name="connsiteX154" fmla="*/ 49528 w 3413760"/>
                  <a:gd name="connsiteY154" fmla="*/ 15240 h 4518660"/>
                  <a:gd name="connsiteX155" fmla="*/ 110488 w 3413760"/>
                  <a:gd name="connsiteY155" fmla="*/ 0 h 4518660"/>
                  <a:gd name="connsiteX0" fmla="*/ 453136 w 3413760"/>
                  <a:gd name="connsiteY0" fmla="*/ 2706116 h 4518660"/>
                  <a:gd name="connsiteX1" fmla="*/ 454048 w 3413760"/>
                  <a:gd name="connsiteY1" fmla="*/ 2709304 h 4518660"/>
                  <a:gd name="connsiteX2" fmla="*/ 434340 w 3413760"/>
                  <a:gd name="connsiteY2" fmla="*/ 2735580 h 4518660"/>
                  <a:gd name="connsiteX3" fmla="*/ 335280 w 3413760"/>
                  <a:gd name="connsiteY3" fmla="*/ 2735580 h 4518660"/>
                  <a:gd name="connsiteX4" fmla="*/ 453136 w 3413760"/>
                  <a:gd name="connsiteY4" fmla="*/ 2706116 h 4518660"/>
                  <a:gd name="connsiteX5" fmla="*/ 110488 w 3413760"/>
                  <a:gd name="connsiteY5" fmla="*/ 0 h 4518660"/>
                  <a:gd name="connsiteX6" fmla="*/ 179068 w 3413760"/>
                  <a:gd name="connsiteY6" fmla="*/ 152400 h 4518660"/>
                  <a:gd name="connsiteX7" fmla="*/ 255268 w 3413760"/>
                  <a:gd name="connsiteY7" fmla="*/ 243840 h 4518660"/>
                  <a:gd name="connsiteX8" fmla="*/ 346708 w 3413760"/>
                  <a:gd name="connsiteY8" fmla="*/ 304800 h 4518660"/>
                  <a:gd name="connsiteX9" fmla="*/ 407668 w 3413760"/>
                  <a:gd name="connsiteY9" fmla="*/ 472440 h 4518660"/>
                  <a:gd name="connsiteX10" fmla="*/ 521968 w 3413760"/>
                  <a:gd name="connsiteY10" fmla="*/ 502920 h 4518660"/>
                  <a:gd name="connsiteX11" fmla="*/ 529588 w 3413760"/>
                  <a:gd name="connsiteY11" fmla="*/ 609600 h 4518660"/>
                  <a:gd name="connsiteX12" fmla="*/ 727708 w 3413760"/>
                  <a:gd name="connsiteY12" fmla="*/ 746760 h 4518660"/>
                  <a:gd name="connsiteX13" fmla="*/ 781048 w 3413760"/>
                  <a:gd name="connsiteY13" fmla="*/ 723900 h 4518660"/>
                  <a:gd name="connsiteX14" fmla="*/ 956308 w 3413760"/>
                  <a:gd name="connsiteY14" fmla="*/ 822960 h 4518660"/>
                  <a:gd name="connsiteX15" fmla="*/ 1032508 w 3413760"/>
                  <a:gd name="connsiteY15" fmla="*/ 822960 h 4518660"/>
                  <a:gd name="connsiteX16" fmla="*/ 1116328 w 3413760"/>
                  <a:gd name="connsiteY16" fmla="*/ 845820 h 4518660"/>
                  <a:gd name="connsiteX17" fmla="*/ 1192528 w 3413760"/>
                  <a:gd name="connsiteY17" fmla="*/ 975360 h 4518660"/>
                  <a:gd name="connsiteX18" fmla="*/ 1337308 w 3413760"/>
                  <a:gd name="connsiteY18" fmla="*/ 906780 h 4518660"/>
                  <a:gd name="connsiteX19" fmla="*/ 1398268 w 3413760"/>
                  <a:gd name="connsiteY19" fmla="*/ 914400 h 4518660"/>
                  <a:gd name="connsiteX20" fmla="*/ 1482088 w 3413760"/>
                  <a:gd name="connsiteY20" fmla="*/ 914400 h 4518660"/>
                  <a:gd name="connsiteX21" fmla="*/ 1550668 w 3413760"/>
                  <a:gd name="connsiteY21" fmla="*/ 861060 h 4518660"/>
                  <a:gd name="connsiteX22" fmla="*/ 1604008 w 3413760"/>
                  <a:gd name="connsiteY22" fmla="*/ 861060 h 4518660"/>
                  <a:gd name="connsiteX23" fmla="*/ 1657348 w 3413760"/>
                  <a:gd name="connsiteY23" fmla="*/ 883920 h 4518660"/>
                  <a:gd name="connsiteX24" fmla="*/ 1764028 w 3413760"/>
                  <a:gd name="connsiteY24" fmla="*/ 883920 h 4518660"/>
                  <a:gd name="connsiteX25" fmla="*/ 1817368 w 3413760"/>
                  <a:gd name="connsiteY25" fmla="*/ 762000 h 4518660"/>
                  <a:gd name="connsiteX26" fmla="*/ 1962148 w 3413760"/>
                  <a:gd name="connsiteY26" fmla="*/ 731520 h 4518660"/>
                  <a:gd name="connsiteX27" fmla="*/ 2061208 w 3413760"/>
                  <a:gd name="connsiteY27" fmla="*/ 731520 h 4518660"/>
                  <a:gd name="connsiteX28" fmla="*/ 2129788 w 3413760"/>
                  <a:gd name="connsiteY28" fmla="*/ 662940 h 4518660"/>
                  <a:gd name="connsiteX29" fmla="*/ 2228848 w 3413760"/>
                  <a:gd name="connsiteY29" fmla="*/ 739140 h 4518660"/>
                  <a:gd name="connsiteX30" fmla="*/ 2228848 w 3413760"/>
                  <a:gd name="connsiteY30" fmla="*/ 647700 h 4518660"/>
                  <a:gd name="connsiteX31" fmla="*/ 2282188 w 3413760"/>
                  <a:gd name="connsiteY31" fmla="*/ 548640 h 4518660"/>
                  <a:gd name="connsiteX32" fmla="*/ 2556508 w 3413760"/>
                  <a:gd name="connsiteY32" fmla="*/ 723900 h 4518660"/>
                  <a:gd name="connsiteX33" fmla="*/ 2670808 w 3413760"/>
                  <a:gd name="connsiteY33" fmla="*/ 914400 h 4518660"/>
                  <a:gd name="connsiteX34" fmla="*/ 2769868 w 3413760"/>
                  <a:gd name="connsiteY34" fmla="*/ 937260 h 4518660"/>
                  <a:gd name="connsiteX35" fmla="*/ 2884168 w 3413760"/>
                  <a:gd name="connsiteY35" fmla="*/ 982980 h 4518660"/>
                  <a:gd name="connsiteX36" fmla="*/ 2922268 w 3413760"/>
                  <a:gd name="connsiteY36" fmla="*/ 1066800 h 4518660"/>
                  <a:gd name="connsiteX37" fmla="*/ 2937508 w 3413760"/>
                  <a:gd name="connsiteY37" fmla="*/ 1135380 h 4518660"/>
                  <a:gd name="connsiteX38" fmla="*/ 3181348 w 3413760"/>
                  <a:gd name="connsiteY38" fmla="*/ 1333500 h 4518660"/>
                  <a:gd name="connsiteX39" fmla="*/ 3249928 w 3413760"/>
                  <a:gd name="connsiteY39" fmla="*/ 1348740 h 4518660"/>
                  <a:gd name="connsiteX40" fmla="*/ 3356608 w 3413760"/>
                  <a:gd name="connsiteY40" fmla="*/ 1348740 h 4518660"/>
                  <a:gd name="connsiteX41" fmla="*/ 3330700 w 3413760"/>
                  <a:gd name="connsiteY41" fmla="*/ 1333194 h 4518660"/>
                  <a:gd name="connsiteX42" fmla="*/ 3360420 w 3413760"/>
                  <a:gd name="connsiteY42" fmla="*/ 1341120 h 4518660"/>
                  <a:gd name="connsiteX43" fmla="*/ 3413760 w 3413760"/>
                  <a:gd name="connsiteY43" fmla="*/ 1371600 h 4518660"/>
                  <a:gd name="connsiteX44" fmla="*/ 3390900 w 3413760"/>
                  <a:gd name="connsiteY44" fmla="*/ 1478280 h 4518660"/>
                  <a:gd name="connsiteX45" fmla="*/ 3360420 w 3413760"/>
                  <a:gd name="connsiteY45" fmla="*/ 1516380 h 4518660"/>
                  <a:gd name="connsiteX46" fmla="*/ 3322320 w 3413760"/>
                  <a:gd name="connsiteY46" fmla="*/ 1516380 h 4518660"/>
                  <a:gd name="connsiteX47" fmla="*/ 3284220 w 3413760"/>
                  <a:gd name="connsiteY47" fmla="*/ 1455420 h 4518660"/>
                  <a:gd name="connsiteX48" fmla="*/ 3230880 w 3413760"/>
                  <a:gd name="connsiteY48" fmla="*/ 1455420 h 4518660"/>
                  <a:gd name="connsiteX49" fmla="*/ 3162300 w 3413760"/>
                  <a:gd name="connsiteY49" fmla="*/ 1470660 h 4518660"/>
                  <a:gd name="connsiteX50" fmla="*/ 3086100 w 3413760"/>
                  <a:gd name="connsiteY50" fmla="*/ 1524000 h 4518660"/>
                  <a:gd name="connsiteX51" fmla="*/ 2979420 w 3413760"/>
                  <a:gd name="connsiteY51" fmla="*/ 1546860 h 4518660"/>
                  <a:gd name="connsiteX52" fmla="*/ 2956560 w 3413760"/>
                  <a:gd name="connsiteY52" fmla="*/ 1524000 h 4518660"/>
                  <a:gd name="connsiteX53" fmla="*/ 2849880 w 3413760"/>
                  <a:gd name="connsiteY53" fmla="*/ 1516380 h 4518660"/>
                  <a:gd name="connsiteX54" fmla="*/ 2674620 w 3413760"/>
                  <a:gd name="connsiteY54" fmla="*/ 1577340 h 4518660"/>
                  <a:gd name="connsiteX55" fmla="*/ 2499360 w 3413760"/>
                  <a:gd name="connsiteY55" fmla="*/ 1722120 h 4518660"/>
                  <a:gd name="connsiteX56" fmla="*/ 2186940 w 3413760"/>
                  <a:gd name="connsiteY56" fmla="*/ 2065020 h 4518660"/>
                  <a:gd name="connsiteX57" fmla="*/ 2042160 w 3413760"/>
                  <a:gd name="connsiteY57" fmla="*/ 2263140 h 4518660"/>
                  <a:gd name="connsiteX58" fmla="*/ 1943100 w 3413760"/>
                  <a:gd name="connsiteY58" fmla="*/ 2613660 h 4518660"/>
                  <a:gd name="connsiteX59" fmla="*/ 1943100 w 3413760"/>
                  <a:gd name="connsiteY59" fmla="*/ 2880360 h 4518660"/>
                  <a:gd name="connsiteX60" fmla="*/ 2019300 w 3413760"/>
                  <a:gd name="connsiteY60" fmla="*/ 2994660 h 4518660"/>
                  <a:gd name="connsiteX61" fmla="*/ 1973580 w 3413760"/>
                  <a:gd name="connsiteY61" fmla="*/ 3063240 h 4518660"/>
                  <a:gd name="connsiteX62" fmla="*/ 1950720 w 3413760"/>
                  <a:gd name="connsiteY62" fmla="*/ 3307080 h 4518660"/>
                  <a:gd name="connsiteX63" fmla="*/ 1905000 w 3413760"/>
                  <a:gd name="connsiteY63" fmla="*/ 3444240 h 4518660"/>
                  <a:gd name="connsiteX64" fmla="*/ 1798320 w 3413760"/>
                  <a:gd name="connsiteY64" fmla="*/ 3451860 h 4518660"/>
                  <a:gd name="connsiteX65" fmla="*/ 1760220 w 3413760"/>
                  <a:gd name="connsiteY65" fmla="*/ 3535680 h 4518660"/>
                  <a:gd name="connsiteX66" fmla="*/ 1638300 w 3413760"/>
                  <a:gd name="connsiteY66" fmla="*/ 3573780 h 4518660"/>
                  <a:gd name="connsiteX67" fmla="*/ 1600200 w 3413760"/>
                  <a:gd name="connsiteY67" fmla="*/ 3627120 h 4518660"/>
                  <a:gd name="connsiteX68" fmla="*/ 1516380 w 3413760"/>
                  <a:gd name="connsiteY68" fmla="*/ 3634740 h 4518660"/>
                  <a:gd name="connsiteX69" fmla="*/ 1485900 w 3413760"/>
                  <a:gd name="connsiteY69" fmla="*/ 3688080 h 4518660"/>
                  <a:gd name="connsiteX70" fmla="*/ 1371600 w 3413760"/>
                  <a:gd name="connsiteY70" fmla="*/ 3710940 h 4518660"/>
                  <a:gd name="connsiteX71" fmla="*/ 1341120 w 3413760"/>
                  <a:gd name="connsiteY71" fmla="*/ 3680460 h 4518660"/>
                  <a:gd name="connsiteX72" fmla="*/ 1226820 w 3413760"/>
                  <a:gd name="connsiteY72" fmla="*/ 3665220 h 4518660"/>
                  <a:gd name="connsiteX73" fmla="*/ 1066800 w 3413760"/>
                  <a:gd name="connsiteY73" fmla="*/ 3710940 h 4518660"/>
                  <a:gd name="connsiteX74" fmla="*/ 1066800 w 3413760"/>
                  <a:gd name="connsiteY74" fmla="*/ 3802380 h 4518660"/>
                  <a:gd name="connsiteX75" fmla="*/ 960120 w 3413760"/>
                  <a:gd name="connsiteY75" fmla="*/ 3909060 h 4518660"/>
                  <a:gd name="connsiteX76" fmla="*/ 815340 w 3413760"/>
                  <a:gd name="connsiteY76" fmla="*/ 3954780 h 4518660"/>
                  <a:gd name="connsiteX77" fmla="*/ 662940 w 3413760"/>
                  <a:gd name="connsiteY77" fmla="*/ 4130040 h 4518660"/>
                  <a:gd name="connsiteX78" fmla="*/ 624840 w 3413760"/>
                  <a:gd name="connsiteY78" fmla="*/ 4366260 h 4518660"/>
                  <a:gd name="connsiteX79" fmla="*/ 525780 w 3413760"/>
                  <a:gd name="connsiteY79" fmla="*/ 4503420 h 4518660"/>
                  <a:gd name="connsiteX80" fmla="*/ 403860 w 3413760"/>
                  <a:gd name="connsiteY80" fmla="*/ 4518660 h 4518660"/>
                  <a:gd name="connsiteX81" fmla="*/ 198120 w 3413760"/>
                  <a:gd name="connsiteY81" fmla="*/ 4465320 h 4518660"/>
                  <a:gd name="connsiteX82" fmla="*/ 198120 w 3413760"/>
                  <a:gd name="connsiteY82" fmla="*/ 4358640 h 4518660"/>
                  <a:gd name="connsiteX83" fmla="*/ 60960 w 3413760"/>
                  <a:gd name="connsiteY83" fmla="*/ 4312920 h 4518660"/>
                  <a:gd name="connsiteX84" fmla="*/ 0 w 3413760"/>
                  <a:gd name="connsiteY84" fmla="*/ 4267200 h 4518660"/>
                  <a:gd name="connsiteX85" fmla="*/ 0 w 3413760"/>
                  <a:gd name="connsiteY85" fmla="*/ 4221480 h 4518660"/>
                  <a:gd name="connsiteX86" fmla="*/ 99060 w 3413760"/>
                  <a:gd name="connsiteY86" fmla="*/ 4229100 h 4518660"/>
                  <a:gd name="connsiteX87" fmla="*/ 175260 w 3413760"/>
                  <a:gd name="connsiteY87" fmla="*/ 4206240 h 4518660"/>
                  <a:gd name="connsiteX88" fmla="*/ 205740 w 3413760"/>
                  <a:gd name="connsiteY88" fmla="*/ 4175760 h 4518660"/>
                  <a:gd name="connsiteX89" fmla="*/ 297180 w 3413760"/>
                  <a:gd name="connsiteY89" fmla="*/ 4175760 h 4518660"/>
                  <a:gd name="connsiteX90" fmla="*/ 297180 w 3413760"/>
                  <a:gd name="connsiteY90" fmla="*/ 4099560 h 4518660"/>
                  <a:gd name="connsiteX91" fmla="*/ 205740 w 3413760"/>
                  <a:gd name="connsiteY91" fmla="*/ 4000500 h 4518660"/>
                  <a:gd name="connsiteX92" fmla="*/ 198120 w 3413760"/>
                  <a:gd name="connsiteY92" fmla="*/ 3886200 h 4518660"/>
                  <a:gd name="connsiteX93" fmla="*/ 236220 w 3413760"/>
                  <a:gd name="connsiteY93" fmla="*/ 3802380 h 4518660"/>
                  <a:gd name="connsiteX94" fmla="*/ 198120 w 3413760"/>
                  <a:gd name="connsiteY94" fmla="*/ 3733800 h 4518660"/>
                  <a:gd name="connsiteX95" fmla="*/ 213360 w 3413760"/>
                  <a:gd name="connsiteY95" fmla="*/ 3657600 h 4518660"/>
                  <a:gd name="connsiteX96" fmla="*/ 205740 w 3413760"/>
                  <a:gd name="connsiteY96" fmla="*/ 3611880 h 4518660"/>
                  <a:gd name="connsiteX97" fmla="*/ 182880 w 3413760"/>
                  <a:gd name="connsiteY97" fmla="*/ 3489960 h 4518660"/>
                  <a:gd name="connsiteX98" fmla="*/ 205740 w 3413760"/>
                  <a:gd name="connsiteY98" fmla="*/ 3368040 h 4518660"/>
                  <a:gd name="connsiteX99" fmla="*/ 335280 w 3413760"/>
                  <a:gd name="connsiteY99" fmla="*/ 3307080 h 4518660"/>
                  <a:gd name="connsiteX100" fmla="*/ 327660 w 3413760"/>
                  <a:gd name="connsiteY100" fmla="*/ 3200400 h 4518660"/>
                  <a:gd name="connsiteX101" fmla="*/ 274320 w 3413760"/>
                  <a:gd name="connsiteY101" fmla="*/ 3108960 h 4518660"/>
                  <a:gd name="connsiteX102" fmla="*/ 274320 w 3413760"/>
                  <a:gd name="connsiteY102" fmla="*/ 3055620 h 4518660"/>
                  <a:gd name="connsiteX103" fmla="*/ 160020 w 3413760"/>
                  <a:gd name="connsiteY103" fmla="*/ 2979420 h 4518660"/>
                  <a:gd name="connsiteX104" fmla="*/ 198120 w 3413760"/>
                  <a:gd name="connsiteY104" fmla="*/ 2903220 h 4518660"/>
                  <a:gd name="connsiteX105" fmla="*/ 213360 w 3413760"/>
                  <a:gd name="connsiteY105" fmla="*/ 2849880 h 4518660"/>
                  <a:gd name="connsiteX106" fmla="*/ 304800 w 3413760"/>
                  <a:gd name="connsiteY106" fmla="*/ 2735580 h 4518660"/>
                  <a:gd name="connsiteX107" fmla="*/ 335280 w 3413760"/>
                  <a:gd name="connsiteY107" fmla="*/ 2735580 h 4518660"/>
                  <a:gd name="connsiteX108" fmla="*/ 441960 w 3413760"/>
                  <a:gd name="connsiteY108" fmla="*/ 2743200 h 4518660"/>
                  <a:gd name="connsiteX109" fmla="*/ 457200 w 3413760"/>
                  <a:gd name="connsiteY109" fmla="*/ 2720340 h 4518660"/>
                  <a:gd name="connsiteX110" fmla="*/ 454048 w 3413760"/>
                  <a:gd name="connsiteY110" fmla="*/ 2709304 h 4518660"/>
                  <a:gd name="connsiteX111" fmla="*/ 50006 w 3413760"/>
                  <a:gd name="connsiteY111" fmla="*/ 2621756 h 4518660"/>
                  <a:gd name="connsiteX112" fmla="*/ 143573 w 3413760"/>
                  <a:gd name="connsiteY112" fmla="*/ 2565622 h 4518660"/>
                  <a:gd name="connsiteX113" fmla="*/ 441960 w 3413760"/>
                  <a:gd name="connsiteY113" fmla="*/ 2667000 h 4518660"/>
                  <a:gd name="connsiteX114" fmla="*/ 434340 w 3413760"/>
                  <a:gd name="connsiteY114" fmla="*/ 2567940 h 4518660"/>
                  <a:gd name="connsiteX115" fmla="*/ 472440 w 3413760"/>
                  <a:gd name="connsiteY115" fmla="*/ 2499360 h 4518660"/>
                  <a:gd name="connsiteX116" fmla="*/ 632460 w 3413760"/>
                  <a:gd name="connsiteY116" fmla="*/ 2476500 h 4518660"/>
                  <a:gd name="connsiteX117" fmla="*/ 678180 w 3413760"/>
                  <a:gd name="connsiteY117" fmla="*/ 2400300 h 4518660"/>
                  <a:gd name="connsiteX118" fmla="*/ 723900 w 3413760"/>
                  <a:gd name="connsiteY118" fmla="*/ 2400300 h 4518660"/>
                  <a:gd name="connsiteX119" fmla="*/ 838200 w 3413760"/>
                  <a:gd name="connsiteY119" fmla="*/ 2316480 h 4518660"/>
                  <a:gd name="connsiteX120" fmla="*/ 853440 w 3413760"/>
                  <a:gd name="connsiteY120" fmla="*/ 2240280 h 4518660"/>
                  <a:gd name="connsiteX121" fmla="*/ 891540 w 3413760"/>
                  <a:gd name="connsiteY121" fmla="*/ 2179320 h 4518660"/>
                  <a:gd name="connsiteX122" fmla="*/ 929640 w 3413760"/>
                  <a:gd name="connsiteY122" fmla="*/ 2087880 h 4518660"/>
                  <a:gd name="connsiteX123" fmla="*/ 1013460 w 3413760"/>
                  <a:gd name="connsiteY123" fmla="*/ 2087880 h 4518660"/>
                  <a:gd name="connsiteX124" fmla="*/ 1021080 w 3413760"/>
                  <a:gd name="connsiteY124" fmla="*/ 2019300 h 4518660"/>
                  <a:gd name="connsiteX125" fmla="*/ 1074420 w 3413760"/>
                  <a:gd name="connsiteY125" fmla="*/ 2019300 h 4518660"/>
                  <a:gd name="connsiteX126" fmla="*/ 1074420 w 3413760"/>
                  <a:gd name="connsiteY126" fmla="*/ 1935480 h 4518660"/>
                  <a:gd name="connsiteX127" fmla="*/ 944880 w 3413760"/>
                  <a:gd name="connsiteY127" fmla="*/ 1844040 h 4518660"/>
                  <a:gd name="connsiteX128" fmla="*/ 792480 w 3413760"/>
                  <a:gd name="connsiteY128" fmla="*/ 1691640 h 4518660"/>
                  <a:gd name="connsiteX129" fmla="*/ 693420 w 3413760"/>
                  <a:gd name="connsiteY129" fmla="*/ 1668780 h 4518660"/>
                  <a:gd name="connsiteX130" fmla="*/ 662940 w 3413760"/>
                  <a:gd name="connsiteY130" fmla="*/ 1600200 h 4518660"/>
                  <a:gd name="connsiteX131" fmla="*/ 533400 w 3413760"/>
                  <a:gd name="connsiteY131" fmla="*/ 1607820 h 4518660"/>
                  <a:gd name="connsiteX132" fmla="*/ 502920 w 3413760"/>
                  <a:gd name="connsiteY132" fmla="*/ 1668780 h 4518660"/>
                  <a:gd name="connsiteX133" fmla="*/ 563880 w 3413760"/>
                  <a:gd name="connsiteY133" fmla="*/ 1744980 h 4518660"/>
                  <a:gd name="connsiteX134" fmla="*/ 464820 w 3413760"/>
                  <a:gd name="connsiteY134" fmla="*/ 1775460 h 4518660"/>
                  <a:gd name="connsiteX135" fmla="*/ 434340 w 3413760"/>
                  <a:gd name="connsiteY135" fmla="*/ 1767840 h 4518660"/>
                  <a:gd name="connsiteX136" fmla="*/ 396240 w 3413760"/>
                  <a:gd name="connsiteY136" fmla="*/ 1813560 h 4518660"/>
                  <a:gd name="connsiteX137" fmla="*/ 335280 w 3413760"/>
                  <a:gd name="connsiteY137" fmla="*/ 1775460 h 4518660"/>
                  <a:gd name="connsiteX138" fmla="*/ 388620 w 3413760"/>
                  <a:gd name="connsiteY138" fmla="*/ 1684020 h 4518660"/>
                  <a:gd name="connsiteX139" fmla="*/ 388620 w 3413760"/>
                  <a:gd name="connsiteY139" fmla="*/ 1600200 h 4518660"/>
                  <a:gd name="connsiteX140" fmla="*/ 495300 w 3413760"/>
                  <a:gd name="connsiteY140" fmla="*/ 1524000 h 4518660"/>
                  <a:gd name="connsiteX141" fmla="*/ 441960 w 3413760"/>
                  <a:gd name="connsiteY141" fmla="*/ 1440180 h 4518660"/>
                  <a:gd name="connsiteX142" fmla="*/ 426720 w 3413760"/>
                  <a:gd name="connsiteY142" fmla="*/ 1333500 h 4518660"/>
                  <a:gd name="connsiteX143" fmla="*/ 381000 w 3413760"/>
                  <a:gd name="connsiteY143" fmla="*/ 1303020 h 4518660"/>
                  <a:gd name="connsiteX144" fmla="*/ 403860 w 3413760"/>
                  <a:gd name="connsiteY144" fmla="*/ 1211580 h 4518660"/>
                  <a:gd name="connsiteX145" fmla="*/ 391608 w 3413760"/>
                  <a:gd name="connsiteY145" fmla="*/ 1197102 h 4518660"/>
                  <a:gd name="connsiteX146" fmla="*/ 419100 w 3413760"/>
                  <a:gd name="connsiteY146" fmla="*/ 830580 h 4518660"/>
                  <a:gd name="connsiteX147" fmla="*/ 328612 w 3413760"/>
                  <a:gd name="connsiteY147" fmla="*/ 663892 h 4518660"/>
                  <a:gd name="connsiteX148" fmla="*/ 257172 w 3413760"/>
                  <a:gd name="connsiteY148" fmla="*/ 606744 h 4518660"/>
                  <a:gd name="connsiteX149" fmla="*/ 171448 w 3413760"/>
                  <a:gd name="connsiteY149" fmla="*/ 421004 h 4518660"/>
                  <a:gd name="connsiteX150" fmla="*/ 176212 w 3413760"/>
                  <a:gd name="connsiteY150" fmla="*/ 240030 h 4518660"/>
                  <a:gd name="connsiteX151" fmla="*/ 104772 w 3413760"/>
                  <a:gd name="connsiteY151" fmla="*/ 201930 h 4518660"/>
                  <a:gd name="connsiteX152" fmla="*/ 43340 w 3413760"/>
                  <a:gd name="connsiteY152" fmla="*/ 74344 h 4518660"/>
                  <a:gd name="connsiteX153" fmla="*/ 49528 w 3413760"/>
                  <a:gd name="connsiteY153" fmla="*/ 76200 h 4518660"/>
                  <a:gd name="connsiteX154" fmla="*/ 49528 w 3413760"/>
                  <a:gd name="connsiteY154" fmla="*/ 15240 h 4518660"/>
                  <a:gd name="connsiteX155" fmla="*/ 110488 w 3413760"/>
                  <a:gd name="connsiteY155" fmla="*/ 0 h 4518660"/>
                  <a:gd name="connsiteX0" fmla="*/ 453136 w 3413760"/>
                  <a:gd name="connsiteY0" fmla="*/ 2706116 h 4518660"/>
                  <a:gd name="connsiteX1" fmla="*/ 454048 w 3413760"/>
                  <a:gd name="connsiteY1" fmla="*/ 2709304 h 4518660"/>
                  <a:gd name="connsiteX2" fmla="*/ 434340 w 3413760"/>
                  <a:gd name="connsiteY2" fmla="*/ 2735580 h 4518660"/>
                  <a:gd name="connsiteX3" fmla="*/ 335280 w 3413760"/>
                  <a:gd name="connsiteY3" fmla="*/ 2735580 h 4518660"/>
                  <a:gd name="connsiteX4" fmla="*/ 453136 w 3413760"/>
                  <a:gd name="connsiteY4" fmla="*/ 2706116 h 4518660"/>
                  <a:gd name="connsiteX5" fmla="*/ 110488 w 3413760"/>
                  <a:gd name="connsiteY5" fmla="*/ 0 h 4518660"/>
                  <a:gd name="connsiteX6" fmla="*/ 179068 w 3413760"/>
                  <a:gd name="connsiteY6" fmla="*/ 152400 h 4518660"/>
                  <a:gd name="connsiteX7" fmla="*/ 255268 w 3413760"/>
                  <a:gd name="connsiteY7" fmla="*/ 243840 h 4518660"/>
                  <a:gd name="connsiteX8" fmla="*/ 346708 w 3413760"/>
                  <a:gd name="connsiteY8" fmla="*/ 304800 h 4518660"/>
                  <a:gd name="connsiteX9" fmla="*/ 407668 w 3413760"/>
                  <a:gd name="connsiteY9" fmla="*/ 472440 h 4518660"/>
                  <a:gd name="connsiteX10" fmla="*/ 521968 w 3413760"/>
                  <a:gd name="connsiteY10" fmla="*/ 502920 h 4518660"/>
                  <a:gd name="connsiteX11" fmla="*/ 529588 w 3413760"/>
                  <a:gd name="connsiteY11" fmla="*/ 609600 h 4518660"/>
                  <a:gd name="connsiteX12" fmla="*/ 727708 w 3413760"/>
                  <a:gd name="connsiteY12" fmla="*/ 746760 h 4518660"/>
                  <a:gd name="connsiteX13" fmla="*/ 781048 w 3413760"/>
                  <a:gd name="connsiteY13" fmla="*/ 723900 h 4518660"/>
                  <a:gd name="connsiteX14" fmla="*/ 956308 w 3413760"/>
                  <a:gd name="connsiteY14" fmla="*/ 822960 h 4518660"/>
                  <a:gd name="connsiteX15" fmla="*/ 1032508 w 3413760"/>
                  <a:gd name="connsiteY15" fmla="*/ 822960 h 4518660"/>
                  <a:gd name="connsiteX16" fmla="*/ 1116328 w 3413760"/>
                  <a:gd name="connsiteY16" fmla="*/ 845820 h 4518660"/>
                  <a:gd name="connsiteX17" fmla="*/ 1192528 w 3413760"/>
                  <a:gd name="connsiteY17" fmla="*/ 975360 h 4518660"/>
                  <a:gd name="connsiteX18" fmla="*/ 1337308 w 3413760"/>
                  <a:gd name="connsiteY18" fmla="*/ 906780 h 4518660"/>
                  <a:gd name="connsiteX19" fmla="*/ 1398268 w 3413760"/>
                  <a:gd name="connsiteY19" fmla="*/ 914400 h 4518660"/>
                  <a:gd name="connsiteX20" fmla="*/ 1482088 w 3413760"/>
                  <a:gd name="connsiteY20" fmla="*/ 914400 h 4518660"/>
                  <a:gd name="connsiteX21" fmla="*/ 1550668 w 3413760"/>
                  <a:gd name="connsiteY21" fmla="*/ 861060 h 4518660"/>
                  <a:gd name="connsiteX22" fmla="*/ 1604008 w 3413760"/>
                  <a:gd name="connsiteY22" fmla="*/ 861060 h 4518660"/>
                  <a:gd name="connsiteX23" fmla="*/ 1657348 w 3413760"/>
                  <a:gd name="connsiteY23" fmla="*/ 883920 h 4518660"/>
                  <a:gd name="connsiteX24" fmla="*/ 1764028 w 3413760"/>
                  <a:gd name="connsiteY24" fmla="*/ 883920 h 4518660"/>
                  <a:gd name="connsiteX25" fmla="*/ 1817368 w 3413760"/>
                  <a:gd name="connsiteY25" fmla="*/ 762000 h 4518660"/>
                  <a:gd name="connsiteX26" fmla="*/ 1962148 w 3413760"/>
                  <a:gd name="connsiteY26" fmla="*/ 731520 h 4518660"/>
                  <a:gd name="connsiteX27" fmla="*/ 2061208 w 3413760"/>
                  <a:gd name="connsiteY27" fmla="*/ 731520 h 4518660"/>
                  <a:gd name="connsiteX28" fmla="*/ 2129788 w 3413760"/>
                  <a:gd name="connsiteY28" fmla="*/ 662940 h 4518660"/>
                  <a:gd name="connsiteX29" fmla="*/ 2228848 w 3413760"/>
                  <a:gd name="connsiteY29" fmla="*/ 739140 h 4518660"/>
                  <a:gd name="connsiteX30" fmla="*/ 2228848 w 3413760"/>
                  <a:gd name="connsiteY30" fmla="*/ 647700 h 4518660"/>
                  <a:gd name="connsiteX31" fmla="*/ 2282188 w 3413760"/>
                  <a:gd name="connsiteY31" fmla="*/ 548640 h 4518660"/>
                  <a:gd name="connsiteX32" fmla="*/ 2556508 w 3413760"/>
                  <a:gd name="connsiteY32" fmla="*/ 723900 h 4518660"/>
                  <a:gd name="connsiteX33" fmla="*/ 2670808 w 3413760"/>
                  <a:gd name="connsiteY33" fmla="*/ 914400 h 4518660"/>
                  <a:gd name="connsiteX34" fmla="*/ 2769868 w 3413760"/>
                  <a:gd name="connsiteY34" fmla="*/ 937260 h 4518660"/>
                  <a:gd name="connsiteX35" fmla="*/ 2884168 w 3413760"/>
                  <a:gd name="connsiteY35" fmla="*/ 982980 h 4518660"/>
                  <a:gd name="connsiteX36" fmla="*/ 2922268 w 3413760"/>
                  <a:gd name="connsiteY36" fmla="*/ 1066800 h 4518660"/>
                  <a:gd name="connsiteX37" fmla="*/ 2937508 w 3413760"/>
                  <a:gd name="connsiteY37" fmla="*/ 1135380 h 4518660"/>
                  <a:gd name="connsiteX38" fmla="*/ 3181348 w 3413760"/>
                  <a:gd name="connsiteY38" fmla="*/ 1333500 h 4518660"/>
                  <a:gd name="connsiteX39" fmla="*/ 3249928 w 3413760"/>
                  <a:gd name="connsiteY39" fmla="*/ 1348740 h 4518660"/>
                  <a:gd name="connsiteX40" fmla="*/ 3356608 w 3413760"/>
                  <a:gd name="connsiteY40" fmla="*/ 1348740 h 4518660"/>
                  <a:gd name="connsiteX41" fmla="*/ 3330700 w 3413760"/>
                  <a:gd name="connsiteY41" fmla="*/ 1333194 h 4518660"/>
                  <a:gd name="connsiteX42" fmla="*/ 3360420 w 3413760"/>
                  <a:gd name="connsiteY42" fmla="*/ 1341120 h 4518660"/>
                  <a:gd name="connsiteX43" fmla="*/ 3413760 w 3413760"/>
                  <a:gd name="connsiteY43" fmla="*/ 1371600 h 4518660"/>
                  <a:gd name="connsiteX44" fmla="*/ 3390900 w 3413760"/>
                  <a:gd name="connsiteY44" fmla="*/ 1478280 h 4518660"/>
                  <a:gd name="connsiteX45" fmla="*/ 3360420 w 3413760"/>
                  <a:gd name="connsiteY45" fmla="*/ 1516380 h 4518660"/>
                  <a:gd name="connsiteX46" fmla="*/ 3322320 w 3413760"/>
                  <a:gd name="connsiteY46" fmla="*/ 1516380 h 4518660"/>
                  <a:gd name="connsiteX47" fmla="*/ 3284220 w 3413760"/>
                  <a:gd name="connsiteY47" fmla="*/ 1455420 h 4518660"/>
                  <a:gd name="connsiteX48" fmla="*/ 3230880 w 3413760"/>
                  <a:gd name="connsiteY48" fmla="*/ 1455420 h 4518660"/>
                  <a:gd name="connsiteX49" fmla="*/ 3162300 w 3413760"/>
                  <a:gd name="connsiteY49" fmla="*/ 1470660 h 4518660"/>
                  <a:gd name="connsiteX50" fmla="*/ 3086100 w 3413760"/>
                  <a:gd name="connsiteY50" fmla="*/ 1524000 h 4518660"/>
                  <a:gd name="connsiteX51" fmla="*/ 2979420 w 3413760"/>
                  <a:gd name="connsiteY51" fmla="*/ 1546860 h 4518660"/>
                  <a:gd name="connsiteX52" fmla="*/ 2956560 w 3413760"/>
                  <a:gd name="connsiteY52" fmla="*/ 1524000 h 4518660"/>
                  <a:gd name="connsiteX53" fmla="*/ 2849880 w 3413760"/>
                  <a:gd name="connsiteY53" fmla="*/ 1516380 h 4518660"/>
                  <a:gd name="connsiteX54" fmla="*/ 2674620 w 3413760"/>
                  <a:gd name="connsiteY54" fmla="*/ 1577340 h 4518660"/>
                  <a:gd name="connsiteX55" fmla="*/ 2499360 w 3413760"/>
                  <a:gd name="connsiteY55" fmla="*/ 1722120 h 4518660"/>
                  <a:gd name="connsiteX56" fmla="*/ 2186940 w 3413760"/>
                  <a:gd name="connsiteY56" fmla="*/ 2065020 h 4518660"/>
                  <a:gd name="connsiteX57" fmla="*/ 2042160 w 3413760"/>
                  <a:gd name="connsiteY57" fmla="*/ 2263140 h 4518660"/>
                  <a:gd name="connsiteX58" fmla="*/ 1943100 w 3413760"/>
                  <a:gd name="connsiteY58" fmla="*/ 2613660 h 4518660"/>
                  <a:gd name="connsiteX59" fmla="*/ 1943100 w 3413760"/>
                  <a:gd name="connsiteY59" fmla="*/ 2880360 h 4518660"/>
                  <a:gd name="connsiteX60" fmla="*/ 2019300 w 3413760"/>
                  <a:gd name="connsiteY60" fmla="*/ 2994660 h 4518660"/>
                  <a:gd name="connsiteX61" fmla="*/ 1973580 w 3413760"/>
                  <a:gd name="connsiteY61" fmla="*/ 3063240 h 4518660"/>
                  <a:gd name="connsiteX62" fmla="*/ 1950720 w 3413760"/>
                  <a:gd name="connsiteY62" fmla="*/ 3307080 h 4518660"/>
                  <a:gd name="connsiteX63" fmla="*/ 1905000 w 3413760"/>
                  <a:gd name="connsiteY63" fmla="*/ 3444240 h 4518660"/>
                  <a:gd name="connsiteX64" fmla="*/ 1798320 w 3413760"/>
                  <a:gd name="connsiteY64" fmla="*/ 3451860 h 4518660"/>
                  <a:gd name="connsiteX65" fmla="*/ 1760220 w 3413760"/>
                  <a:gd name="connsiteY65" fmla="*/ 3535680 h 4518660"/>
                  <a:gd name="connsiteX66" fmla="*/ 1638300 w 3413760"/>
                  <a:gd name="connsiteY66" fmla="*/ 3573780 h 4518660"/>
                  <a:gd name="connsiteX67" fmla="*/ 1600200 w 3413760"/>
                  <a:gd name="connsiteY67" fmla="*/ 3627120 h 4518660"/>
                  <a:gd name="connsiteX68" fmla="*/ 1516380 w 3413760"/>
                  <a:gd name="connsiteY68" fmla="*/ 3634740 h 4518660"/>
                  <a:gd name="connsiteX69" fmla="*/ 1485900 w 3413760"/>
                  <a:gd name="connsiteY69" fmla="*/ 3688080 h 4518660"/>
                  <a:gd name="connsiteX70" fmla="*/ 1371600 w 3413760"/>
                  <a:gd name="connsiteY70" fmla="*/ 3710940 h 4518660"/>
                  <a:gd name="connsiteX71" fmla="*/ 1341120 w 3413760"/>
                  <a:gd name="connsiteY71" fmla="*/ 3680460 h 4518660"/>
                  <a:gd name="connsiteX72" fmla="*/ 1226820 w 3413760"/>
                  <a:gd name="connsiteY72" fmla="*/ 3665220 h 4518660"/>
                  <a:gd name="connsiteX73" fmla="*/ 1066800 w 3413760"/>
                  <a:gd name="connsiteY73" fmla="*/ 3710940 h 4518660"/>
                  <a:gd name="connsiteX74" fmla="*/ 1066800 w 3413760"/>
                  <a:gd name="connsiteY74" fmla="*/ 3802380 h 4518660"/>
                  <a:gd name="connsiteX75" fmla="*/ 960120 w 3413760"/>
                  <a:gd name="connsiteY75" fmla="*/ 3909060 h 4518660"/>
                  <a:gd name="connsiteX76" fmla="*/ 815340 w 3413760"/>
                  <a:gd name="connsiteY76" fmla="*/ 3954780 h 4518660"/>
                  <a:gd name="connsiteX77" fmla="*/ 662940 w 3413760"/>
                  <a:gd name="connsiteY77" fmla="*/ 4130040 h 4518660"/>
                  <a:gd name="connsiteX78" fmla="*/ 624840 w 3413760"/>
                  <a:gd name="connsiteY78" fmla="*/ 4366260 h 4518660"/>
                  <a:gd name="connsiteX79" fmla="*/ 525780 w 3413760"/>
                  <a:gd name="connsiteY79" fmla="*/ 4503420 h 4518660"/>
                  <a:gd name="connsiteX80" fmla="*/ 403860 w 3413760"/>
                  <a:gd name="connsiteY80" fmla="*/ 4518660 h 4518660"/>
                  <a:gd name="connsiteX81" fmla="*/ 198120 w 3413760"/>
                  <a:gd name="connsiteY81" fmla="*/ 4465320 h 4518660"/>
                  <a:gd name="connsiteX82" fmla="*/ 198120 w 3413760"/>
                  <a:gd name="connsiteY82" fmla="*/ 4358640 h 4518660"/>
                  <a:gd name="connsiteX83" fmla="*/ 60960 w 3413760"/>
                  <a:gd name="connsiteY83" fmla="*/ 4312920 h 4518660"/>
                  <a:gd name="connsiteX84" fmla="*/ 0 w 3413760"/>
                  <a:gd name="connsiteY84" fmla="*/ 4267200 h 4518660"/>
                  <a:gd name="connsiteX85" fmla="*/ 0 w 3413760"/>
                  <a:gd name="connsiteY85" fmla="*/ 4221480 h 4518660"/>
                  <a:gd name="connsiteX86" fmla="*/ 99060 w 3413760"/>
                  <a:gd name="connsiteY86" fmla="*/ 4229100 h 4518660"/>
                  <a:gd name="connsiteX87" fmla="*/ 175260 w 3413760"/>
                  <a:gd name="connsiteY87" fmla="*/ 4206240 h 4518660"/>
                  <a:gd name="connsiteX88" fmla="*/ 205740 w 3413760"/>
                  <a:gd name="connsiteY88" fmla="*/ 4175760 h 4518660"/>
                  <a:gd name="connsiteX89" fmla="*/ 297180 w 3413760"/>
                  <a:gd name="connsiteY89" fmla="*/ 4175760 h 4518660"/>
                  <a:gd name="connsiteX90" fmla="*/ 297180 w 3413760"/>
                  <a:gd name="connsiteY90" fmla="*/ 4099560 h 4518660"/>
                  <a:gd name="connsiteX91" fmla="*/ 205740 w 3413760"/>
                  <a:gd name="connsiteY91" fmla="*/ 4000500 h 4518660"/>
                  <a:gd name="connsiteX92" fmla="*/ 198120 w 3413760"/>
                  <a:gd name="connsiteY92" fmla="*/ 3886200 h 4518660"/>
                  <a:gd name="connsiteX93" fmla="*/ 236220 w 3413760"/>
                  <a:gd name="connsiteY93" fmla="*/ 3802380 h 4518660"/>
                  <a:gd name="connsiteX94" fmla="*/ 198120 w 3413760"/>
                  <a:gd name="connsiteY94" fmla="*/ 3733800 h 4518660"/>
                  <a:gd name="connsiteX95" fmla="*/ 213360 w 3413760"/>
                  <a:gd name="connsiteY95" fmla="*/ 3657600 h 4518660"/>
                  <a:gd name="connsiteX96" fmla="*/ 205740 w 3413760"/>
                  <a:gd name="connsiteY96" fmla="*/ 3611880 h 4518660"/>
                  <a:gd name="connsiteX97" fmla="*/ 182880 w 3413760"/>
                  <a:gd name="connsiteY97" fmla="*/ 3489960 h 4518660"/>
                  <a:gd name="connsiteX98" fmla="*/ 205740 w 3413760"/>
                  <a:gd name="connsiteY98" fmla="*/ 3368040 h 4518660"/>
                  <a:gd name="connsiteX99" fmla="*/ 335280 w 3413760"/>
                  <a:gd name="connsiteY99" fmla="*/ 3307080 h 4518660"/>
                  <a:gd name="connsiteX100" fmla="*/ 327660 w 3413760"/>
                  <a:gd name="connsiteY100" fmla="*/ 3200400 h 4518660"/>
                  <a:gd name="connsiteX101" fmla="*/ 274320 w 3413760"/>
                  <a:gd name="connsiteY101" fmla="*/ 3108960 h 4518660"/>
                  <a:gd name="connsiteX102" fmla="*/ 274320 w 3413760"/>
                  <a:gd name="connsiteY102" fmla="*/ 3055620 h 4518660"/>
                  <a:gd name="connsiteX103" fmla="*/ 160020 w 3413760"/>
                  <a:gd name="connsiteY103" fmla="*/ 2979420 h 4518660"/>
                  <a:gd name="connsiteX104" fmla="*/ 198120 w 3413760"/>
                  <a:gd name="connsiteY104" fmla="*/ 2903220 h 4518660"/>
                  <a:gd name="connsiteX105" fmla="*/ 213360 w 3413760"/>
                  <a:gd name="connsiteY105" fmla="*/ 2849880 h 4518660"/>
                  <a:gd name="connsiteX106" fmla="*/ 304800 w 3413760"/>
                  <a:gd name="connsiteY106" fmla="*/ 2735580 h 4518660"/>
                  <a:gd name="connsiteX107" fmla="*/ 335280 w 3413760"/>
                  <a:gd name="connsiteY107" fmla="*/ 2735580 h 4518660"/>
                  <a:gd name="connsiteX108" fmla="*/ 441960 w 3413760"/>
                  <a:gd name="connsiteY108" fmla="*/ 2743200 h 4518660"/>
                  <a:gd name="connsiteX109" fmla="*/ 457200 w 3413760"/>
                  <a:gd name="connsiteY109" fmla="*/ 2720340 h 4518660"/>
                  <a:gd name="connsiteX110" fmla="*/ 454048 w 3413760"/>
                  <a:gd name="connsiteY110" fmla="*/ 2709304 h 4518660"/>
                  <a:gd name="connsiteX111" fmla="*/ 143573 w 3413760"/>
                  <a:gd name="connsiteY111" fmla="*/ 2565622 h 4518660"/>
                  <a:gd name="connsiteX112" fmla="*/ 441960 w 3413760"/>
                  <a:gd name="connsiteY112" fmla="*/ 2667000 h 4518660"/>
                  <a:gd name="connsiteX113" fmla="*/ 434340 w 3413760"/>
                  <a:gd name="connsiteY113" fmla="*/ 2567940 h 4518660"/>
                  <a:gd name="connsiteX114" fmla="*/ 472440 w 3413760"/>
                  <a:gd name="connsiteY114" fmla="*/ 2499360 h 4518660"/>
                  <a:gd name="connsiteX115" fmla="*/ 632460 w 3413760"/>
                  <a:gd name="connsiteY115" fmla="*/ 2476500 h 4518660"/>
                  <a:gd name="connsiteX116" fmla="*/ 678180 w 3413760"/>
                  <a:gd name="connsiteY116" fmla="*/ 2400300 h 4518660"/>
                  <a:gd name="connsiteX117" fmla="*/ 723900 w 3413760"/>
                  <a:gd name="connsiteY117" fmla="*/ 2400300 h 4518660"/>
                  <a:gd name="connsiteX118" fmla="*/ 838200 w 3413760"/>
                  <a:gd name="connsiteY118" fmla="*/ 2316480 h 4518660"/>
                  <a:gd name="connsiteX119" fmla="*/ 853440 w 3413760"/>
                  <a:gd name="connsiteY119" fmla="*/ 2240280 h 4518660"/>
                  <a:gd name="connsiteX120" fmla="*/ 891540 w 3413760"/>
                  <a:gd name="connsiteY120" fmla="*/ 2179320 h 4518660"/>
                  <a:gd name="connsiteX121" fmla="*/ 929640 w 3413760"/>
                  <a:gd name="connsiteY121" fmla="*/ 2087880 h 4518660"/>
                  <a:gd name="connsiteX122" fmla="*/ 1013460 w 3413760"/>
                  <a:gd name="connsiteY122" fmla="*/ 2087880 h 4518660"/>
                  <a:gd name="connsiteX123" fmla="*/ 1021080 w 3413760"/>
                  <a:gd name="connsiteY123" fmla="*/ 2019300 h 4518660"/>
                  <a:gd name="connsiteX124" fmla="*/ 1074420 w 3413760"/>
                  <a:gd name="connsiteY124" fmla="*/ 2019300 h 4518660"/>
                  <a:gd name="connsiteX125" fmla="*/ 1074420 w 3413760"/>
                  <a:gd name="connsiteY125" fmla="*/ 1935480 h 4518660"/>
                  <a:gd name="connsiteX126" fmla="*/ 944880 w 3413760"/>
                  <a:gd name="connsiteY126" fmla="*/ 1844040 h 4518660"/>
                  <a:gd name="connsiteX127" fmla="*/ 792480 w 3413760"/>
                  <a:gd name="connsiteY127" fmla="*/ 1691640 h 4518660"/>
                  <a:gd name="connsiteX128" fmla="*/ 693420 w 3413760"/>
                  <a:gd name="connsiteY128" fmla="*/ 1668780 h 4518660"/>
                  <a:gd name="connsiteX129" fmla="*/ 662940 w 3413760"/>
                  <a:gd name="connsiteY129" fmla="*/ 1600200 h 4518660"/>
                  <a:gd name="connsiteX130" fmla="*/ 533400 w 3413760"/>
                  <a:gd name="connsiteY130" fmla="*/ 1607820 h 4518660"/>
                  <a:gd name="connsiteX131" fmla="*/ 502920 w 3413760"/>
                  <a:gd name="connsiteY131" fmla="*/ 1668780 h 4518660"/>
                  <a:gd name="connsiteX132" fmla="*/ 563880 w 3413760"/>
                  <a:gd name="connsiteY132" fmla="*/ 1744980 h 4518660"/>
                  <a:gd name="connsiteX133" fmla="*/ 464820 w 3413760"/>
                  <a:gd name="connsiteY133" fmla="*/ 1775460 h 4518660"/>
                  <a:gd name="connsiteX134" fmla="*/ 434340 w 3413760"/>
                  <a:gd name="connsiteY134" fmla="*/ 1767840 h 4518660"/>
                  <a:gd name="connsiteX135" fmla="*/ 396240 w 3413760"/>
                  <a:gd name="connsiteY135" fmla="*/ 1813560 h 4518660"/>
                  <a:gd name="connsiteX136" fmla="*/ 335280 w 3413760"/>
                  <a:gd name="connsiteY136" fmla="*/ 1775460 h 4518660"/>
                  <a:gd name="connsiteX137" fmla="*/ 388620 w 3413760"/>
                  <a:gd name="connsiteY137" fmla="*/ 1684020 h 4518660"/>
                  <a:gd name="connsiteX138" fmla="*/ 388620 w 3413760"/>
                  <a:gd name="connsiteY138" fmla="*/ 1600200 h 4518660"/>
                  <a:gd name="connsiteX139" fmla="*/ 495300 w 3413760"/>
                  <a:gd name="connsiteY139" fmla="*/ 1524000 h 4518660"/>
                  <a:gd name="connsiteX140" fmla="*/ 441960 w 3413760"/>
                  <a:gd name="connsiteY140" fmla="*/ 1440180 h 4518660"/>
                  <a:gd name="connsiteX141" fmla="*/ 426720 w 3413760"/>
                  <a:gd name="connsiteY141" fmla="*/ 1333500 h 4518660"/>
                  <a:gd name="connsiteX142" fmla="*/ 381000 w 3413760"/>
                  <a:gd name="connsiteY142" fmla="*/ 1303020 h 4518660"/>
                  <a:gd name="connsiteX143" fmla="*/ 403860 w 3413760"/>
                  <a:gd name="connsiteY143" fmla="*/ 1211580 h 4518660"/>
                  <a:gd name="connsiteX144" fmla="*/ 391608 w 3413760"/>
                  <a:gd name="connsiteY144" fmla="*/ 1197102 h 4518660"/>
                  <a:gd name="connsiteX145" fmla="*/ 419100 w 3413760"/>
                  <a:gd name="connsiteY145" fmla="*/ 830580 h 4518660"/>
                  <a:gd name="connsiteX146" fmla="*/ 328612 w 3413760"/>
                  <a:gd name="connsiteY146" fmla="*/ 663892 h 4518660"/>
                  <a:gd name="connsiteX147" fmla="*/ 257172 w 3413760"/>
                  <a:gd name="connsiteY147" fmla="*/ 606744 h 4518660"/>
                  <a:gd name="connsiteX148" fmla="*/ 171448 w 3413760"/>
                  <a:gd name="connsiteY148" fmla="*/ 421004 h 4518660"/>
                  <a:gd name="connsiteX149" fmla="*/ 176212 w 3413760"/>
                  <a:gd name="connsiteY149" fmla="*/ 240030 h 4518660"/>
                  <a:gd name="connsiteX150" fmla="*/ 104772 w 3413760"/>
                  <a:gd name="connsiteY150" fmla="*/ 201930 h 4518660"/>
                  <a:gd name="connsiteX151" fmla="*/ 43340 w 3413760"/>
                  <a:gd name="connsiteY151" fmla="*/ 74344 h 4518660"/>
                  <a:gd name="connsiteX152" fmla="*/ 49528 w 3413760"/>
                  <a:gd name="connsiteY152" fmla="*/ 76200 h 4518660"/>
                  <a:gd name="connsiteX153" fmla="*/ 49528 w 3413760"/>
                  <a:gd name="connsiteY153" fmla="*/ 15240 h 4518660"/>
                  <a:gd name="connsiteX154" fmla="*/ 110488 w 3413760"/>
                  <a:gd name="connsiteY154" fmla="*/ 0 h 4518660"/>
                  <a:gd name="connsiteX0" fmla="*/ 453136 w 3413760"/>
                  <a:gd name="connsiteY0" fmla="*/ 2706116 h 4518660"/>
                  <a:gd name="connsiteX1" fmla="*/ 454048 w 3413760"/>
                  <a:gd name="connsiteY1" fmla="*/ 2709304 h 4518660"/>
                  <a:gd name="connsiteX2" fmla="*/ 434340 w 3413760"/>
                  <a:gd name="connsiteY2" fmla="*/ 2735580 h 4518660"/>
                  <a:gd name="connsiteX3" fmla="*/ 335280 w 3413760"/>
                  <a:gd name="connsiteY3" fmla="*/ 2735580 h 4518660"/>
                  <a:gd name="connsiteX4" fmla="*/ 453136 w 3413760"/>
                  <a:gd name="connsiteY4" fmla="*/ 2706116 h 4518660"/>
                  <a:gd name="connsiteX5" fmla="*/ 110488 w 3413760"/>
                  <a:gd name="connsiteY5" fmla="*/ 0 h 4518660"/>
                  <a:gd name="connsiteX6" fmla="*/ 179068 w 3413760"/>
                  <a:gd name="connsiteY6" fmla="*/ 152400 h 4518660"/>
                  <a:gd name="connsiteX7" fmla="*/ 255268 w 3413760"/>
                  <a:gd name="connsiteY7" fmla="*/ 243840 h 4518660"/>
                  <a:gd name="connsiteX8" fmla="*/ 346708 w 3413760"/>
                  <a:gd name="connsiteY8" fmla="*/ 304800 h 4518660"/>
                  <a:gd name="connsiteX9" fmla="*/ 407668 w 3413760"/>
                  <a:gd name="connsiteY9" fmla="*/ 472440 h 4518660"/>
                  <a:gd name="connsiteX10" fmla="*/ 521968 w 3413760"/>
                  <a:gd name="connsiteY10" fmla="*/ 502920 h 4518660"/>
                  <a:gd name="connsiteX11" fmla="*/ 529588 w 3413760"/>
                  <a:gd name="connsiteY11" fmla="*/ 609600 h 4518660"/>
                  <a:gd name="connsiteX12" fmla="*/ 727708 w 3413760"/>
                  <a:gd name="connsiteY12" fmla="*/ 746760 h 4518660"/>
                  <a:gd name="connsiteX13" fmla="*/ 781048 w 3413760"/>
                  <a:gd name="connsiteY13" fmla="*/ 723900 h 4518660"/>
                  <a:gd name="connsiteX14" fmla="*/ 956308 w 3413760"/>
                  <a:gd name="connsiteY14" fmla="*/ 822960 h 4518660"/>
                  <a:gd name="connsiteX15" fmla="*/ 1032508 w 3413760"/>
                  <a:gd name="connsiteY15" fmla="*/ 822960 h 4518660"/>
                  <a:gd name="connsiteX16" fmla="*/ 1116328 w 3413760"/>
                  <a:gd name="connsiteY16" fmla="*/ 845820 h 4518660"/>
                  <a:gd name="connsiteX17" fmla="*/ 1192528 w 3413760"/>
                  <a:gd name="connsiteY17" fmla="*/ 975360 h 4518660"/>
                  <a:gd name="connsiteX18" fmla="*/ 1337308 w 3413760"/>
                  <a:gd name="connsiteY18" fmla="*/ 906780 h 4518660"/>
                  <a:gd name="connsiteX19" fmla="*/ 1398268 w 3413760"/>
                  <a:gd name="connsiteY19" fmla="*/ 914400 h 4518660"/>
                  <a:gd name="connsiteX20" fmla="*/ 1482088 w 3413760"/>
                  <a:gd name="connsiteY20" fmla="*/ 914400 h 4518660"/>
                  <a:gd name="connsiteX21" fmla="*/ 1550668 w 3413760"/>
                  <a:gd name="connsiteY21" fmla="*/ 861060 h 4518660"/>
                  <a:gd name="connsiteX22" fmla="*/ 1604008 w 3413760"/>
                  <a:gd name="connsiteY22" fmla="*/ 861060 h 4518660"/>
                  <a:gd name="connsiteX23" fmla="*/ 1657348 w 3413760"/>
                  <a:gd name="connsiteY23" fmla="*/ 883920 h 4518660"/>
                  <a:gd name="connsiteX24" fmla="*/ 1764028 w 3413760"/>
                  <a:gd name="connsiteY24" fmla="*/ 883920 h 4518660"/>
                  <a:gd name="connsiteX25" fmla="*/ 1817368 w 3413760"/>
                  <a:gd name="connsiteY25" fmla="*/ 762000 h 4518660"/>
                  <a:gd name="connsiteX26" fmla="*/ 1962148 w 3413760"/>
                  <a:gd name="connsiteY26" fmla="*/ 731520 h 4518660"/>
                  <a:gd name="connsiteX27" fmla="*/ 2061208 w 3413760"/>
                  <a:gd name="connsiteY27" fmla="*/ 731520 h 4518660"/>
                  <a:gd name="connsiteX28" fmla="*/ 2129788 w 3413760"/>
                  <a:gd name="connsiteY28" fmla="*/ 662940 h 4518660"/>
                  <a:gd name="connsiteX29" fmla="*/ 2228848 w 3413760"/>
                  <a:gd name="connsiteY29" fmla="*/ 739140 h 4518660"/>
                  <a:gd name="connsiteX30" fmla="*/ 2228848 w 3413760"/>
                  <a:gd name="connsiteY30" fmla="*/ 647700 h 4518660"/>
                  <a:gd name="connsiteX31" fmla="*/ 2282188 w 3413760"/>
                  <a:gd name="connsiteY31" fmla="*/ 548640 h 4518660"/>
                  <a:gd name="connsiteX32" fmla="*/ 2556508 w 3413760"/>
                  <a:gd name="connsiteY32" fmla="*/ 723900 h 4518660"/>
                  <a:gd name="connsiteX33" fmla="*/ 2670808 w 3413760"/>
                  <a:gd name="connsiteY33" fmla="*/ 914400 h 4518660"/>
                  <a:gd name="connsiteX34" fmla="*/ 2769868 w 3413760"/>
                  <a:gd name="connsiteY34" fmla="*/ 937260 h 4518660"/>
                  <a:gd name="connsiteX35" fmla="*/ 2884168 w 3413760"/>
                  <a:gd name="connsiteY35" fmla="*/ 982980 h 4518660"/>
                  <a:gd name="connsiteX36" fmla="*/ 2922268 w 3413760"/>
                  <a:gd name="connsiteY36" fmla="*/ 1066800 h 4518660"/>
                  <a:gd name="connsiteX37" fmla="*/ 2937508 w 3413760"/>
                  <a:gd name="connsiteY37" fmla="*/ 1135380 h 4518660"/>
                  <a:gd name="connsiteX38" fmla="*/ 3181348 w 3413760"/>
                  <a:gd name="connsiteY38" fmla="*/ 1333500 h 4518660"/>
                  <a:gd name="connsiteX39" fmla="*/ 3249928 w 3413760"/>
                  <a:gd name="connsiteY39" fmla="*/ 1348740 h 4518660"/>
                  <a:gd name="connsiteX40" fmla="*/ 3356608 w 3413760"/>
                  <a:gd name="connsiteY40" fmla="*/ 1348740 h 4518660"/>
                  <a:gd name="connsiteX41" fmla="*/ 3330700 w 3413760"/>
                  <a:gd name="connsiteY41" fmla="*/ 1333194 h 4518660"/>
                  <a:gd name="connsiteX42" fmla="*/ 3360420 w 3413760"/>
                  <a:gd name="connsiteY42" fmla="*/ 1341120 h 4518660"/>
                  <a:gd name="connsiteX43" fmla="*/ 3413760 w 3413760"/>
                  <a:gd name="connsiteY43" fmla="*/ 1371600 h 4518660"/>
                  <a:gd name="connsiteX44" fmla="*/ 3390900 w 3413760"/>
                  <a:gd name="connsiteY44" fmla="*/ 1478280 h 4518660"/>
                  <a:gd name="connsiteX45" fmla="*/ 3360420 w 3413760"/>
                  <a:gd name="connsiteY45" fmla="*/ 1516380 h 4518660"/>
                  <a:gd name="connsiteX46" fmla="*/ 3322320 w 3413760"/>
                  <a:gd name="connsiteY46" fmla="*/ 1516380 h 4518660"/>
                  <a:gd name="connsiteX47" fmla="*/ 3284220 w 3413760"/>
                  <a:gd name="connsiteY47" fmla="*/ 1455420 h 4518660"/>
                  <a:gd name="connsiteX48" fmla="*/ 3230880 w 3413760"/>
                  <a:gd name="connsiteY48" fmla="*/ 1455420 h 4518660"/>
                  <a:gd name="connsiteX49" fmla="*/ 3162300 w 3413760"/>
                  <a:gd name="connsiteY49" fmla="*/ 1470660 h 4518660"/>
                  <a:gd name="connsiteX50" fmla="*/ 3086100 w 3413760"/>
                  <a:gd name="connsiteY50" fmla="*/ 1524000 h 4518660"/>
                  <a:gd name="connsiteX51" fmla="*/ 2979420 w 3413760"/>
                  <a:gd name="connsiteY51" fmla="*/ 1546860 h 4518660"/>
                  <a:gd name="connsiteX52" fmla="*/ 2956560 w 3413760"/>
                  <a:gd name="connsiteY52" fmla="*/ 1524000 h 4518660"/>
                  <a:gd name="connsiteX53" fmla="*/ 2849880 w 3413760"/>
                  <a:gd name="connsiteY53" fmla="*/ 1516380 h 4518660"/>
                  <a:gd name="connsiteX54" fmla="*/ 2674620 w 3413760"/>
                  <a:gd name="connsiteY54" fmla="*/ 1577340 h 4518660"/>
                  <a:gd name="connsiteX55" fmla="*/ 2499360 w 3413760"/>
                  <a:gd name="connsiteY55" fmla="*/ 1722120 h 4518660"/>
                  <a:gd name="connsiteX56" fmla="*/ 2186940 w 3413760"/>
                  <a:gd name="connsiteY56" fmla="*/ 2065020 h 4518660"/>
                  <a:gd name="connsiteX57" fmla="*/ 2042160 w 3413760"/>
                  <a:gd name="connsiteY57" fmla="*/ 2263140 h 4518660"/>
                  <a:gd name="connsiteX58" fmla="*/ 1943100 w 3413760"/>
                  <a:gd name="connsiteY58" fmla="*/ 2613660 h 4518660"/>
                  <a:gd name="connsiteX59" fmla="*/ 1943100 w 3413760"/>
                  <a:gd name="connsiteY59" fmla="*/ 2880360 h 4518660"/>
                  <a:gd name="connsiteX60" fmla="*/ 2019300 w 3413760"/>
                  <a:gd name="connsiteY60" fmla="*/ 2994660 h 4518660"/>
                  <a:gd name="connsiteX61" fmla="*/ 1973580 w 3413760"/>
                  <a:gd name="connsiteY61" fmla="*/ 3063240 h 4518660"/>
                  <a:gd name="connsiteX62" fmla="*/ 1950720 w 3413760"/>
                  <a:gd name="connsiteY62" fmla="*/ 3307080 h 4518660"/>
                  <a:gd name="connsiteX63" fmla="*/ 1905000 w 3413760"/>
                  <a:gd name="connsiteY63" fmla="*/ 3444240 h 4518660"/>
                  <a:gd name="connsiteX64" fmla="*/ 1798320 w 3413760"/>
                  <a:gd name="connsiteY64" fmla="*/ 3451860 h 4518660"/>
                  <a:gd name="connsiteX65" fmla="*/ 1760220 w 3413760"/>
                  <a:gd name="connsiteY65" fmla="*/ 3535680 h 4518660"/>
                  <a:gd name="connsiteX66" fmla="*/ 1638300 w 3413760"/>
                  <a:gd name="connsiteY66" fmla="*/ 3573780 h 4518660"/>
                  <a:gd name="connsiteX67" fmla="*/ 1600200 w 3413760"/>
                  <a:gd name="connsiteY67" fmla="*/ 3627120 h 4518660"/>
                  <a:gd name="connsiteX68" fmla="*/ 1516380 w 3413760"/>
                  <a:gd name="connsiteY68" fmla="*/ 3634740 h 4518660"/>
                  <a:gd name="connsiteX69" fmla="*/ 1485900 w 3413760"/>
                  <a:gd name="connsiteY69" fmla="*/ 3688080 h 4518660"/>
                  <a:gd name="connsiteX70" fmla="*/ 1371600 w 3413760"/>
                  <a:gd name="connsiteY70" fmla="*/ 3710940 h 4518660"/>
                  <a:gd name="connsiteX71" fmla="*/ 1341120 w 3413760"/>
                  <a:gd name="connsiteY71" fmla="*/ 3680460 h 4518660"/>
                  <a:gd name="connsiteX72" fmla="*/ 1226820 w 3413760"/>
                  <a:gd name="connsiteY72" fmla="*/ 3665220 h 4518660"/>
                  <a:gd name="connsiteX73" fmla="*/ 1066800 w 3413760"/>
                  <a:gd name="connsiteY73" fmla="*/ 3710940 h 4518660"/>
                  <a:gd name="connsiteX74" fmla="*/ 1066800 w 3413760"/>
                  <a:gd name="connsiteY74" fmla="*/ 3802380 h 4518660"/>
                  <a:gd name="connsiteX75" fmla="*/ 960120 w 3413760"/>
                  <a:gd name="connsiteY75" fmla="*/ 3909060 h 4518660"/>
                  <a:gd name="connsiteX76" fmla="*/ 815340 w 3413760"/>
                  <a:gd name="connsiteY76" fmla="*/ 3954780 h 4518660"/>
                  <a:gd name="connsiteX77" fmla="*/ 662940 w 3413760"/>
                  <a:gd name="connsiteY77" fmla="*/ 4130040 h 4518660"/>
                  <a:gd name="connsiteX78" fmla="*/ 624840 w 3413760"/>
                  <a:gd name="connsiteY78" fmla="*/ 4366260 h 4518660"/>
                  <a:gd name="connsiteX79" fmla="*/ 525780 w 3413760"/>
                  <a:gd name="connsiteY79" fmla="*/ 4503420 h 4518660"/>
                  <a:gd name="connsiteX80" fmla="*/ 403860 w 3413760"/>
                  <a:gd name="connsiteY80" fmla="*/ 4518660 h 4518660"/>
                  <a:gd name="connsiteX81" fmla="*/ 198120 w 3413760"/>
                  <a:gd name="connsiteY81" fmla="*/ 4465320 h 4518660"/>
                  <a:gd name="connsiteX82" fmla="*/ 198120 w 3413760"/>
                  <a:gd name="connsiteY82" fmla="*/ 4358640 h 4518660"/>
                  <a:gd name="connsiteX83" fmla="*/ 60960 w 3413760"/>
                  <a:gd name="connsiteY83" fmla="*/ 4312920 h 4518660"/>
                  <a:gd name="connsiteX84" fmla="*/ 0 w 3413760"/>
                  <a:gd name="connsiteY84" fmla="*/ 4267200 h 4518660"/>
                  <a:gd name="connsiteX85" fmla="*/ 0 w 3413760"/>
                  <a:gd name="connsiteY85" fmla="*/ 4221480 h 4518660"/>
                  <a:gd name="connsiteX86" fmla="*/ 99060 w 3413760"/>
                  <a:gd name="connsiteY86" fmla="*/ 4229100 h 4518660"/>
                  <a:gd name="connsiteX87" fmla="*/ 175260 w 3413760"/>
                  <a:gd name="connsiteY87" fmla="*/ 4206240 h 4518660"/>
                  <a:gd name="connsiteX88" fmla="*/ 205740 w 3413760"/>
                  <a:gd name="connsiteY88" fmla="*/ 4175760 h 4518660"/>
                  <a:gd name="connsiteX89" fmla="*/ 297180 w 3413760"/>
                  <a:gd name="connsiteY89" fmla="*/ 4175760 h 4518660"/>
                  <a:gd name="connsiteX90" fmla="*/ 297180 w 3413760"/>
                  <a:gd name="connsiteY90" fmla="*/ 4099560 h 4518660"/>
                  <a:gd name="connsiteX91" fmla="*/ 205740 w 3413760"/>
                  <a:gd name="connsiteY91" fmla="*/ 4000500 h 4518660"/>
                  <a:gd name="connsiteX92" fmla="*/ 198120 w 3413760"/>
                  <a:gd name="connsiteY92" fmla="*/ 3886200 h 4518660"/>
                  <a:gd name="connsiteX93" fmla="*/ 236220 w 3413760"/>
                  <a:gd name="connsiteY93" fmla="*/ 3802380 h 4518660"/>
                  <a:gd name="connsiteX94" fmla="*/ 198120 w 3413760"/>
                  <a:gd name="connsiteY94" fmla="*/ 3733800 h 4518660"/>
                  <a:gd name="connsiteX95" fmla="*/ 213360 w 3413760"/>
                  <a:gd name="connsiteY95" fmla="*/ 3657600 h 4518660"/>
                  <a:gd name="connsiteX96" fmla="*/ 205740 w 3413760"/>
                  <a:gd name="connsiteY96" fmla="*/ 3611880 h 4518660"/>
                  <a:gd name="connsiteX97" fmla="*/ 182880 w 3413760"/>
                  <a:gd name="connsiteY97" fmla="*/ 3489960 h 4518660"/>
                  <a:gd name="connsiteX98" fmla="*/ 205740 w 3413760"/>
                  <a:gd name="connsiteY98" fmla="*/ 3368040 h 4518660"/>
                  <a:gd name="connsiteX99" fmla="*/ 335280 w 3413760"/>
                  <a:gd name="connsiteY99" fmla="*/ 3307080 h 4518660"/>
                  <a:gd name="connsiteX100" fmla="*/ 327660 w 3413760"/>
                  <a:gd name="connsiteY100" fmla="*/ 3200400 h 4518660"/>
                  <a:gd name="connsiteX101" fmla="*/ 274320 w 3413760"/>
                  <a:gd name="connsiteY101" fmla="*/ 3108960 h 4518660"/>
                  <a:gd name="connsiteX102" fmla="*/ 274320 w 3413760"/>
                  <a:gd name="connsiteY102" fmla="*/ 3055620 h 4518660"/>
                  <a:gd name="connsiteX103" fmla="*/ 160020 w 3413760"/>
                  <a:gd name="connsiteY103" fmla="*/ 2979420 h 4518660"/>
                  <a:gd name="connsiteX104" fmla="*/ 198120 w 3413760"/>
                  <a:gd name="connsiteY104" fmla="*/ 2903220 h 4518660"/>
                  <a:gd name="connsiteX105" fmla="*/ 213360 w 3413760"/>
                  <a:gd name="connsiteY105" fmla="*/ 2849880 h 4518660"/>
                  <a:gd name="connsiteX106" fmla="*/ 304800 w 3413760"/>
                  <a:gd name="connsiteY106" fmla="*/ 2735580 h 4518660"/>
                  <a:gd name="connsiteX107" fmla="*/ 335280 w 3413760"/>
                  <a:gd name="connsiteY107" fmla="*/ 2735580 h 4518660"/>
                  <a:gd name="connsiteX108" fmla="*/ 441960 w 3413760"/>
                  <a:gd name="connsiteY108" fmla="*/ 2743200 h 4518660"/>
                  <a:gd name="connsiteX109" fmla="*/ 457200 w 3413760"/>
                  <a:gd name="connsiteY109" fmla="*/ 2720340 h 4518660"/>
                  <a:gd name="connsiteX110" fmla="*/ 454048 w 3413760"/>
                  <a:gd name="connsiteY110" fmla="*/ 2709304 h 4518660"/>
                  <a:gd name="connsiteX111" fmla="*/ 488854 w 3413760"/>
                  <a:gd name="connsiteY111" fmla="*/ 2691828 h 4518660"/>
                  <a:gd name="connsiteX112" fmla="*/ 441960 w 3413760"/>
                  <a:gd name="connsiteY112" fmla="*/ 2667000 h 4518660"/>
                  <a:gd name="connsiteX113" fmla="*/ 434340 w 3413760"/>
                  <a:gd name="connsiteY113" fmla="*/ 2567940 h 4518660"/>
                  <a:gd name="connsiteX114" fmla="*/ 472440 w 3413760"/>
                  <a:gd name="connsiteY114" fmla="*/ 2499360 h 4518660"/>
                  <a:gd name="connsiteX115" fmla="*/ 632460 w 3413760"/>
                  <a:gd name="connsiteY115" fmla="*/ 2476500 h 4518660"/>
                  <a:gd name="connsiteX116" fmla="*/ 678180 w 3413760"/>
                  <a:gd name="connsiteY116" fmla="*/ 2400300 h 4518660"/>
                  <a:gd name="connsiteX117" fmla="*/ 723900 w 3413760"/>
                  <a:gd name="connsiteY117" fmla="*/ 2400300 h 4518660"/>
                  <a:gd name="connsiteX118" fmla="*/ 838200 w 3413760"/>
                  <a:gd name="connsiteY118" fmla="*/ 2316480 h 4518660"/>
                  <a:gd name="connsiteX119" fmla="*/ 853440 w 3413760"/>
                  <a:gd name="connsiteY119" fmla="*/ 2240280 h 4518660"/>
                  <a:gd name="connsiteX120" fmla="*/ 891540 w 3413760"/>
                  <a:gd name="connsiteY120" fmla="*/ 2179320 h 4518660"/>
                  <a:gd name="connsiteX121" fmla="*/ 929640 w 3413760"/>
                  <a:gd name="connsiteY121" fmla="*/ 2087880 h 4518660"/>
                  <a:gd name="connsiteX122" fmla="*/ 1013460 w 3413760"/>
                  <a:gd name="connsiteY122" fmla="*/ 2087880 h 4518660"/>
                  <a:gd name="connsiteX123" fmla="*/ 1021080 w 3413760"/>
                  <a:gd name="connsiteY123" fmla="*/ 2019300 h 4518660"/>
                  <a:gd name="connsiteX124" fmla="*/ 1074420 w 3413760"/>
                  <a:gd name="connsiteY124" fmla="*/ 2019300 h 4518660"/>
                  <a:gd name="connsiteX125" fmla="*/ 1074420 w 3413760"/>
                  <a:gd name="connsiteY125" fmla="*/ 1935480 h 4518660"/>
                  <a:gd name="connsiteX126" fmla="*/ 944880 w 3413760"/>
                  <a:gd name="connsiteY126" fmla="*/ 1844040 h 4518660"/>
                  <a:gd name="connsiteX127" fmla="*/ 792480 w 3413760"/>
                  <a:gd name="connsiteY127" fmla="*/ 1691640 h 4518660"/>
                  <a:gd name="connsiteX128" fmla="*/ 693420 w 3413760"/>
                  <a:gd name="connsiteY128" fmla="*/ 1668780 h 4518660"/>
                  <a:gd name="connsiteX129" fmla="*/ 662940 w 3413760"/>
                  <a:gd name="connsiteY129" fmla="*/ 1600200 h 4518660"/>
                  <a:gd name="connsiteX130" fmla="*/ 533400 w 3413760"/>
                  <a:gd name="connsiteY130" fmla="*/ 1607820 h 4518660"/>
                  <a:gd name="connsiteX131" fmla="*/ 502920 w 3413760"/>
                  <a:gd name="connsiteY131" fmla="*/ 1668780 h 4518660"/>
                  <a:gd name="connsiteX132" fmla="*/ 563880 w 3413760"/>
                  <a:gd name="connsiteY132" fmla="*/ 1744980 h 4518660"/>
                  <a:gd name="connsiteX133" fmla="*/ 464820 w 3413760"/>
                  <a:gd name="connsiteY133" fmla="*/ 1775460 h 4518660"/>
                  <a:gd name="connsiteX134" fmla="*/ 434340 w 3413760"/>
                  <a:gd name="connsiteY134" fmla="*/ 1767840 h 4518660"/>
                  <a:gd name="connsiteX135" fmla="*/ 396240 w 3413760"/>
                  <a:gd name="connsiteY135" fmla="*/ 1813560 h 4518660"/>
                  <a:gd name="connsiteX136" fmla="*/ 335280 w 3413760"/>
                  <a:gd name="connsiteY136" fmla="*/ 1775460 h 4518660"/>
                  <a:gd name="connsiteX137" fmla="*/ 388620 w 3413760"/>
                  <a:gd name="connsiteY137" fmla="*/ 1684020 h 4518660"/>
                  <a:gd name="connsiteX138" fmla="*/ 388620 w 3413760"/>
                  <a:gd name="connsiteY138" fmla="*/ 1600200 h 4518660"/>
                  <a:gd name="connsiteX139" fmla="*/ 495300 w 3413760"/>
                  <a:gd name="connsiteY139" fmla="*/ 1524000 h 4518660"/>
                  <a:gd name="connsiteX140" fmla="*/ 441960 w 3413760"/>
                  <a:gd name="connsiteY140" fmla="*/ 1440180 h 4518660"/>
                  <a:gd name="connsiteX141" fmla="*/ 426720 w 3413760"/>
                  <a:gd name="connsiteY141" fmla="*/ 1333500 h 4518660"/>
                  <a:gd name="connsiteX142" fmla="*/ 381000 w 3413760"/>
                  <a:gd name="connsiteY142" fmla="*/ 1303020 h 4518660"/>
                  <a:gd name="connsiteX143" fmla="*/ 403860 w 3413760"/>
                  <a:gd name="connsiteY143" fmla="*/ 1211580 h 4518660"/>
                  <a:gd name="connsiteX144" fmla="*/ 391608 w 3413760"/>
                  <a:gd name="connsiteY144" fmla="*/ 1197102 h 4518660"/>
                  <a:gd name="connsiteX145" fmla="*/ 419100 w 3413760"/>
                  <a:gd name="connsiteY145" fmla="*/ 830580 h 4518660"/>
                  <a:gd name="connsiteX146" fmla="*/ 328612 w 3413760"/>
                  <a:gd name="connsiteY146" fmla="*/ 663892 h 4518660"/>
                  <a:gd name="connsiteX147" fmla="*/ 257172 w 3413760"/>
                  <a:gd name="connsiteY147" fmla="*/ 606744 h 4518660"/>
                  <a:gd name="connsiteX148" fmla="*/ 171448 w 3413760"/>
                  <a:gd name="connsiteY148" fmla="*/ 421004 h 4518660"/>
                  <a:gd name="connsiteX149" fmla="*/ 176212 w 3413760"/>
                  <a:gd name="connsiteY149" fmla="*/ 240030 h 4518660"/>
                  <a:gd name="connsiteX150" fmla="*/ 104772 w 3413760"/>
                  <a:gd name="connsiteY150" fmla="*/ 201930 h 4518660"/>
                  <a:gd name="connsiteX151" fmla="*/ 43340 w 3413760"/>
                  <a:gd name="connsiteY151" fmla="*/ 74344 h 4518660"/>
                  <a:gd name="connsiteX152" fmla="*/ 49528 w 3413760"/>
                  <a:gd name="connsiteY152" fmla="*/ 76200 h 4518660"/>
                  <a:gd name="connsiteX153" fmla="*/ 49528 w 3413760"/>
                  <a:gd name="connsiteY153" fmla="*/ 15240 h 4518660"/>
                  <a:gd name="connsiteX154" fmla="*/ 110488 w 3413760"/>
                  <a:gd name="connsiteY154" fmla="*/ 0 h 4518660"/>
                  <a:gd name="connsiteX0" fmla="*/ 453136 w 3413760"/>
                  <a:gd name="connsiteY0" fmla="*/ 2706116 h 4518660"/>
                  <a:gd name="connsiteX1" fmla="*/ 454048 w 3413760"/>
                  <a:gd name="connsiteY1" fmla="*/ 2709304 h 4518660"/>
                  <a:gd name="connsiteX2" fmla="*/ 434340 w 3413760"/>
                  <a:gd name="connsiteY2" fmla="*/ 2735580 h 4518660"/>
                  <a:gd name="connsiteX3" fmla="*/ 335280 w 3413760"/>
                  <a:gd name="connsiteY3" fmla="*/ 2735580 h 4518660"/>
                  <a:gd name="connsiteX4" fmla="*/ 453136 w 3413760"/>
                  <a:gd name="connsiteY4" fmla="*/ 2706116 h 4518660"/>
                  <a:gd name="connsiteX5" fmla="*/ 110488 w 3413760"/>
                  <a:gd name="connsiteY5" fmla="*/ 0 h 4518660"/>
                  <a:gd name="connsiteX6" fmla="*/ 179068 w 3413760"/>
                  <a:gd name="connsiteY6" fmla="*/ 152400 h 4518660"/>
                  <a:gd name="connsiteX7" fmla="*/ 255268 w 3413760"/>
                  <a:gd name="connsiteY7" fmla="*/ 243840 h 4518660"/>
                  <a:gd name="connsiteX8" fmla="*/ 346708 w 3413760"/>
                  <a:gd name="connsiteY8" fmla="*/ 304800 h 4518660"/>
                  <a:gd name="connsiteX9" fmla="*/ 407668 w 3413760"/>
                  <a:gd name="connsiteY9" fmla="*/ 472440 h 4518660"/>
                  <a:gd name="connsiteX10" fmla="*/ 521968 w 3413760"/>
                  <a:gd name="connsiteY10" fmla="*/ 502920 h 4518660"/>
                  <a:gd name="connsiteX11" fmla="*/ 529588 w 3413760"/>
                  <a:gd name="connsiteY11" fmla="*/ 609600 h 4518660"/>
                  <a:gd name="connsiteX12" fmla="*/ 727708 w 3413760"/>
                  <a:gd name="connsiteY12" fmla="*/ 746760 h 4518660"/>
                  <a:gd name="connsiteX13" fmla="*/ 781048 w 3413760"/>
                  <a:gd name="connsiteY13" fmla="*/ 723900 h 4518660"/>
                  <a:gd name="connsiteX14" fmla="*/ 956308 w 3413760"/>
                  <a:gd name="connsiteY14" fmla="*/ 822960 h 4518660"/>
                  <a:gd name="connsiteX15" fmla="*/ 1032508 w 3413760"/>
                  <a:gd name="connsiteY15" fmla="*/ 822960 h 4518660"/>
                  <a:gd name="connsiteX16" fmla="*/ 1116328 w 3413760"/>
                  <a:gd name="connsiteY16" fmla="*/ 845820 h 4518660"/>
                  <a:gd name="connsiteX17" fmla="*/ 1192528 w 3413760"/>
                  <a:gd name="connsiteY17" fmla="*/ 975360 h 4518660"/>
                  <a:gd name="connsiteX18" fmla="*/ 1337308 w 3413760"/>
                  <a:gd name="connsiteY18" fmla="*/ 906780 h 4518660"/>
                  <a:gd name="connsiteX19" fmla="*/ 1398268 w 3413760"/>
                  <a:gd name="connsiteY19" fmla="*/ 914400 h 4518660"/>
                  <a:gd name="connsiteX20" fmla="*/ 1482088 w 3413760"/>
                  <a:gd name="connsiteY20" fmla="*/ 914400 h 4518660"/>
                  <a:gd name="connsiteX21" fmla="*/ 1550668 w 3413760"/>
                  <a:gd name="connsiteY21" fmla="*/ 861060 h 4518660"/>
                  <a:gd name="connsiteX22" fmla="*/ 1604008 w 3413760"/>
                  <a:gd name="connsiteY22" fmla="*/ 861060 h 4518660"/>
                  <a:gd name="connsiteX23" fmla="*/ 1657348 w 3413760"/>
                  <a:gd name="connsiteY23" fmla="*/ 883920 h 4518660"/>
                  <a:gd name="connsiteX24" fmla="*/ 1764028 w 3413760"/>
                  <a:gd name="connsiteY24" fmla="*/ 883920 h 4518660"/>
                  <a:gd name="connsiteX25" fmla="*/ 1817368 w 3413760"/>
                  <a:gd name="connsiteY25" fmla="*/ 762000 h 4518660"/>
                  <a:gd name="connsiteX26" fmla="*/ 1962148 w 3413760"/>
                  <a:gd name="connsiteY26" fmla="*/ 731520 h 4518660"/>
                  <a:gd name="connsiteX27" fmla="*/ 2061208 w 3413760"/>
                  <a:gd name="connsiteY27" fmla="*/ 731520 h 4518660"/>
                  <a:gd name="connsiteX28" fmla="*/ 2129788 w 3413760"/>
                  <a:gd name="connsiteY28" fmla="*/ 662940 h 4518660"/>
                  <a:gd name="connsiteX29" fmla="*/ 2228848 w 3413760"/>
                  <a:gd name="connsiteY29" fmla="*/ 739140 h 4518660"/>
                  <a:gd name="connsiteX30" fmla="*/ 2228848 w 3413760"/>
                  <a:gd name="connsiteY30" fmla="*/ 647700 h 4518660"/>
                  <a:gd name="connsiteX31" fmla="*/ 2282188 w 3413760"/>
                  <a:gd name="connsiteY31" fmla="*/ 548640 h 4518660"/>
                  <a:gd name="connsiteX32" fmla="*/ 2556508 w 3413760"/>
                  <a:gd name="connsiteY32" fmla="*/ 723900 h 4518660"/>
                  <a:gd name="connsiteX33" fmla="*/ 2670808 w 3413760"/>
                  <a:gd name="connsiteY33" fmla="*/ 914400 h 4518660"/>
                  <a:gd name="connsiteX34" fmla="*/ 2769868 w 3413760"/>
                  <a:gd name="connsiteY34" fmla="*/ 937260 h 4518660"/>
                  <a:gd name="connsiteX35" fmla="*/ 2884168 w 3413760"/>
                  <a:gd name="connsiteY35" fmla="*/ 982980 h 4518660"/>
                  <a:gd name="connsiteX36" fmla="*/ 2922268 w 3413760"/>
                  <a:gd name="connsiteY36" fmla="*/ 1066800 h 4518660"/>
                  <a:gd name="connsiteX37" fmla="*/ 2937508 w 3413760"/>
                  <a:gd name="connsiteY37" fmla="*/ 1135380 h 4518660"/>
                  <a:gd name="connsiteX38" fmla="*/ 3181348 w 3413760"/>
                  <a:gd name="connsiteY38" fmla="*/ 1333500 h 4518660"/>
                  <a:gd name="connsiteX39" fmla="*/ 3249928 w 3413760"/>
                  <a:gd name="connsiteY39" fmla="*/ 1348740 h 4518660"/>
                  <a:gd name="connsiteX40" fmla="*/ 3356608 w 3413760"/>
                  <a:gd name="connsiteY40" fmla="*/ 1348740 h 4518660"/>
                  <a:gd name="connsiteX41" fmla="*/ 3330700 w 3413760"/>
                  <a:gd name="connsiteY41" fmla="*/ 1333194 h 4518660"/>
                  <a:gd name="connsiteX42" fmla="*/ 3360420 w 3413760"/>
                  <a:gd name="connsiteY42" fmla="*/ 1341120 h 4518660"/>
                  <a:gd name="connsiteX43" fmla="*/ 3413760 w 3413760"/>
                  <a:gd name="connsiteY43" fmla="*/ 1371600 h 4518660"/>
                  <a:gd name="connsiteX44" fmla="*/ 3390900 w 3413760"/>
                  <a:gd name="connsiteY44" fmla="*/ 1478280 h 4518660"/>
                  <a:gd name="connsiteX45" fmla="*/ 3360420 w 3413760"/>
                  <a:gd name="connsiteY45" fmla="*/ 1516380 h 4518660"/>
                  <a:gd name="connsiteX46" fmla="*/ 3322320 w 3413760"/>
                  <a:gd name="connsiteY46" fmla="*/ 1516380 h 4518660"/>
                  <a:gd name="connsiteX47" fmla="*/ 3284220 w 3413760"/>
                  <a:gd name="connsiteY47" fmla="*/ 1455420 h 4518660"/>
                  <a:gd name="connsiteX48" fmla="*/ 3230880 w 3413760"/>
                  <a:gd name="connsiteY48" fmla="*/ 1455420 h 4518660"/>
                  <a:gd name="connsiteX49" fmla="*/ 3162300 w 3413760"/>
                  <a:gd name="connsiteY49" fmla="*/ 1470660 h 4518660"/>
                  <a:gd name="connsiteX50" fmla="*/ 3086100 w 3413760"/>
                  <a:gd name="connsiteY50" fmla="*/ 1524000 h 4518660"/>
                  <a:gd name="connsiteX51" fmla="*/ 2979420 w 3413760"/>
                  <a:gd name="connsiteY51" fmla="*/ 1546860 h 4518660"/>
                  <a:gd name="connsiteX52" fmla="*/ 2956560 w 3413760"/>
                  <a:gd name="connsiteY52" fmla="*/ 1524000 h 4518660"/>
                  <a:gd name="connsiteX53" fmla="*/ 2849880 w 3413760"/>
                  <a:gd name="connsiteY53" fmla="*/ 1516380 h 4518660"/>
                  <a:gd name="connsiteX54" fmla="*/ 2674620 w 3413760"/>
                  <a:gd name="connsiteY54" fmla="*/ 1577340 h 4518660"/>
                  <a:gd name="connsiteX55" fmla="*/ 2499360 w 3413760"/>
                  <a:gd name="connsiteY55" fmla="*/ 1722120 h 4518660"/>
                  <a:gd name="connsiteX56" fmla="*/ 2186940 w 3413760"/>
                  <a:gd name="connsiteY56" fmla="*/ 2065020 h 4518660"/>
                  <a:gd name="connsiteX57" fmla="*/ 2042160 w 3413760"/>
                  <a:gd name="connsiteY57" fmla="*/ 2263140 h 4518660"/>
                  <a:gd name="connsiteX58" fmla="*/ 1943100 w 3413760"/>
                  <a:gd name="connsiteY58" fmla="*/ 2613660 h 4518660"/>
                  <a:gd name="connsiteX59" fmla="*/ 1943100 w 3413760"/>
                  <a:gd name="connsiteY59" fmla="*/ 2880360 h 4518660"/>
                  <a:gd name="connsiteX60" fmla="*/ 2019300 w 3413760"/>
                  <a:gd name="connsiteY60" fmla="*/ 2994660 h 4518660"/>
                  <a:gd name="connsiteX61" fmla="*/ 1973580 w 3413760"/>
                  <a:gd name="connsiteY61" fmla="*/ 3063240 h 4518660"/>
                  <a:gd name="connsiteX62" fmla="*/ 1950720 w 3413760"/>
                  <a:gd name="connsiteY62" fmla="*/ 3307080 h 4518660"/>
                  <a:gd name="connsiteX63" fmla="*/ 1905000 w 3413760"/>
                  <a:gd name="connsiteY63" fmla="*/ 3444240 h 4518660"/>
                  <a:gd name="connsiteX64" fmla="*/ 1798320 w 3413760"/>
                  <a:gd name="connsiteY64" fmla="*/ 3451860 h 4518660"/>
                  <a:gd name="connsiteX65" fmla="*/ 1760220 w 3413760"/>
                  <a:gd name="connsiteY65" fmla="*/ 3535680 h 4518660"/>
                  <a:gd name="connsiteX66" fmla="*/ 1638300 w 3413760"/>
                  <a:gd name="connsiteY66" fmla="*/ 3573780 h 4518660"/>
                  <a:gd name="connsiteX67" fmla="*/ 1600200 w 3413760"/>
                  <a:gd name="connsiteY67" fmla="*/ 3627120 h 4518660"/>
                  <a:gd name="connsiteX68" fmla="*/ 1516380 w 3413760"/>
                  <a:gd name="connsiteY68" fmla="*/ 3634740 h 4518660"/>
                  <a:gd name="connsiteX69" fmla="*/ 1485900 w 3413760"/>
                  <a:gd name="connsiteY69" fmla="*/ 3688080 h 4518660"/>
                  <a:gd name="connsiteX70" fmla="*/ 1371600 w 3413760"/>
                  <a:gd name="connsiteY70" fmla="*/ 3710940 h 4518660"/>
                  <a:gd name="connsiteX71" fmla="*/ 1341120 w 3413760"/>
                  <a:gd name="connsiteY71" fmla="*/ 3680460 h 4518660"/>
                  <a:gd name="connsiteX72" fmla="*/ 1226820 w 3413760"/>
                  <a:gd name="connsiteY72" fmla="*/ 3665220 h 4518660"/>
                  <a:gd name="connsiteX73" fmla="*/ 1066800 w 3413760"/>
                  <a:gd name="connsiteY73" fmla="*/ 3710940 h 4518660"/>
                  <a:gd name="connsiteX74" fmla="*/ 1066800 w 3413760"/>
                  <a:gd name="connsiteY74" fmla="*/ 3802380 h 4518660"/>
                  <a:gd name="connsiteX75" fmla="*/ 960120 w 3413760"/>
                  <a:gd name="connsiteY75" fmla="*/ 3909060 h 4518660"/>
                  <a:gd name="connsiteX76" fmla="*/ 815340 w 3413760"/>
                  <a:gd name="connsiteY76" fmla="*/ 3954780 h 4518660"/>
                  <a:gd name="connsiteX77" fmla="*/ 662940 w 3413760"/>
                  <a:gd name="connsiteY77" fmla="*/ 4130040 h 4518660"/>
                  <a:gd name="connsiteX78" fmla="*/ 624840 w 3413760"/>
                  <a:gd name="connsiteY78" fmla="*/ 4366260 h 4518660"/>
                  <a:gd name="connsiteX79" fmla="*/ 525780 w 3413760"/>
                  <a:gd name="connsiteY79" fmla="*/ 4503420 h 4518660"/>
                  <a:gd name="connsiteX80" fmla="*/ 403860 w 3413760"/>
                  <a:gd name="connsiteY80" fmla="*/ 4518660 h 4518660"/>
                  <a:gd name="connsiteX81" fmla="*/ 198120 w 3413760"/>
                  <a:gd name="connsiteY81" fmla="*/ 4465320 h 4518660"/>
                  <a:gd name="connsiteX82" fmla="*/ 198120 w 3413760"/>
                  <a:gd name="connsiteY82" fmla="*/ 4358640 h 4518660"/>
                  <a:gd name="connsiteX83" fmla="*/ 60960 w 3413760"/>
                  <a:gd name="connsiteY83" fmla="*/ 4312920 h 4518660"/>
                  <a:gd name="connsiteX84" fmla="*/ 0 w 3413760"/>
                  <a:gd name="connsiteY84" fmla="*/ 4267200 h 4518660"/>
                  <a:gd name="connsiteX85" fmla="*/ 0 w 3413760"/>
                  <a:gd name="connsiteY85" fmla="*/ 4221480 h 4518660"/>
                  <a:gd name="connsiteX86" fmla="*/ 99060 w 3413760"/>
                  <a:gd name="connsiteY86" fmla="*/ 4229100 h 4518660"/>
                  <a:gd name="connsiteX87" fmla="*/ 175260 w 3413760"/>
                  <a:gd name="connsiteY87" fmla="*/ 4206240 h 4518660"/>
                  <a:gd name="connsiteX88" fmla="*/ 205740 w 3413760"/>
                  <a:gd name="connsiteY88" fmla="*/ 4175760 h 4518660"/>
                  <a:gd name="connsiteX89" fmla="*/ 297180 w 3413760"/>
                  <a:gd name="connsiteY89" fmla="*/ 4175760 h 4518660"/>
                  <a:gd name="connsiteX90" fmla="*/ 297180 w 3413760"/>
                  <a:gd name="connsiteY90" fmla="*/ 4099560 h 4518660"/>
                  <a:gd name="connsiteX91" fmla="*/ 205740 w 3413760"/>
                  <a:gd name="connsiteY91" fmla="*/ 4000500 h 4518660"/>
                  <a:gd name="connsiteX92" fmla="*/ 198120 w 3413760"/>
                  <a:gd name="connsiteY92" fmla="*/ 3886200 h 4518660"/>
                  <a:gd name="connsiteX93" fmla="*/ 236220 w 3413760"/>
                  <a:gd name="connsiteY93" fmla="*/ 3802380 h 4518660"/>
                  <a:gd name="connsiteX94" fmla="*/ 198120 w 3413760"/>
                  <a:gd name="connsiteY94" fmla="*/ 3733800 h 4518660"/>
                  <a:gd name="connsiteX95" fmla="*/ 213360 w 3413760"/>
                  <a:gd name="connsiteY95" fmla="*/ 3657600 h 4518660"/>
                  <a:gd name="connsiteX96" fmla="*/ 205740 w 3413760"/>
                  <a:gd name="connsiteY96" fmla="*/ 3611880 h 4518660"/>
                  <a:gd name="connsiteX97" fmla="*/ 182880 w 3413760"/>
                  <a:gd name="connsiteY97" fmla="*/ 3489960 h 4518660"/>
                  <a:gd name="connsiteX98" fmla="*/ 205740 w 3413760"/>
                  <a:gd name="connsiteY98" fmla="*/ 3368040 h 4518660"/>
                  <a:gd name="connsiteX99" fmla="*/ 335280 w 3413760"/>
                  <a:gd name="connsiteY99" fmla="*/ 3307080 h 4518660"/>
                  <a:gd name="connsiteX100" fmla="*/ 327660 w 3413760"/>
                  <a:gd name="connsiteY100" fmla="*/ 3200400 h 4518660"/>
                  <a:gd name="connsiteX101" fmla="*/ 274320 w 3413760"/>
                  <a:gd name="connsiteY101" fmla="*/ 3108960 h 4518660"/>
                  <a:gd name="connsiteX102" fmla="*/ 274320 w 3413760"/>
                  <a:gd name="connsiteY102" fmla="*/ 3055620 h 4518660"/>
                  <a:gd name="connsiteX103" fmla="*/ 160020 w 3413760"/>
                  <a:gd name="connsiteY103" fmla="*/ 2979420 h 4518660"/>
                  <a:gd name="connsiteX104" fmla="*/ 198120 w 3413760"/>
                  <a:gd name="connsiteY104" fmla="*/ 2903220 h 4518660"/>
                  <a:gd name="connsiteX105" fmla="*/ 213360 w 3413760"/>
                  <a:gd name="connsiteY105" fmla="*/ 2849880 h 4518660"/>
                  <a:gd name="connsiteX106" fmla="*/ 304800 w 3413760"/>
                  <a:gd name="connsiteY106" fmla="*/ 2735580 h 4518660"/>
                  <a:gd name="connsiteX107" fmla="*/ 335280 w 3413760"/>
                  <a:gd name="connsiteY107" fmla="*/ 2735580 h 4518660"/>
                  <a:gd name="connsiteX108" fmla="*/ 441960 w 3413760"/>
                  <a:gd name="connsiteY108" fmla="*/ 2743200 h 4518660"/>
                  <a:gd name="connsiteX109" fmla="*/ 457200 w 3413760"/>
                  <a:gd name="connsiteY109" fmla="*/ 2720340 h 4518660"/>
                  <a:gd name="connsiteX110" fmla="*/ 488854 w 3413760"/>
                  <a:gd name="connsiteY110" fmla="*/ 2691828 h 4518660"/>
                  <a:gd name="connsiteX111" fmla="*/ 441960 w 3413760"/>
                  <a:gd name="connsiteY111" fmla="*/ 2667000 h 4518660"/>
                  <a:gd name="connsiteX112" fmla="*/ 434340 w 3413760"/>
                  <a:gd name="connsiteY112" fmla="*/ 2567940 h 4518660"/>
                  <a:gd name="connsiteX113" fmla="*/ 472440 w 3413760"/>
                  <a:gd name="connsiteY113" fmla="*/ 2499360 h 4518660"/>
                  <a:gd name="connsiteX114" fmla="*/ 632460 w 3413760"/>
                  <a:gd name="connsiteY114" fmla="*/ 2476500 h 4518660"/>
                  <a:gd name="connsiteX115" fmla="*/ 678180 w 3413760"/>
                  <a:gd name="connsiteY115" fmla="*/ 2400300 h 4518660"/>
                  <a:gd name="connsiteX116" fmla="*/ 723900 w 3413760"/>
                  <a:gd name="connsiteY116" fmla="*/ 2400300 h 4518660"/>
                  <a:gd name="connsiteX117" fmla="*/ 838200 w 3413760"/>
                  <a:gd name="connsiteY117" fmla="*/ 2316480 h 4518660"/>
                  <a:gd name="connsiteX118" fmla="*/ 853440 w 3413760"/>
                  <a:gd name="connsiteY118" fmla="*/ 2240280 h 4518660"/>
                  <a:gd name="connsiteX119" fmla="*/ 891540 w 3413760"/>
                  <a:gd name="connsiteY119" fmla="*/ 2179320 h 4518660"/>
                  <a:gd name="connsiteX120" fmla="*/ 929640 w 3413760"/>
                  <a:gd name="connsiteY120" fmla="*/ 2087880 h 4518660"/>
                  <a:gd name="connsiteX121" fmla="*/ 1013460 w 3413760"/>
                  <a:gd name="connsiteY121" fmla="*/ 2087880 h 4518660"/>
                  <a:gd name="connsiteX122" fmla="*/ 1021080 w 3413760"/>
                  <a:gd name="connsiteY122" fmla="*/ 2019300 h 4518660"/>
                  <a:gd name="connsiteX123" fmla="*/ 1074420 w 3413760"/>
                  <a:gd name="connsiteY123" fmla="*/ 2019300 h 4518660"/>
                  <a:gd name="connsiteX124" fmla="*/ 1074420 w 3413760"/>
                  <a:gd name="connsiteY124" fmla="*/ 1935480 h 4518660"/>
                  <a:gd name="connsiteX125" fmla="*/ 944880 w 3413760"/>
                  <a:gd name="connsiteY125" fmla="*/ 1844040 h 4518660"/>
                  <a:gd name="connsiteX126" fmla="*/ 792480 w 3413760"/>
                  <a:gd name="connsiteY126" fmla="*/ 1691640 h 4518660"/>
                  <a:gd name="connsiteX127" fmla="*/ 693420 w 3413760"/>
                  <a:gd name="connsiteY127" fmla="*/ 1668780 h 4518660"/>
                  <a:gd name="connsiteX128" fmla="*/ 662940 w 3413760"/>
                  <a:gd name="connsiteY128" fmla="*/ 1600200 h 4518660"/>
                  <a:gd name="connsiteX129" fmla="*/ 533400 w 3413760"/>
                  <a:gd name="connsiteY129" fmla="*/ 1607820 h 4518660"/>
                  <a:gd name="connsiteX130" fmla="*/ 502920 w 3413760"/>
                  <a:gd name="connsiteY130" fmla="*/ 1668780 h 4518660"/>
                  <a:gd name="connsiteX131" fmla="*/ 563880 w 3413760"/>
                  <a:gd name="connsiteY131" fmla="*/ 1744980 h 4518660"/>
                  <a:gd name="connsiteX132" fmla="*/ 464820 w 3413760"/>
                  <a:gd name="connsiteY132" fmla="*/ 1775460 h 4518660"/>
                  <a:gd name="connsiteX133" fmla="*/ 434340 w 3413760"/>
                  <a:gd name="connsiteY133" fmla="*/ 1767840 h 4518660"/>
                  <a:gd name="connsiteX134" fmla="*/ 396240 w 3413760"/>
                  <a:gd name="connsiteY134" fmla="*/ 1813560 h 4518660"/>
                  <a:gd name="connsiteX135" fmla="*/ 335280 w 3413760"/>
                  <a:gd name="connsiteY135" fmla="*/ 1775460 h 4518660"/>
                  <a:gd name="connsiteX136" fmla="*/ 388620 w 3413760"/>
                  <a:gd name="connsiteY136" fmla="*/ 1684020 h 4518660"/>
                  <a:gd name="connsiteX137" fmla="*/ 388620 w 3413760"/>
                  <a:gd name="connsiteY137" fmla="*/ 1600200 h 4518660"/>
                  <a:gd name="connsiteX138" fmla="*/ 495300 w 3413760"/>
                  <a:gd name="connsiteY138" fmla="*/ 1524000 h 4518660"/>
                  <a:gd name="connsiteX139" fmla="*/ 441960 w 3413760"/>
                  <a:gd name="connsiteY139" fmla="*/ 1440180 h 4518660"/>
                  <a:gd name="connsiteX140" fmla="*/ 426720 w 3413760"/>
                  <a:gd name="connsiteY140" fmla="*/ 1333500 h 4518660"/>
                  <a:gd name="connsiteX141" fmla="*/ 381000 w 3413760"/>
                  <a:gd name="connsiteY141" fmla="*/ 1303020 h 4518660"/>
                  <a:gd name="connsiteX142" fmla="*/ 403860 w 3413760"/>
                  <a:gd name="connsiteY142" fmla="*/ 1211580 h 4518660"/>
                  <a:gd name="connsiteX143" fmla="*/ 391608 w 3413760"/>
                  <a:gd name="connsiteY143" fmla="*/ 1197102 h 4518660"/>
                  <a:gd name="connsiteX144" fmla="*/ 419100 w 3413760"/>
                  <a:gd name="connsiteY144" fmla="*/ 830580 h 4518660"/>
                  <a:gd name="connsiteX145" fmla="*/ 328612 w 3413760"/>
                  <a:gd name="connsiteY145" fmla="*/ 663892 h 4518660"/>
                  <a:gd name="connsiteX146" fmla="*/ 257172 w 3413760"/>
                  <a:gd name="connsiteY146" fmla="*/ 606744 h 4518660"/>
                  <a:gd name="connsiteX147" fmla="*/ 171448 w 3413760"/>
                  <a:gd name="connsiteY147" fmla="*/ 421004 h 4518660"/>
                  <a:gd name="connsiteX148" fmla="*/ 176212 w 3413760"/>
                  <a:gd name="connsiteY148" fmla="*/ 240030 h 4518660"/>
                  <a:gd name="connsiteX149" fmla="*/ 104772 w 3413760"/>
                  <a:gd name="connsiteY149" fmla="*/ 201930 h 4518660"/>
                  <a:gd name="connsiteX150" fmla="*/ 43340 w 3413760"/>
                  <a:gd name="connsiteY150" fmla="*/ 74344 h 4518660"/>
                  <a:gd name="connsiteX151" fmla="*/ 49528 w 3413760"/>
                  <a:gd name="connsiteY151" fmla="*/ 76200 h 4518660"/>
                  <a:gd name="connsiteX152" fmla="*/ 49528 w 3413760"/>
                  <a:gd name="connsiteY152" fmla="*/ 15240 h 4518660"/>
                  <a:gd name="connsiteX153" fmla="*/ 110488 w 3413760"/>
                  <a:gd name="connsiteY153" fmla="*/ 0 h 4518660"/>
                  <a:gd name="connsiteX0" fmla="*/ 453136 w 3413760"/>
                  <a:gd name="connsiteY0" fmla="*/ 2706116 h 4518660"/>
                  <a:gd name="connsiteX1" fmla="*/ 454048 w 3413760"/>
                  <a:gd name="connsiteY1" fmla="*/ 2709304 h 4518660"/>
                  <a:gd name="connsiteX2" fmla="*/ 434340 w 3413760"/>
                  <a:gd name="connsiteY2" fmla="*/ 2735580 h 4518660"/>
                  <a:gd name="connsiteX3" fmla="*/ 335280 w 3413760"/>
                  <a:gd name="connsiteY3" fmla="*/ 2735580 h 4518660"/>
                  <a:gd name="connsiteX4" fmla="*/ 453136 w 3413760"/>
                  <a:gd name="connsiteY4" fmla="*/ 2706116 h 4518660"/>
                  <a:gd name="connsiteX5" fmla="*/ 110488 w 3413760"/>
                  <a:gd name="connsiteY5" fmla="*/ 0 h 4518660"/>
                  <a:gd name="connsiteX6" fmla="*/ 179068 w 3413760"/>
                  <a:gd name="connsiteY6" fmla="*/ 152400 h 4518660"/>
                  <a:gd name="connsiteX7" fmla="*/ 255268 w 3413760"/>
                  <a:gd name="connsiteY7" fmla="*/ 243840 h 4518660"/>
                  <a:gd name="connsiteX8" fmla="*/ 346708 w 3413760"/>
                  <a:gd name="connsiteY8" fmla="*/ 304800 h 4518660"/>
                  <a:gd name="connsiteX9" fmla="*/ 407668 w 3413760"/>
                  <a:gd name="connsiteY9" fmla="*/ 472440 h 4518660"/>
                  <a:gd name="connsiteX10" fmla="*/ 521968 w 3413760"/>
                  <a:gd name="connsiteY10" fmla="*/ 502920 h 4518660"/>
                  <a:gd name="connsiteX11" fmla="*/ 529588 w 3413760"/>
                  <a:gd name="connsiteY11" fmla="*/ 609600 h 4518660"/>
                  <a:gd name="connsiteX12" fmla="*/ 727708 w 3413760"/>
                  <a:gd name="connsiteY12" fmla="*/ 746760 h 4518660"/>
                  <a:gd name="connsiteX13" fmla="*/ 781048 w 3413760"/>
                  <a:gd name="connsiteY13" fmla="*/ 723900 h 4518660"/>
                  <a:gd name="connsiteX14" fmla="*/ 956308 w 3413760"/>
                  <a:gd name="connsiteY14" fmla="*/ 822960 h 4518660"/>
                  <a:gd name="connsiteX15" fmla="*/ 1032508 w 3413760"/>
                  <a:gd name="connsiteY15" fmla="*/ 822960 h 4518660"/>
                  <a:gd name="connsiteX16" fmla="*/ 1116328 w 3413760"/>
                  <a:gd name="connsiteY16" fmla="*/ 845820 h 4518660"/>
                  <a:gd name="connsiteX17" fmla="*/ 1192528 w 3413760"/>
                  <a:gd name="connsiteY17" fmla="*/ 975360 h 4518660"/>
                  <a:gd name="connsiteX18" fmla="*/ 1337308 w 3413760"/>
                  <a:gd name="connsiteY18" fmla="*/ 906780 h 4518660"/>
                  <a:gd name="connsiteX19" fmla="*/ 1398268 w 3413760"/>
                  <a:gd name="connsiteY19" fmla="*/ 914400 h 4518660"/>
                  <a:gd name="connsiteX20" fmla="*/ 1482088 w 3413760"/>
                  <a:gd name="connsiteY20" fmla="*/ 914400 h 4518660"/>
                  <a:gd name="connsiteX21" fmla="*/ 1550668 w 3413760"/>
                  <a:gd name="connsiteY21" fmla="*/ 861060 h 4518660"/>
                  <a:gd name="connsiteX22" fmla="*/ 1604008 w 3413760"/>
                  <a:gd name="connsiteY22" fmla="*/ 861060 h 4518660"/>
                  <a:gd name="connsiteX23" fmla="*/ 1657348 w 3413760"/>
                  <a:gd name="connsiteY23" fmla="*/ 883920 h 4518660"/>
                  <a:gd name="connsiteX24" fmla="*/ 1764028 w 3413760"/>
                  <a:gd name="connsiteY24" fmla="*/ 883920 h 4518660"/>
                  <a:gd name="connsiteX25" fmla="*/ 1817368 w 3413760"/>
                  <a:gd name="connsiteY25" fmla="*/ 762000 h 4518660"/>
                  <a:gd name="connsiteX26" fmla="*/ 1962148 w 3413760"/>
                  <a:gd name="connsiteY26" fmla="*/ 731520 h 4518660"/>
                  <a:gd name="connsiteX27" fmla="*/ 2061208 w 3413760"/>
                  <a:gd name="connsiteY27" fmla="*/ 731520 h 4518660"/>
                  <a:gd name="connsiteX28" fmla="*/ 2129788 w 3413760"/>
                  <a:gd name="connsiteY28" fmla="*/ 662940 h 4518660"/>
                  <a:gd name="connsiteX29" fmla="*/ 2228848 w 3413760"/>
                  <a:gd name="connsiteY29" fmla="*/ 739140 h 4518660"/>
                  <a:gd name="connsiteX30" fmla="*/ 2228848 w 3413760"/>
                  <a:gd name="connsiteY30" fmla="*/ 647700 h 4518660"/>
                  <a:gd name="connsiteX31" fmla="*/ 2282188 w 3413760"/>
                  <a:gd name="connsiteY31" fmla="*/ 548640 h 4518660"/>
                  <a:gd name="connsiteX32" fmla="*/ 2556508 w 3413760"/>
                  <a:gd name="connsiteY32" fmla="*/ 723900 h 4518660"/>
                  <a:gd name="connsiteX33" fmla="*/ 2670808 w 3413760"/>
                  <a:gd name="connsiteY33" fmla="*/ 914400 h 4518660"/>
                  <a:gd name="connsiteX34" fmla="*/ 2769868 w 3413760"/>
                  <a:gd name="connsiteY34" fmla="*/ 937260 h 4518660"/>
                  <a:gd name="connsiteX35" fmla="*/ 2884168 w 3413760"/>
                  <a:gd name="connsiteY35" fmla="*/ 982980 h 4518660"/>
                  <a:gd name="connsiteX36" fmla="*/ 2922268 w 3413760"/>
                  <a:gd name="connsiteY36" fmla="*/ 1066800 h 4518660"/>
                  <a:gd name="connsiteX37" fmla="*/ 2937508 w 3413760"/>
                  <a:gd name="connsiteY37" fmla="*/ 1135380 h 4518660"/>
                  <a:gd name="connsiteX38" fmla="*/ 3181348 w 3413760"/>
                  <a:gd name="connsiteY38" fmla="*/ 1333500 h 4518660"/>
                  <a:gd name="connsiteX39" fmla="*/ 3249928 w 3413760"/>
                  <a:gd name="connsiteY39" fmla="*/ 1348740 h 4518660"/>
                  <a:gd name="connsiteX40" fmla="*/ 3356608 w 3413760"/>
                  <a:gd name="connsiteY40" fmla="*/ 1348740 h 4518660"/>
                  <a:gd name="connsiteX41" fmla="*/ 3330700 w 3413760"/>
                  <a:gd name="connsiteY41" fmla="*/ 1333194 h 4518660"/>
                  <a:gd name="connsiteX42" fmla="*/ 3360420 w 3413760"/>
                  <a:gd name="connsiteY42" fmla="*/ 1341120 h 4518660"/>
                  <a:gd name="connsiteX43" fmla="*/ 3413760 w 3413760"/>
                  <a:gd name="connsiteY43" fmla="*/ 1371600 h 4518660"/>
                  <a:gd name="connsiteX44" fmla="*/ 3390900 w 3413760"/>
                  <a:gd name="connsiteY44" fmla="*/ 1478280 h 4518660"/>
                  <a:gd name="connsiteX45" fmla="*/ 3360420 w 3413760"/>
                  <a:gd name="connsiteY45" fmla="*/ 1516380 h 4518660"/>
                  <a:gd name="connsiteX46" fmla="*/ 3322320 w 3413760"/>
                  <a:gd name="connsiteY46" fmla="*/ 1516380 h 4518660"/>
                  <a:gd name="connsiteX47" fmla="*/ 3284220 w 3413760"/>
                  <a:gd name="connsiteY47" fmla="*/ 1455420 h 4518660"/>
                  <a:gd name="connsiteX48" fmla="*/ 3230880 w 3413760"/>
                  <a:gd name="connsiteY48" fmla="*/ 1455420 h 4518660"/>
                  <a:gd name="connsiteX49" fmla="*/ 3162300 w 3413760"/>
                  <a:gd name="connsiteY49" fmla="*/ 1470660 h 4518660"/>
                  <a:gd name="connsiteX50" fmla="*/ 3086100 w 3413760"/>
                  <a:gd name="connsiteY50" fmla="*/ 1524000 h 4518660"/>
                  <a:gd name="connsiteX51" fmla="*/ 2979420 w 3413760"/>
                  <a:gd name="connsiteY51" fmla="*/ 1546860 h 4518660"/>
                  <a:gd name="connsiteX52" fmla="*/ 2956560 w 3413760"/>
                  <a:gd name="connsiteY52" fmla="*/ 1524000 h 4518660"/>
                  <a:gd name="connsiteX53" fmla="*/ 2849880 w 3413760"/>
                  <a:gd name="connsiteY53" fmla="*/ 1516380 h 4518660"/>
                  <a:gd name="connsiteX54" fmla="*/ 2674620 w 3413760"/>
                  <a:gd name="connsiteY54" fmla="*/ 1577340 h 4518660"/>
                  <a:gd name="connsiteX55" fmla="*/ 2499360 w 3413760"/>
                  <a:gd name="connsiteY55" fmla="*/ 1722120 h 4518660"/>
                  <a:gd name="connsiteX56" fmla="*/ 2186940 w 3413760"/>
                  <a:gd name="connsiteY56" fmla="*/ 2065020 h 4518660"/>
                  <a:gd name="connsiteX57" fmla="*/ 2042160 w 3413760"/>
                  <a:gd name="connsiteY57" fmla="*/ 2263140 h 4518660"/>
                  <a:gd name="connsiteX58" fmla="*/ 1943100 w 3413760"/>
                  <a:gd name="connsiteY58" fmla="*/ 2613660 h 4518660"/>
                  <a:gd name="connsiteX59" fmla="*/ 1943100 w 3413760"/>
                  <a:gd name="connsiteY59" fmla="*/ 2880360 h 4518660"/>
                  <a:gd name="connsiteX60" fmla="*/ 2019300 w 3413760"/>
                  <a:gd name="connsiteY60" fmla="*/ 2994660 h 4518660"/>
                  <a:gd name="connsiteX61" fmla="*/ 1973580 w 3413760"/>
                  <a:gd name="connsiteY61" fmla="*/ 3063240 h 4518660"/>
                  <a:gd name="connsiteX62" fmla="*/ 1950720 w 3413760"/>
                  <a:gd name="connsiteY62" fmla="*/ 3307080 h 4518660"/>
                  <a:gd name="connsiteX63" fmla="*/ 1905000 w 3413760"/>
                  <a:gd name="connsiteY63" fmla="*/ 3444240 h 4518660"/>
                  <a:gd name="connsiteX64" fmla="*/ 1798320 w 3413760"/>
                  <a:gd name="connsiteY64" fmla="*/ 3451860 h 4518660"/>
                  <a:gd name="connsiteX65" fmla="*/ 1760220 w 3413760"/>
                  <a:gd name="connsiteY65" fmla="*/ 3535680 h 4518660"/>
                  <a:gd name="connsiteX66" fmla="*/ 1638300 w 3413760"/>
                  <a:gd name="connsiteY66" fmla="*/ 3573780 h 4518660"/>
                  <a:gd name="connsiteX67" fmla="*/ 1600200 w 3413760"/>
                  <a:gd name="connsiteY67" fmla="*/ 3627120 h 4518660"/>
                  <a:gd name="connsiteX68" fmla="*/ 1516380 w 3413760"/>
                  <a:gd name="connsiteY68" fmla="*/ 3634740 h 4518660"/>
                  <a:gd name="connsiteX69" fmla="*/ 1485900 w 3413760"/>
                  <a:gd name="connsiteY69" fmla="*/ 3688080 h 4518660"/>
                  <a:gd name="connsiteX70" fmla="*/ 1371600 w 3413760"/>
                  <a:gd name="connsiteY70" fmla="*/ 3710940 h 4518660"/>
                  <a:gd name="connsiteX71" fmla="*/ 1341120 w 3413760"/>
                  <a:gd name="connsiteY71" fmla="*/ 3680460 h 4518660"/>
                  <a:gd name="connsiteX72" fmla="*/ 1226820 w 3413760"/>
                  <a:gd name="connsiteY72" fmla="*/ 3665220 h 4518660"/>
                  <a:gd name="connsiteX73" fmla="*/ 1066800 w 3413760"/>
                  <a:gd name="connsiteY73" fmla="*/ 3710940 h 4518660"/>
                  <a:gd name="connsiteX74" fmla="*/ 1066800 w 3413760"/>
                  <a:gd name="connsiteY74" fmla="*/ 3802380 h 4518660"/>
                  <a:gd name="connsiteX75" fmla="*/ 960120 w 3413760"/>
                  <a:gd name="connsiteY75" fmla="*/ 3909060 h 4518660"/>
                  <a:gd name="connsiteX76" fmla="*/ 815340 w 3413760"/>
                  <a:gd name="connsiteY76" fmla="*/ 3954780 h 4518660"/>
                  <a:gd name="connsiteX77" fmla="*/ 662940 w 3413760"/>
                  <a:gd name="connsiteY77" fmla="*/ 4130040 h 4518660"/>
                  <a:gd name="connsiteX78" fmla="*/ 624840 w 3413760"/>
                  <a:gd name="connsiteY78" fmla="*/ 4366260 h 4518660"/>
                  <a:gd name="connsiteX79" fmla="*/ 525780 w 3413760"/>
                  <a:gd name="connsiteY79" fmla="*/ 4503420 h 4518660"/>
                  <a:gd name="connsiteX80" fmla="*/ 403860 w 3413760"/>
                  <a:gd name="connsiteY80" fmla="*/ 4518660 h 4518660"/>
                  <a:gd name="connsiteX81" fmla="*/ 198120 w 3413760"/>
                  <a:gd name="connsiteY81" fmla="*/ 4465320 h 4518660"/>
                  <a:gd name="connsiteX82" fmla="*/ 198120 w 3413760"/>
                  <a:gd name="connsiteY82" fmla="*/ 4358640 h 4518660"/>
                  <a:gd name="connsiteX83" fmla="*/ 60960 w 3413760"/>
                  <a:gd name="connsiteY83" fmla="*/ 4312920 h 4518660"/>
                  <a:gd name="connsiteX84" fmla="*/ 0 w 3413760"/>
                  <a:gd name="connsiteY84" fmla="*/ 4267200 h 4518660"/>
                  <a:gd name="connsiteX85" fmla="*/ 0 w 3413760"/>
                  <a:gd name="connsiteY85" fmla="*/ 4221480 h 4518660"/>
                  <a:gd name="connsiteX86" fmla="*/ 99060 w 3413760"/>
                  <a:gd name="connsiteY86" fmla="*/ 4229100 h 4518660"/>
                  <a:gd name="connsiteX87" fmla="*/ 175260 w 3413760"/>
                  <a:gd name="connsiteY87" fmla="*/ 4206240 h 4518660"/>
                  <a:gd name="connsiteX88" fmla="*/ 205740 w 3413760"/>
                  <a:gd name="connsiteY88" fmla="*/ 4175760 h 4518660"/>
                  <a:gd name="connsiteX89" fmla="*/ 297180 w 3413760"/>
                  <a:gd name="connsiteY89" fmla="*/ 4175760 h 4518660"/>
                  <a:gd name="connsiteX90" fmla="*/ 297180 w 3413760"/>
                  <a:gd name="connsiteY90" fmla="*/ 4099560 h 4518660"/>
                  <a:gd name="connsiteX91" fmla="*/ 205740 w 3413760"/>
                  <a:gd name="connsiteY91" fmla="*/ 4000500 h 4518660"/>
                  <a:gd name="connsiteX92" fmla="*/ 198120 w 3413760"/>
                  <a:gd name="connsiteY92" fmla="*/ 3886200 h 4518660"/>
                  <a:gd name="connsiteX93" fmla="*/ 236220 w 3413760"/>
                  <a:gd name="connsiteY93" fmla="*/ 3802380 h 4518660"/>
                  <a:gd name="connsiteX94" fmla="*/ 198120 w 3413760"/>
                  <a:gd name="connsiteY94" fmla="*/ 3733800 h 4518660"/>
                  <a:gd name="connsiteX95" fmla="*/ 213360 w 3413760"/>
                  <a:gd name="connsiteY95" fmla="*/ 3657600 h 4518660"/>
                  <a:gd name="connsiteX96" fmla="*/ 205740 w 3413760"/>
                  <a:gd name="connsiteY96" fmla="*/ 3611880 h 4518660"/>
                  <a:gd name="connsiteX97" fmla="*/ 182880 w 3413760"/>
                  <a:gd name="connsiteY97" fmla="*/ 3489960 h 4518660"/>
                  <a:gd name="connsiteX98" fmla="*/ 205740 w 3413760"/>
                  <a:gd name="connsiteY98" fmla="*/ 3368040 h 4518660"/>
                  <a:gd name="connsiteX99" fmla="*/ 335280 w 3413760"/>
                  <a:gd name="connsiteY99" fmla="*/ 3307080 h 4518660"/>
                  <a:gd name="connsiteX100" fmla="*/ 327660 w 3413760"/>
                  <a:gd name="connsiteY100" fmla="*/ 3200400 h 4518660"/>
                  <a:gd name="connsiteX101" fmla="*/ 274320 w 3413760"/>
                  <a:gd name="connsiteY101" fmla="*/ 3108960 h 4518660"/>
                  <a:gd name="connsiteX102" fmla="*/ 274320 w 3413760"/>
                  <a:gd name="connsiteY102" fmla="*/ 3055620 h 4518660"/>
                  <a:gd name="connsiteX103" fmla="*/ 160020 w 3413760"/>
                  <a:gd name="connsiteY103" fmla="*/ 2979420 h 4518660"/>
                  <a:gd name="connsiteX104" fmla="*/ 198120 w 3413760"/>
                  <a:gd name="connsiteY104" fmla="*/ 2903220 h 4518660"/>
                  <a:gd name="connsiteX105" fmla="*/ 213360 w 3413760"/>
                  <a:gd name="connsiteY105" fmla="*/ 2849880 h 4518660"/>
                  <a:gd name="connsiteX106" fmla="*/ 304800 w 3413760"/>
                  <a:gd name="connsiteY106" fmla="*/ 2735580 h 4518660"/>
                  <a:gd name="connsiteX107" fmla="*/ 335280 w 3413760"/>
                  <a:gd name="connsiteY107" fmla="*/ 2735580 h 4518660"/>
                  <a:gd name="connsiteX108" fmla="*/ 441960 w 3413760"/>
                  <a:gd name="connsiteY108" fmla="*/ 2743200 h 4518660"/>
                  <a:gd name="connsiteX109" fmla="*/ 488854 w 3413760"/>
                  <a:gd name="connsiteY109" fmla="*/ 2691828 h 4518660"/>
                  <a:gd name="connsiteX110" fmla="*/ 441960 w 3413760"/>
                  <a:gd name="connsiteY110" fmla="*/ 2667000 h 4518660"/>
                  <a:gd name="connsiteX111" fmla="*/ 434340 w 3413760"/>
                  <a:gd name="connsiteY111" fmla="*/ 2567940 h 4518660"/>
                  <a:gd name="connsiteX112" fmla="*/ 472440 w 3413760"/>
                  <a:gd name="connsiteY112" fmla="*/ 2499360 h 4518660"/>
                  <a:gd name="connsiteX113" fmla="*/ 632460 w 3413760"/>
                  <a:gd name="connsiteY113" fmla="*/ 2476500 h 4518660"/>
                  <a:gd name="connsiteX114" fmla="*/ 678180 w 3413760"/>
                  <a:gd name="connsiteY114" fmla="*/ 2400300 h 4518660"/>
                  <a:gd name="connsiteX115" fmla="*/ 723900 w 3413760"/>
                  <a:gd name="connsiteY115" fmla="*/ 2400300 h 4518660"/>
                  <a:gd name="connsiteX116" fmla="*/ 838200 w 3413760"/>
                  <a:gd name="connsiteY116" fmla="*/ 2316480 h 4518660"/>
                  <a:gd name="connsiteX117" fmla="*/ 853440 w 3413760"/>
                  <a:gd name="connsiteY117" fmla="*/ 2240280 h 4518660"/>
                  <a:gd name="connsiteX118" fmla="*/ 891540 w 3413760"/>
                  <a:gd name="connsiteY118" fmla="*/ 2179320 h 4518660"/>
                  <a:gd name="connsiteX119" fmla="*/ 929640 w 3413760"/>
                  <a:gd name="connsiteY119" fmla="*/ 2087880 h 4518660"/>
                  <a:gd name="connsiteX120" fmla="*/ 1013460 w 3413760"/>
                  <a:gd name="connsiteY120" fmla="*/ 2087880 h 4518660"/>
                  <a:gd name="connsiteX121" fmla="*/ 1021080 w 3413760"/>
                  <a:gd name="connsiteY121" fmla="*/ 2019300 h 4518660"/>
                  <a:gd name="connsiteX122" fmla="*/ 1074420 w 3413760"/>
                  <a:gd name="connsiteY122" fmla="*/ 2019300 h 4518660"/>
                  <a:gd name="connsiteX123" fmla="*/ 1074420 w 3413760"/>
                  <a:gd name="connsiteY123" fmla="*/ 1935480 h 4518660"/>
                  <a:gd name="connsiteX124" fmla="*/ 944880 w 3413760"/>
                  <a:gd name="connsiteY124" fmla="*/ 1844040 h 4518660"/>
                  <a:gd name="connsiteX125" fmla="*/ 792480 w 3413760"/>
                  <a:gd name="connsiteY125" fmla="*/ 1691640 h 4518660"/>
                  <a:gd name="connsiteX126" fmla="*/ 693420 w 3413760"/>
                  <a:gd name="connsiteY126" fmla="*/ 1668780 h 4518660"/>
                  <a:gd name="connsiteX127" fmla="*/ 662940 w 3413760"/>
                  <a:gd name="connsiteY127" fmla="*/ 1600200 h 4518660"/>
                  <a:gd name="connsiteX128" fmla="*/ 533400 w 3413760"/>
                  <a:gd name="connsiteY128" fmla="*/ 1607820 h 4518660"/>
                  <a:gd name="connsiteX129" fmla="*/ 502920 w 3413760"/>
                  <a:gd name="connsiteY129" fmla="*/ 1668780 h 4518660"/>
                  <a:gd name="connsiteX130" fmla="*/ 563880 w 3413760"/>
                  <a:gd name="connsiteY130" fmla="*/ 1744980 h 4518660"/>
                  <a:gd name="connsiteX131" fmla="*/ 464820 w 3413760"/>
                  <a:gd name="connsiteY131" fmla="*/ 1775460 h 4518660"/>
                  <a:gd name="connsiteX132" fmla="*/ 434340 w 3413760"/>
                  <a:gd name="connsiteY132" fmla="*/ 1767840 h 4518660"/>
                  <a:gd name="connsiteX133" fmla="*/ 396240 w 3413760"/>
                  <a:gd name="connsiteY133" fmla="*/ 1813560 h 4518660"/>
                  <a:gd name="connsiteX134" fmla="*/ 335280 w 3413760"/>
                  <a:gd name="connsiteY134" fmla="*/ 1775460 h 4518660"/>
                  <a:gd name="connsiteX135" fmla="*/ 388620 w 3413760"/>
                  <a:gd name="connsiteY135" fmla="*/ 1684020 h 4518660"/>
                  <a:gd name="connsiteX136" fmla="*/ 388620 w 3413760"/>
                  <a:gd name="connsiteY136" fmla="*/ 1600200 h 4518660"/>
                  <a:gd name="connsiteX137" fmla="*/ 495300 w 3413760"/>
                  <a:gd name="connsiteY137" fmla="*/ 1524000 h 4518660"/>
                  <a:gd name="connsiteX138" fmla="*/ 441960 w 3413760"/>
                  <a:gd name="connsiteY138" fmla="*/ 1440180 h 4518660"/>
                  <a:gd name="connsiteX139" fmla="*/ 426720 w 3413760"/>
                  <a:gd name="connsiteY139" fmla="*/ 1333500 h 4518660"/>
                  <a:gd name="connsiteX140" fmla="*/ 381000 w 3413760"/>
                  <a:gd name="connsiteY140" fmla="*/ 1303020 h 4518660"/>
                  <a:gd name="connsiteX141" fmla="*/ 403860 w 3413760"/>
                  <a:gd name="connsiteY141" fmla="*/ 1211580 h 4518660"/>
                  <a:gd name="connsiteX142" fmla="*/ 391608 w 3413760"/>
                  <a:gd name="connsiteY142" fmla="*/ 1197102 h 4518660"/>
                  <a:gd name="connsiteX143" fmla="*/ 419100 w 3413760"/>
                  <a:gd name="connsiteY143" fmla="*/ 830580 h 4518660"/>
                  <a:gd name="connsiteX144" fmla="*/ 328612 w 3413760"/>
                  <a:gd name="connsiteY144" fmla="*/ 663892 h 4518660"/>
                  <a:gd name="connsiteX145" fmla="*/ 257172 w 3413760"/>
                  <a:gd name="connsiteY145" fmla="*/ 606744 h 4518660"/>
                  <a:gd name="connsiteX146" fmla="*/ 171448 w 3413760"/>
                  <a:gd name="connsiteY146" fmla="*/ 421004 h 4518660"/>
                  <a:gd name="connsiteX147" fmla="*/ 176212 w 3413760"/>
                  <a:gd name="connsiteY147" fmla="*/ 240030 h 4518660"/>
                  <a:gd name="connsiteX148" fmla="*/ 104772 w 3413760"/>
                  <a:gd name="connsiteY148" fmla="*/ 201930 h 4518660"/>
                  <a:gd name="connsiteX149" fmla="*/ 43340 w 3413760"/>
                  <a:gd name="connsiteY149" fmla="*/ 74344 h 4518660"/>
                  <a:gd name="connsiteX150" fmla="*/ 49528 w 3413760"/>
                  <a:gd name="connsiteY150" fmla="*/ 76200 h 4518660"/>
                  <a:gd name="connsiteX151" fmla="*/ 49528 w 3413760"/>
                  <a:gd name="connsiteY151" fmla="*/ 15240 h 4518660"/>
                  <a:gd name="connsiteX152" fmla="*/ 110488 w 3413760"/>
                  <a:gd name="connsiteY152" fmla="*/ 0 h 4518660"/>
                  <a:gd name="connsiteX0" fmla="*/ 335280 w 3413760"/>
                  <a:gd name="connsiteY0" fmla="*/ 2735580 h 4518660"/>
                  <a:gd name="connsiteX1" fmla="*/ 454048 w 3413760"/>
                  <a:gd name="connsiteY1" fmla="*/ 2709304 h 4518660"/>
                  <a:gd name="connsiteX2" fmla="*/ 434340 w 3413760"/>
                  <a:gd name="connsiteY2" fmla="*/ 2735580 h 4518660"/>
                  <a:gd name="connsiteX3" fmla="*/ 335280 w 3413760"/>
                  <a:gd name="connsiteY3" fmla="*/ 2735580 h 4518660"/>
                  <a:gd name="connsiteX4" fmla="*/ 110488 w 3413760"/>
                  <a:gd name="connsiteY4" fmla="*/ 0 h 4518660"/>
                  <a:gd name="connsiteX5" fmla="*/ 179068 w 3413760"/>
                  <a:gd name="connsiteY5" fmla="*/ 152400 h 4518660"/>
                  <a:gd name="connsiteX6" fmla="*/ 255268 w 3413760"/>
                  <a:gd name="connsiteY6" fmla="*/ 243840 h 4518660"/>
                  <a:gd name="connsiteX7" fmla="*/ 346708 w 3413760"/>
                  <a:gd name="connsiteY7" fmla="*/ 304800 h 4518660"/>
                  <a:gd name="connsiteX8" fmla="*/ 407668 w 3413760"/>
                  <a:gd name="connsiteY8" fmla="*/ 472440 h 4518660"/>
                  <a:gd name="connsiteX9" fmla="*/ 521968 w 3413760"/>
                  <a:gd name="connsiteY9" fmla="*/ 502920 h 4518660"/>
                  <a:gd name="connsiteX10" fmla="*/ 529588 w 3413760"/>
                  <a:gd name="connsiteY10" fmla="*/ 609600 h 4518660"/>
                  <a:gd name="connsiteX11" fmla="*/ 727708 w 3413760"/>
                  <a:gd name="connsiteY11" fmla="*/ 746760 h 4518660"/>
                  <a:gd name="connsiteX12" fmla="*/ 781048 w 3413760"/>
                  <a:gd name="connsiteY12" fmla="*/ 723900 h 4518660"/>
                  <a:gd name="connsiteX13" fmla="*/ 956308 w 3413760"/>
                  <a:gd name="connsiteY13" fmla="*/ 822960 h 4518660"/>
                  <a:gd name="connsiteX14" fmla="*/ 1032508 w 3413760"/>
                  <a:gd name="connsiteY14" fmla="*/ 822960 h 4518660"/>
                  <a:gd name="connsiteX15" fmla="*/ 1116328 w 3413760"/>
                  <a:gd name="connsiteY15" fmla="*/ 845820 h 4518660"/>
                  <a:gd name="connsiteX16" fmla="*/ 1192528 w 3413760"/>
                  <a:gd name="connsiteY16" fmla="*/ 975360 h 4518660"/>
                  <a:gd name="connsiteX17" fmla="*/ 1337308 w 3413760"/>
                  <a:gd name="connsiteY17" fmla="*/ 906780 h 4518660"/>
                  <a:gd name="connsiteX18" fmla="*/ 1398268 w 3413760"/>
                  <a:gd name="connsiteY18" fmla="*/ 914400 h 4518660"/>
                  <a:gd name="connsiteX19" fmla="*/ 1482088 w 3413760"/>
                  <a:gd name="connsiteY19" fmla="*/ 914400 h 4518660"/>
                  <a:gd name="connsiteX20" fmla="*/ 1550668 w 3413760"/>
                  <a:gd name="connsiteY20" fmla="*/ 861060 h 4518660"/>
                  <a:gd name="connsiteX21" fmla="*/ 1604008 w 3413760"/>
                  <a:gd name="connsiteY21" fmla="*/ 861060 h 4518660"/>
                  <a:gd name="connsiteX22" fmla="*/ 1657348 w 3413760"/>
                  <a:gd name="connsiteY22" fmla="*/ 883920 h 4518660"/>
                  <a:gd name="connsiteX23" fmla="*/ 1764028 w 3413760"/>
                  <a:gd name="connsiteY23" fmla="*/ 883920 h 4518660"/>
                  <a:gd name="connsiteX24" fmla="*/ 1817368 w 3413760"/>
                  <a:gd name="connsiteY24" fmla="*/ 762000 h 4518660"/>
                  <a:gd name="connsiteX25" fmla="*/ 1962148 w 3413760"/>
                  <a:gd name="connsiteY25" fmla="*/ 731520 h 4518660"/>
                  <a:gd name="connsiteX26" fmla="*/ 2061208 w 3413760"/>
                  <a:gd name="connsiteY26" fmla="*/ 731520 h 4518660"/>
                  <a:gd name="connsiteX27" fmla="*/ 2129788 w 3413760"/>
                  <a:gd name="connsiteY27" fmla="*/ 662940 h 4518660"/>
                  <a:gd name="connsiteX28" fmla="*/ 2228848 w 3413760"/>
                  <a:gd name="connsiteY28" fmla="*/ 739140 h 4518660"/>
                  <a:gd name="connsiteX29" fmla="*/ 2228848 w 3413760"/>
                  <a:gd name="connsiteY29" fmla="*/ 647700 h 4518660"/>
                  <a:gd name="connsiteX30" fmla="*/ 2282188 w 3413760"/>
                  <a:gd name="connsiteY30" fmla="*/ 548640 h 4518660"/>
                  <a:gd name="connsiteX31" fmla="*/ 2556508 w 3413760"/>
                  <a:gd name="connsiteY31" fmla="*/ 723900 h 4518660"/>
                  <a:gd name="connsiteX32" fmla="*/ 2670808 w 3413760"/>
                  <a:gd name="connsiteY32" fmla="*/ 914400 h 4518660"/>
                  <a:gd name="connsiteX33" fmla="*/ 2769868 w 3413760"/>
                  <a:gd name="connsiteY33" fmla="*/ 937260 h 4518660"/>
                  <a:gd name="connsiteX34" fmla="*/ 2884168 w 3413760"/>
                  <a:gd name="connsiteY34" fmla="*/ 982980 h 4518660"/>
                  <a:gd name="connsiteX35" fmla="*/ 2922268 w 3413760"/>
                  <a:gd name="connsiteY35" fmla="*/ 1066800 h 4518660"/>
                  <a:gd name="connsiteX36" fmla="*/ 2937508 w 3413760"/>
                  <a:gd name="connsiteY36" fmla="*/ 1135380 h 4518660"/>
                  <a:gd name="connsiteX37" fmla="*/ 3181348 w 3413760"/>
                  <a:gd name="connsiteY37" fmla="*/ 1333500 h 4518660"/>
                  <a:gd name="connsiteX38" fmla="*/ 3249928 w 3413760"/>
                  <a:gd name="connsiteY38" fmla="*/ 1348740 h 4518660"/>
                  <a:gd name="connsiteX39" fmla="*/ 3356608 w 3413760"/>
                  <a:gd name="connsiteY39" fmla="*/ 1348740 h 4518660"/>
                  <a:gd name="connsiteX40" fmla="*/ 3330700 w 3413760"/>
                  <a:gd name="connsiteY40" fmla="*/ 1333194 h 4518660"/>
                  <a:gd name="connsiteX41" fmla="*/ 3360420 w 3413760"/>
                  <a:gd name="connsiteY41" fmla="*/ 1341120 h 4518660"/>
                  <a:gd name="connsiteX42" fmla="*/ 3413760 w 3413760"/>
                  <a:gd name="connsiteY42" fmla="*/ 1371600 h 4518660"/>
                  <a:gd name="connsiteX43" fmla="*/ 3390900 w 3413760"/>
                  <a:gd name="connsiteY43" fmla="*/ 1478280 h 4518660"/>
                  <a:gd name="connsiteX44" fmla="*/ 3360420 w 3413760"/>
                  <a:gd name="connsiteY44" fmla="*/ 1516380 h 4518660"/>
                  <a:gd name="connsiteX45" fmla="*/ 3322320 w 3413760"/>
                  <a:gd name="connsiteY45" fmla="*/ 1516380 h 4518660"/>
                  <a:gd name="connsiteX46" fmla="*/ 3284220 w 3413760"/>
                  <a:gd name="connsiteY46" fmla="*/ 1455420 h 4518660"/>
                  <a:gd name="connsiteX47" fmla="*/ 3230880 w 3413760"/>
                  <a:gd name="connsiteY47" fmla="*/ 1455420 h 4518660"/>
                  <a:gd name="connsiteX48" fmla="*/ 3162300 w 3413760"/>
                  <a:gd name="connsiteY48" fmla="*/ 1470660 h 4518660"/>
                  <a:gd name="connsiteX49" fmla="*/ 3086100 w 3413760"/>
                  <a:gd name="connsiteY49" fmla="*/ 1524000 h 4518660"/>
                  <a:gd name="connsiteX50" fmla="*/ 2979420 w 3413760"/>
                  <a:gd name="connsiteY50" fmla="*/ 1546860 h 4518660"/>
                  <a:gd name="connsiteX51" fmla="*/ 2956560 w 3413760"/>
                  <a:gd name="connsiteY51" fmla="*/ 1524000 h 4518660"/>
                  <a:gd name="connsiteX52" fmla="*/ 2849880 w 3413760"/>
                  <a:gd name="connsiteY52" fmla="*/ 1516380 h 4518660"/>
                  <a:gd name="connsiteX53" fmla="*/ 2674620 w 3413760"/>
                  <a:gd name="connsiteY53" fmla="*/ 1577340 h 4518660"/>
                  <a:gd name="connsiteX54" fmla="*/ 2499360 w 3413760"/>
                  <a:gd name="connsiteY54" fmla="*/ 1722120 h 4518660"/>
                  <a:gd name="connsiteX55" fmla="*/ 2186940 w 3413760"/>
                  <a:gd name="connsiteY55" fmla="*/ 2065020 h 4518660"/>
                  <a:gd name="connsiteX56" fmla="*/ 2042160 w 3413760"/>
                  <a:gd name="connsiteY56" fmla="*/ 2263140 h 4518660"/>
                  <a:gd name="connsiteX57" fmla="*/ 1943100 w 3413760"/>
                  <a:gd name="connsiteY57" fmla="*/ 2613660 h 4518660"/>
                  <a:gd name="connsiteX58" fmla="*/ 1943100 w 3413760"/>
                  <a:gd name="connsiteY58" fmla="*/ 2880360 h 4518660"/>
                  <a:gd name="connsiteX59" fmla="*/ 2019300 w 3413760"/>
                  <a:gd name="connsiteY59" fmla="*/ 2994660 h 4518660"/>
                  <a:gd name="connsiteX60" fmla="*/ 1973580 w 3413760"/>
                  <a:gd name="connsiteY60" fmla="*/ 3063240 h 4518660"/>
                  <a:gd name="connsiteX61" fmla="*/ 1950720 w 3413760"/>
                  <a:gd name="connsiteY61" fmla="*/ 3307080 h 4518660"/>
                  <a:gd name="connsiteX62" fmla="*/ 1905000 w 3413760"/>
                  <a:gd name="connsiteY62" fmla="*/ 3444240 h 4518660"/>
                  <a:gd name="connsiteX63" fmla="*/ 1798320 w 3413760"/>
                  <a:gd name="connsiteY63" fmla="*/ 3451860 h 4518660"/>
                  <a:gd name="connsiteX64" fmla="*/ 1760220 w 3413760"/>
                  <a:gd name="connsiteY64" fmla="*/ 3535680 h 4518660"/>
                  <a:gd name="connsiteX65" fmla="*/ 1638300 w 3413760"/>
                  <a:gd name="connsiteY65" fmla="*/ 3573780 h 4518660"/>
                  <a:gd name="connsiteX66" fmla="*/ 1600200 w 3413760"/>
                  <a:gd name="connsiteY66" fmla="*/ 3627120 h 4518660"/>
                  <a:gd name="connsiteX67" fmla="*/ 1516380 w 3413760"/>
                  <a:gd name="connsiteY67" fmla="*/ 3634740 h 4518660"/>
                  <a:gd name="connsiteX68" fmla="*/ 1485900 w 3413760"/>
                  <a:gd name="connsiteY68" fmla="*/ 3688080 h 4518660"/>
                  <a:gd name="connsiteX69" fmla="*/ 1371600 w 3413760"/>
                  <a:gd name="connsiteY69" fmla="*/ 3710940 h 4518660"/>
                  <a:gd name="connsiteX70" fmla="*/ 1341120 w 3413760"/>
                  <a:gd name="connsiteY70" fmla="*/ 3680460 h 4518660"/>
                  <a:gd name="connsiteX71" fmla="*/ 1226820 w 3413760"/>
                  <a:gd name="connsiteY71" fmla="*/ 3665220 h 4518660"/>
                  <a:gd name="connsiteX72" fmla="*/ 1066800 w 3413760"/>
                  <a:gd name="connsiteY72" fmla="*/ 3710940 h 4518660"/>
                  <a:gd name="connsiteX73" fmla="*/ 1066800 w 3413760"/>
                  <a:gd name="connsiteY73" fmla="*/ 3802380 h 4518660"/>
                  <a:gd name="connsiteX74" fmla="*/ 960120 w 3413760"/>
                  <a:gd name="connsiteY74" fmla="*/ 3909060 h 4518660"/>
                  <a:gd name="connsiteX75" fmla="*/ 815340 w 3413760"/>
                  <a:gd name="connsiteY75" fmla="*/ 3954780 h 4518660"/>
                  <a:gd name="connsiteX76" fmla="*/ 662940 w 3413760"/>
                  <a:gd name="connsiteY76" fmla="*/ 4130040 h 4518660"/>
                  <a:gd name="connsiteX77" fmla="*/ 624840 w 3413760"/>
                  <a:gd name="connsiteY77" fmla="*/ 4366260 h 4518660"/>
                  <a:gd name="connsiteX78" fmla="*/ 525780 w 3413760"/>
                  <a:gd name="connsiteY78" fmla="*/ 4503420 h 4518660"/>
                  <a:gd name="connsiteX79" fmla="*/ 403860 w 3413760"/>
                  <a:gd name="connsiteY79" fmla="*/ 4518660 h 4518660"/>
                  <a:gd name="connsiteX80" fmla="*/ 198120 w 3413760"/>
                  <a:gd name="connsiteY80" fmla="*/ 4465320 h 4518660"/>
                  <a:gd name="connsiteX81" fmla="*/ 198120 w 3413760"/>
                  <a:gd name="connsiteY81" fmla="*/ 4358640 h 4518660"/>
                  <a:gd name="connsiteX82" fmla="*/ 60960 w 3413760"/>
                  <a:gd name="connsiteY82" fmla="*/ 4312920 h 4518660"/>
                  <a:gd name="connsiteX83" fmla="*/ 0 w 3413760"/>
                  <a:gd name="connsiteY83" fmla="*/ 4267200 h 4518660"/>
                  <a:gd name="connsiteX84" fmla="*/ 0 w 3413760"/>
                  <a:gd name="connsiteY84" fmla="*/ 4221480 h 4518660"/>
                  <a:gd name="connsiteX85" fmla="*/ 99060 w 3413760"/>
                  <a:gd name="connsiteY85" fmla="*/ 4229100 h 4518660"/>
                  <a:gd name="connsiteX86" fmla="*/ 175260 w 3413760"/>
                  <a:gd name="connsiteY86" fmla="*/ 4206240 h 4518660"/>
                  <a:gd name="connsiteX87" fmla="*/ 205740 w 3413760"/>
                  <a:gd name="connsiteY87" fmla="*/ 4175760 h 4518660"/>
                  <a:gd name="connsiteX88" fmla="*/ 297180 w 3413760"/>
                  <a:gd name="connsiteY88" fmla="*/ 4175760 h 4518660"/>
                  <a:gd name="connsiteX89" fmla="*/ 297180 w 3413760"/>
                  <a:gd name="connsiteY89" fmla="*/ 4099560 h 4518660"/>
                  <a:gd name="connsiteX90" fmla="*/ 205740 w 3413760"/>
                  <a:gd name="connsiteY90" fmla="*/ 4000500 h 4518660"/>
                  <a:gd name="connsiteX91" fmla="*/ 198120 w 3413760"/>
                  <a:gd name="connsiteY91" fmla="*/ 3886200 h 4518660"/>
                  <a:gd name="connsiteX92" fmla="*/ 236220 w 3413760"/>
                  <a:gd name="connsiteY92" fmla="*/ 3802380 h 4518660"/>
                  <a:gd name="connsiteX93" fmla="*/ 198120 w 3413760"/>
                  <a:gd name="connsiteY93" fmla="*/ 3733800 h 4518660"/>
                  <a:gd name="connsiteX94" fmla="*/ 213360 w 3413760"/>
                  <a:gd name="connsiteY94" fmla="*/ 3657600 h 4518660"/>
                  <a:gd name="connsiteX95" fmla="*/ 205740 w 3413760"/>
                  <a:gd name="connsiteY95" fmla="*/ 3611880 h 4518660"/>
                  <a:gd name="connsiteX96" fmla="*/ 182880 w 3413760"/>
                  <a:gd name="connsiteY96" fmla="*/ 3489960 h 4518660"/>
                  <a:gd name="connsiteX97" fmla="*/ 205740 w 3413760"/>
                  <a:gd name="connsiteY97" fmla="*/ 3368040 h 4518660"/>
                  <a:gd name="connsiteX98" fmla="*/ 335280 w 3413760"/>
                  <a:gd name="connsiteY98" fmla="*/ 3307080 h 4518660"/>
                  <a:gd name="connsiteX99" fmla="*/ 327660 w 3413760"/>
                  <a:gd name="connsiteY99" fmla="*/ 3200400 h 4518660"/>
                  <a:gd name="connsiteX100" fmla="*/ 274320 w 3413760"/>
                  <a:gd name="connsiteY100" fmla="*/ 3108960 h 4518660"/>
                  <a:gd name="connsiteX101" fmla="*/ 274320 w 3413760"/>
                  <a:gd name="connsiteY101" fmla="*/ 3055620 h 4518660"/>
                  <a:gd name="connsiteX102" fmla="*/ 160020 w 3413760"/>
                  <a:gd name="connsiteY102" fmla="*/ 2979420 h 4518660"/>
                  <a:gd name="connsiteX103" fmla="*/ 198120 w 3413760"/>
                  <a:gd name="connsiteY103" fmla="*/ 2903220 h 4518660"/>
                  <a:gd name="connsiteX104" fmla="*/ 213360 w 3413760"/>
                  <a:gd name="connsiteY104" fmla="*/ 2849880 h 4518660"/>
                  <a:gd name="connsiteX105" fmla="*/ 304800 w 3413760"/>
                  <a:gd name="connsiteY105" fmla="*/ 2735580 h 4518660"/>
                  <a:gd name="connsiteX106" fmla="*/ 335280 w 3413760"/>
                  <a:gd name="connsiteY106" fmla="*/ 2735580 h 4518660"/>
                  <a:gd name="connsiteX107" fmla="*/ 441960 w 3413760"/>
                  <a:gd name="connsiteY107" fmla="*/ 2743200 h 4518660"/>
                  <a:gd name="connsiteX108" fmla="*/ 488854 w 3413760"/>
                  <a:gd name="connsiteY108" fmla="*/ 2691828 h 4518660"/>
                  <a:gd name="connsiteX109" fmla="*/ 441960 w 3413760"/>
                  <a:gd name="connsiteY109" fmla="*/ 2667000 h 4518660"/>
                  <a:gd name="connsiteX110" fmla="*/ 434340 w 3413760"/>
                  <a:gd name="connsiteY110" fmla="*/ 2567940 h 4518660"/>
                  <a:gd name="connsiteX111" fmla="*/ 472440 w 3413760"/>
                  <a:gd name="connsiteY111" fmla="*/ 2499360 h 4518660"/>
                  <a:gd name="connsiteX112" fmla="*/ 632460 w 3413760"/>
                  <a:gd name="connsiteY112" fmla="*/ 2476500 h 4518660"/>
                  <a:gd name="connsiteX113" fmla="*/ 678180 w 3413760"/>
                  <a:gd name="connsiteY113" fmla="*/ 2400300 h 4518660"/>
                  <a:gd name="connsiteX114" fmla="*/ 723900 w 3413760"/>
                  <a:gd name="connsiteY114" fmla="*/ 2400300 h 4518660"/>
                  <a:gd name="connsiteX115" fmla="*/ 838200 w 3413760"/>
                  <a:gd name="connsiteY115" fmla="*/ 2316480 h 4518660"/>
                  <a:gd name="connsiteX116" fmla="*/ 853440 w 3413760"/>
                  <a:gd name="connsiteY116" fmla="*/ 2240280 h 4518660"/>
                  <a:gd name="connsiteX117" fmla="*/ 891540 w 3413760"/>
                  <a:gd name="connsiteY117" fmla="*/ 2179320 h 4518660"/>
                  <a:gd name="connsiteX118" fmla="*/ 929640 w 3413760"/>
                  <a:gd name="connsiteY118" fmla="*/ 2087880 h 4518660"/>
                  <a:gd name="connsiteX119" fmla="*/ 1013460 w 3413760"/>
                  <a:gd name="connsiteY119" fmla="*/ 2087880 h 4518660"/>
                  <a:gd name="connsiteX120" fmla="*/ 1021080 w 3413760"/>
                  <a:gd name="connsiteY120" fmla="*/ 2019300 h 4518660"/>
                  <a:gd name="connsiteX121" fmla="*/ 1074420 w 3413760"/>
                  <a:gd name="connsiteY121" fmla="*/ 2019300 h 4518660"/>
                  <a:gd name="connsiteX122" fmla="*/ 1074420 w 3413760"/>
                  <a:gd name="connsiteY122" fmla="*/ 1935480 h 4518660"/>
                  <a:gd name="connsiteX123" fmla="*/ 944880 w 3413760"/>
                  <a:gd name="connsiteY123" fmla="*/ 1844040 h 4518660"/>
                  <a:gd name="connsiteX124" fmla="*/ 792480 w 3413760"/>
                  <a:gd name="connsiteY124" fmla="*/ 1691640 h 4518660"/>
                  <a:gd name="connsiteX125" fmla="*/ 693420 w 3413760"/>
                  <a:gd name="connsiteY125" fmla="*/ 1668780 h 4518660"/>
                  <a:gd name="connsiteX126" fmla="*/ 662940 w 3413760"/>
                  <a:gd name="connsiteY126" fmla="*/ 1600200 h 4518660"/>
                  <a:gd name="connsiteX127" fmla="*/ 533400 w 3413760"/>
                  <a:gd name="connsiteY127" fmla="*/ 1607820 h 4518660"/>
                  <a:gd name="connsiteX128" fmla="*/ 502920 w 3413760"/>
                  <a:gd name="connsiteY128" fmla="*/ 1668780 h 4518660"/>
                  <a:gd name="connsiteX129" fmla="*/ 563880 w 3413760"/>
                  <a:gd name="connsiteY129" fmla="*/ 1744980 h 4518660"/>
                  <a:gd name="connsiteX130" fmla="*/ 464820 w 3413760"/>
                  <a:gd name="connsiteY130" fmla="*/ 1775460 h 4518660"/>
                  <a:gd name="connsiteX131" fmla="*/ 434340 w 3413760"/>
                  <a:gd name="connsiteY131" fmla="*/ 1767840 h 4518660"/>
                  <a:gd name="connsiteX132" fmla="*/ 396240 w 3413760"/>
                  <a:gd name="connsiteY132" fmla="*/ 1813560 h 4518660"/>
                  <a:gd name="connsiteX133" fmla="*/ 335280 w 3413760"/>
                  <a:gd name="connsiteY133" fmla="*/ 1775460 h 4518660"/>
                  <a:gd name="connsiteX134" fmla="*/ 388620 w 3413760"/>
                  <a:gd name="connsiteY134" fmla="*/ 1684020 h 4518660"/>
                  <a:gd name="connsiteX135" fmla="*/ 388620 w 3413760"/>
                  <a:gd name="connsiteY135" fmla="*/ 1600200 h 4518660"/>
                  <a:gd name="connsiteX136" fmla="*/ 495300 w 3413760"/>
                  <a:gd name="connsiteY136" fmla="*/ 1524000 h 4518660"/>
                  <a:gd name="connsiteX137" fmla="*/ 441960 w 3413760"/>
                  <a:gd name="connsiteY137" fmla="*/ 1440180 h 4518660"/>
                  <a:gd name="connsiteX138" fmla="*/ 426720 w 3413760"/>
                  <a:gd name="connsiteY138" fmla="*/ 1333500 h 4518660"/>
                  <a:gd name="connsiteX139" fmla="*/ 381000 w 3413760"/>
                  <a:gd name="connsiteY139" fmla="*/ 1303020 h 4518660"/>
                  <a:gd name="connsiteX140" fmla="*/ 403860 w 3413760"/>
                  <a:gd name="connsiteY140" fmla="*/ 1211580 h 4518660"/>
                  <a:gd name="connsiteX141" fmla="*/ 391608 w 3413760"/>
                  <a:gd name="connsiteY141" fmla="*/ 1197102 h 4518660"/>
                  <a:gd name="connsiteX142" fmla="*/ 419100 w 3413760"/>
                  <a:gd name="connsiteY142" fmla="*/ 830580 h 4518660"/>
                  <a:gd name="connsiteX143" fmla="*/ 328612 w 3413760"/>
                  <a:gd name="connsiteY143" fmla="*/ 663892 h 4518660"/>
                  <a:gd name="connsiteX144" fmla="*/ 257172 w 3413760"/>
                  <a:gd name="connsiteY144" fmla="*/ 606744 h 4518660"/>
                  <a:gd name="connsiteX145" fmla="*/ 171448 w 3413760"/>
                  <a:gd name="connsiteY145" fmla="*/ 421004 h 4518660"/>
                  <a:gd name="connsiteX146" fmla="*/ 176212 w 3413760"/>
                  <a:gd name="connsiteY146" fmla="*/ 240030 h 4518660"/>
                  <a:gd name="connsiteX147" fmla="*/ 104772 w 3413760"/>
                  <a:gd name="connsiteY147" fmla="*/ 201930 h 4518660"/>
                  <a:gd name="connsiteX148" fmla="*/ 43340 w 3413760"/>
                  <a:gd name="connsiteY148" fmla="*/ 74344 h 4518660"/>
                  <a:gd name="connsiteX149" fmla="*/ 49528 w 3413760"/>
                  <a:gd name="connsiteY149" fmla="*/ 76200 h 4518660"/>
                  <a:gd name="connsiteX150" fmla="*/ 49528 w 3413760"/>
                  <a:gd name="connsiteY150" fmla="*/ 15240 h 4518660"/>
                  <a:gd name="connsiteX151" fmla="*/ 110488 w 3413760"/>
                  <a:gd name="connsiteY151" fmla="*/ 0 h 4518660"/>
                  <a:gd name="connsiteX0" fmla="*/ 335280 w 3413760"/>
                  <a:gd name="connsiteY0" fmla="*/ 2735580 h 4518660"/>
                  <a:gd name="connsiteX1" fmla="*/ 434340 w 3413760"/>
                  <a:gd name="connsiteY1" fmla="*/ 2735580 h 4518660"/>
                  <a:gd name="connsiteX2" fmla="*/ 335280 w 3413760"/>
                  <a:gd name="connsiteY2" fmla="*/ 2735580 h 4518660"/>
                  <a:gd name="connsiteX3" fmla="*/ 110488 w 3413760"/>
                  <a:gd name="connsiteY3" fmla="*/ 0 h 4518660"/>
                  <a:gd name="connsiteX4" fmla="*/ 179068 w 3413760"/>
                  <a:gd name="connsiteY4" fmla="*/ 152400 h 4518660"/>
                  <a:gd name="connsiteX5" fmla="*/ 255268 w 3413760"/>
                  <a:gd name="connsiteY5" fmla="*/ 243840 h 4518660"/>
                  <a:gd name="connsiteX6" fmla="*/ 346708 w 3413760"/>
                  <a:gd name="connsiteY6" fmla="*/ 304800 h 4518660"/>
                  <a:gd name="connsiteX7" fmla="*/ 407668 w 3413760"/>
                  <a:gd name="connsiteY7" fmla="*/ 472440 h 4518660"/>
                  <a:gd name="connsiteX8" fmla="*/ 521968 w 3413760"/>
                  <a:gd name="connsiteY8" fmla="*/ 502920 h 4518660"/>
                  <a:gd name="connsiteX9" fmla="*/ 529588 w 3413760"/>
                  <a:gd name="connsiteY9" fmla="*/ 609600 h 4518660"/>
                  <a:gd name="connsiteX10" fmla="*/ 727708 w 3413760"/>
                  <a:gd name="connsiteY10" fmla="*/ 746760 h 4518660"/>
                  <a:gd name="connsiteX11" fmla="*/ 781048 w 3413760"/>
                  <a:gd name="connsiteY11" fmla="*/ 723900 h 4518660"/>
                  <a:gd name="connsiteX12" fmla="*/ 956308 w 3413760"/>
                  <a:gd name="connsiteY12" fmla="*/ 822960 h 4518660"/>
                  <a:gd name="connsiteX13" fmla="*/ 1032508 w 3413760"/>
                  <a:gd name="connsiteY13" fmla="*/ 822960 h 4518660"/>
                  <a:gd name="connsiteX14" fmla="*/ 1116328 w 3413760"/>
                  <a:gd name="connsiteY14" fmla="*/ 845820 h 4518660"/>
                  <a:gd name="connsiteX15" fmla="*/ 1192528 w 3413760"/>
                  <a:gd name="connsiteY15" fmla="*/ 975360 h 4518660"/>
                  <a:gd name="connsiteX16" fmla="*/ 1337308 w 3413760"/>
                  <a:gd name="connsiteY16" fmla="*/ 906780 h 4518660"/>
                  <a:gd name="connsiteX17" fmla="*/ 1398268 w 3413760"/>
                  <a:gd name="connsiteY17" fmla="*/ 914400 h 4518660"/>
                  <a:gd name="connsiteX18" fmla="*/ 1482088 w 3413760"/>
                  <a:gd name="connsiteY18" fmla="*/ 914400 h 4518660"/>
                  <a:gd name="connsiteX19" fmla="*/ 1550668 w 3413760"/>
                  <a:gd name="connsiteY19" fmla="*/ 861060 h 4518660"/>
                  <a:gd name="connsiteX20" fmla="*/ 1604008 w 3413760"/>
                  <a:gd name="connsiteY20" fmla="*/ 861060 h 4518660"/>
                  <a:gd name="connsiteX21" fmla="*/ 1657348 w 3413760"/>
                  <a:gd name="connsiteY21" fmla="*/ 883920 h 4518660"/>
                  <a:gd name="connsiteX22" fmla="*/ 1764028 w 3413760"/>
                  <a:gd name="connsiteY22" fmla="*/ 883920 h 4518660"/>
                  <a:gd name="connsiteX23" fmla="*/ 1817368 w 3413760"/>
                  <a:gd name="connsiteY23" fmla="*/ 762000 h 4518660"/>
                  <a:gd name="connsiteX24" fmla="*/ 1962148 w 3413760"/>
                  <a:gd name="connsiteY24" fmla="*/ 731520 h 4518660"/>
                  <a:gd name="connsiteX25" fmla="*/ 2061208 w 3413760"/>
                  <a:gd name="connsiteY25" fmla="*/ 731520 h 4518660"/>
                  <a:gd name="connsiteX26" fmla="*/ 2129788 w 3413760"/>
                  <a:gd name="connsiteY26" fmla="*/ 662940 h 4518660"/>
                  <a:gd name="connsiteX27" fmla="*/ 2228848 w 3413760"/>
                  <a:gd name="connsiteY27" fmla="*/ 739140 h 4518660"/>
                  <a:gd name="connsiteX28" fmla="*/ 2228848 w 3413760"/>
                  <a:gd name="connsiteY28" fmla="*/ 647700 h 4518660"/>
                  <a:gd name="connsiteX29" fmla="*/ 2282188 w 3413760"/>
                  <a:gd name="connsiteY29" fmla="*/ 548640 h 4518660"/>
                  <a:gd name="connsiteX30" fmla="*/ 2556508 w 3413760"/>
                  <a:gd name="connsiteY30" fmla="*/ 723900 h 4518660"/>
                  <a:gd name="connsiteX31" fmla="*/ 2670808 w 3413760"/>
                  <a:gd name="connsiteY31" fmla="*/ 914400 h 4518660"/>
                  <a:gd name="connsiteX32" fmla="*/ 2769868 w 3413760"/>
                  <a:gd name="connsiteY32" fmla="*/ 937260 h 4518660"/>
                  <a:gd name="connsiteX33" fmla="*/ 2884168 w 3413760"/>
                  <a:gd name="connsiteY33" fmla="*/ 982980 h 4518660"/>
                  <a:gd name="connsiteX34" fmla="*/ 2922268 w 3413760"/>
                  <a:gd name="connsiteY34" fmla="*/ 1066800 h 4518660"/>
                  <a:gd name="connsiteX35" fmla="*/ 2937508 w 3413760"/>
                  <a:gd name="connsiteY35" fmla="*/ 1135380 h 4518660"/>
                  <a:gd name="connsiteX36" fmla="*/ 3181348 w 3413760"/>
                  <a:gd name="connsiteY36" fmla="*/ 1333500 h 4518660"/>
                  <a:gd name="connsiteX37" fmla="*/ 3249928 w 3413760"/>
                  <a:gd name="connsiteY37" fmla="*/ 1348740 h 4518660"/>
                  <a:gd name="connsiteX38" fmla="*/ 3356608 w 3413760"/>
                  <a:gd name="connsiteY38" fmla="*/ 1348740 h 4518660"/>
                  <a:gd name="connsiteX39" fmla="*/ 3330700 w 3413760"/>
                  <a:gd name="connsiteY39" fmla="*/ 1333194 h 4518660"/>
                  <a:gd name="connsiteX40" fmla="*/ 3360420 w 3413760"/>
                  <a:gd name="connsiteY40" fmla="*/ 1341120 h 4518660"/>
                  <a:gd name="connsiteX41" fmla="*/ 3413760 w 3413760"/>
                  <a:gd name="connsiteY41" fmla="*/ 1371600 h 4518660"/>
                  <a:gd name="connsiteX42" fmla="*/ 3390900 w 3413760"/>
                  <a:gd name="connsiteY42" fmla="*/ 1478280 h 4518660"/>
                  <a:gd name="connsiteX43" fmla="*/ 3360420 w 3413760"/>
                  <a:gd name="connsiteY43" fmla="*/ 1516380 h 4518660"/>
                  <a:gd name="connsiteX44" fmla="*/ 3322320 w 3413760"/>
                  <a:gd name="connsiteY44" fmla="*/ 1516380 h 4518660"/>
                  <a:gd name="connsiteX45" fmla="*/ 3284220 w 3413760"/>
                  <a:gd name="connsiteY45" fmla="*/ 1455420 h 4518660"/>
                  <a:gd name="connsiteX46" fmla="*/ 3230880 w 3413760"/>
                  <a:gd name="connsiteY46" fmla="*/ 1455420 h 4518660"/>
                  <a:gd name="connsiteX47" fmla="*/ 3162300 w 3413760"/>
                  <a:gd name="connsiteY47" fmla="*/ 1470660 h 4518660"/>
                  <a:gd name="connsiteX48" fmla="*/ 3086100 w 3413760"/>
                  <a:gd name="connsiteY48" fmla="*/ 1524000 h 4518660"/>
                  <a:gd name="connsiteX49" fmla="*/ 2979420 w 3413760"/>
                  <a:gd name="connsiteY49" fmla="*/ 1546860 h 4518660"/>
                  <a:gd name="connsiteX50" fmla="*/ 2956560 w 3413760"/>
                  <a:gd name="connsiteY50" fmla="*/ 1524000 h 4518660"/>
                  <a:gd name="connsiteX51" fmla="*/ 2849880 w 3413760"/>
                  <a:gd name="connsiteY51" fmla="*/ 1516380 h 4518660"/>
                  <a:gd name="connsiteX52" fmla="*/ 2674620 w 3413760"/>
                  <a:gd name="connsiteY52" fmla="*/ 1577340 h 4518660"/>
                  <a:gd name="connsiteX53" fmla="*/ 2499360 w 3413760"/>
                  <a:gd name="connsiteY53" fmla="*/ 1722120 h 4518660"/>
                  <a:gd name="connsiteX54" fmla="*/ 2186940 w 3413760"/>
                  <a:gd name="connsiteY54" fmla="*/ 2065020 h 4518660"/>
                  <a:gd name="connsiteX55" fmla="*/ 2042160 w 3413760"/>
                  <a:gd name="connsiteY55" fmla="*/ 2263140 h 4518660"/>
                  <a:gd name="connsiteX56" fmla="*/ 1943100 w 3413760"/>
                  <a:gd name="connsiteY56" fmla="*/ 2613660 h 4518660"/>
                  <a:gd name="connsiteX57" fmla="*/ 1943100 w 3413760"/>
                  <a:gd name="connsiteY57" fmla="*/ 2880360 h 4518660"/>
                  <a:gd name="connsiteX58" fmla="*/ 2019300 w 3413760"/>
                  <a:gd name="connsiteY58" fmla="*/ 2994660 h 4518660"/>
                  <a:gd name="connsiteX59" fmla="*/ 1973580 w 3413760"/>
                  <a:gd name="connsiteY59" fmla="*/ 3063240 h 4518660"/>
                  <a:gd name="connsiteX60" fmla="*/ 1950720 w 3413760"/>
                  <a:gd name="connsiteY60" fmla="*/ 3307080 h 4518660"/>
                  <a:gd name="connsiteX61" fmla="*/ 1905000 w 3413760"/>
                  <a:gd name="connsiteY61" fmla="*/ 3444240 h 4518660"/>
                  <a:gd name="connsiteX62" fmla="*/ 1798320 w 3413760"/>
                  <a:gd name="connsiteY62" fmla="*/ 3451860 h 4518660"/>
                  <a:gd name="connsiteX63" fmla="*/ 1760220 w 3413760"/>
                  <a:gd name="connsiteY63" fmla="*/ 3535680 h 4518660"/>
                  <a:gd name="connsiteX64" fmla="*/ 1638300 w 3413760"/>
                  <a:gd name="connsiteY64" fmla="*/ 3573780 h 4518660"/>
                  <a:gd name="connsiteX65" fmla="*/ 1600200 w 3413760"/>
                  <a:gd name="connsiteY65" fmla="*/ 3627120 h 4518660"/>
                  <a:gd name="connsiteX66" fmla="*/ 1516380 w 3413760"/>
                  <a:gd name="connsiteY66" fmla="*/ 3634740 h 4518660"/>
                  <a:gd name="connsiteX67" fmla="*/ 1485900 w 3413760"/>
                  <a:gd name="connsiteY67" fmla="*/ 3688080 h 4518660"/>
                  <a:gd name="connsiteX68" fmla="*/ 1371600 w 3413760"/>
                  <a:gd name="connsiteY68" fmla="*/ 3710940 h 4518660"/>
                  <a:gd name="connsiteX69" fmla="*/ 1341120 w 3413760"/>
                  <a:gd name="connsiteY69" fmla="*/ 3680460 h 4518660"/>
                  <a:gd name="connsiteX70" fmla="*/ 1226820 w 3413760"/>
                  <a:gd name="connsiteY70" fmla="*/ 3665220 h 4518660"/>
                  <a:gd name="connsiteX71" fmla="*/ 1066800 w 3413760"/>
                  <a:gd name="connsiteY71" fmla="*/ 3710940 h 4518660"/>
                  <a:gd name="connsiteX72" fmla="*/ 1066800 w 3413760"/>
                  <a:gd name="connsiteY72" fmla="*/ 3802380 h 4518660"/>
                  <a:gd name="connsiteX73" fmla="*/ 960120 w 3413760"/>
                  <a:gd name="connsiteY73" fmla="*/ 3909060 h 4518660"/>
                  <a:gd name="connsiteX74" fmla="*/ 815340 w 3413760"/>
                  <a:gd name="connsiteY74" fmla="*/ 3954780 h 4518660"/>
                  <a:gd name="connsiteX75" fmla="*/ 662940 w 3413760"/>
                  <a:gd name="connsiteY75" fmla="*/ 4130040 h 4518660"/>
                  <a:gd name="connsiteX76" fmla="*/ 624840 w 3413760"/>
                  <a:gd name="connsiteY76" fmla="*/ 4366260 h 4518660"/>
                  <a:gd name="connsiteX77" fmla="*/ 525780 w 3413760"/>
                  <a:gd name="connsiteY77" fmla="*/ 4503420 h 4518660"/>
                  <a:gd name="connsiteX78" fmla="*/ 403860 w 3413760"/>
                  <a:gd name="connsiteY78" fmla="*/ 4518660 h 4518660"/>
                  <a:gd name="connsiteX79" fmla="*/ 198120 w 3413760"/>
                  <a:gd name="connsiteY79" fmla="*/ 4465320 h 4518660"/>
                  <a:gd name="connsiteX80" fmla="*/ 198120 w 3413760"/>
                  <a:gd name="connsiteY80" fmla="*/ 4358640 h 4518660"/>
                  <a:gd name="connsiteX81" fmla="*/ 60960 w 3413760"/>
                  <a:gd name="connsiteY81" fmla="*/ 4312920 h 4518660"/>
                  <a:gd name="connsiteX82" fmla="*/ 0 w 3413760"/>
                  <a:gd name="connsiteY82" fmla="*/ 4267200 h 4518660"/>
                  <a:gd name="connsiteX83" fmla="*/ 0 w 3413760"/>
                  <a:gd name="connsiteY83" fmla="*/ 4221480 h 4518660"/>
                  <a:gd name="connsiteX84" fmla="*/ 99060 w 3413760"/>
                  <a:gd name="connsiteY84" fmla="*/ 4229100 h 4518660"/>
                  <a:gd name="connsiteX85" fmla="*/ 175260 w 3413760"/>
                  <a:gd name="connsiteY85" fmla="*/ 4206240 h 4518660"/>
                  <a:gd name="connsiteX86" fmla="*/ 205740 w 3413760"/>
                  <a:gd name="connsiteY86" fmla="*/ 4175760 h 4518660"/>
                  <a:gd name="connsiteX87" fmla="*/ 297180 w 3413760"/>
                  <a:gd name="connsiteY87" fmla="*/ 4175760 h 4518660"/>
                  <a:gd name="connsiteX88" fmla="*/ 297180 w 3413760"/>
                  <a:gd name="connsiteY88" fmla="*/ 4099560 h 4518660"/>
                  <a:gd name="connsiteX89" fmla="*/ 205740 w 3413760"/>
                  <a:gd name="connsiteY89" fmla="*/ 4000500 h 4518660"/>
                  <a:gd name="connsiteX90" fmla="*/ 198120 w 3413760"/>
                  <a:gd name="connsiteY90" fmla="*/ 3886200 h 4518660"/>
                  <a:gd name="connsiteX91" fmla="*/ 236220 w 3413760"/>
                  <a:gd name="connsiteY91" fmla="*/ 3802380 h 4518660"/>
                  <a:gd name="connsiteX92" fmla="*/ 198120 w 3413760"/>
                  <a:gd name="connsiteY92" fmla="*/ 3733800 h 4518660"/>
                  <a:gd name="connsiteX93" fmla="*/ 213360 w 3413760"/>
                  <a:gd name="connsiteY93" fmla="*/ 3657600 h 4518660"/>
                  <a:gd name="connsiteX94" fmla="*/ 205740 w 3413760"/>
                  <a:gd name="connsiteY94" fmla="*/ 3611880 h 4518660"/>
                  <a:gd name="connsiteX95" fmla="*/ 182880 w 3413760"/>
                  <a:gd name="connsiteY95" fmla="*/ 3489960 h 4518660"/>
                  <a:gd name="connsiteX96" fmla="*/ 205740 w 3413760"/>
                  <a:gd name="connsiteY96" fmla="*/ 3368040 h 4518660"/>
                  <a:gd name="connsiteX97" fmla="*/ 335280 w 3413760"/>
                  <a:gd name="connsiteY97" fmla="*/ 3307080 h 4518660"/>
                  <a:gd name="connsiteX98" fmla="*/ 327660 w 3413760"/>
                  <a:gd name="connsiteY98" fmla="*/ 3200400 h 4518660"/>
                  <a:gd name="connsiteX99" fmla="*/ 274320 w 3413760"/>
                  <a:gd name="connsiteY99" fmla="*/ 3108960 h 4518660"/>
                  <a:gd name="connsiteX100" fmla="*/ 274320 w 3413760"/>
                  <a:gd name="connsiteY100" fmla="*/ 3055620 h 4518660"/>
                  <a:gd name="connsiteX101" fmla="*/ 160020 w 3413760"/>
                  <a:gd name="connsiteY101" fmla="*/ 2979420 h 4518660"/>
                  <a:gd name="connsiteX102" fmla="*/ 198120 w 3413760"/>
                  <a:gd name="connsiteY102" fmla="*/ 2903220 h 4518660"/>
                  <a:gd name="connsiteX103" fmla="*/ 213360 w 3413760"/>
                  <a:gd name="connsiteY103" fmla="*/ 2849880 h 4518660"/>
                  <a:gd name="connsiteX104" fmla="*/ 304800 w 3413760"/>
                  <a:gd name="connsiteY104" fmla="*/ 2735580 h 4518660"/>
                  <a:gd name="connsiteX105" fmla="*/ 335280 w 3413760"/>
                  <a:gd name="connsiteY105" fmla="*/ 2735580 h 4518660"/>
                  <a:gd name="connsiteX106" fmla="*/ 441960 w 3413760"/>
                  <a:gd name="connsiteY106" fmla="*/ 2743200 h 4518660"/>
                  <a:gd name="connsiteX107" fmla="*/ 488854 w 3413760"/>
                  <a:gd name="connsiteY107" fmla="*/ 2691828 h 4518660"/>
                  <a:gd name="connsiteX108" fmla="*/ 441960 w 3413760"/>
                  <a:gd name="connsiteY108" fmla="*/ 2667000 h 4518660"/>
                  <a:gd name="connsiteX109" fmla="*/ 434340 w 3413760"/>
                  <a:gd name="connsiteY109" fmla="*/ 2567940 h 4518660"/>
                  <a:gd name="connsiteX110" fmla="*/ 472440 w 3413760"/>
                  <a:gd name="connsiteY110" fmla="*/ 2499360 h 4518660"/>
                  <a:gd name="connsiteX111" fmla="*/ 632460 w 3413760"/>
                  <a:gd name="connsiteY111" fmla="*/ 2476500 h 4518660"/>
                  <a:gd name="connsiteX112" fmla="*/ 678180 w 3413760"/>
                  <a:gd name="connsiteY112" fmla="*/ 2400300 h 4518660"/>
                  <a:gd name="connsiteX113" fmla="*/ 723900 w 3413760"/>
                  <a:gd name="connsiteY113" fmla="*/ 2400300 h 4518660"/>
                  <a:gd name="connsiteX114" fmla="*/ 838200 w 3413760"/>
                  <a:gd name="connsiteY114" fmla="*/ 2316480 h 4518660"/>
                  <a:gd name="connsiteX115" fmla="*/ 853440 w 3413760"/>
                  <a:gd name="connsiteY115" fmla="*/ 2240280 h 4518660"/>
                  <a:gd name="connsiteX116" fmla="*/ 891540 w 3413760"/>
                  <a:gd name="connsiteY116" fmla="*/ 2179320 h 4518660"/>
                  <a:gd name="connsiteX117" fmla="*/ 929640 w 3413760"/>
                  <a:gd name="connsiteY117" fmla="*/ 2087880 h 4518660"/>
                  <a:gd name="connsiteX118" fmla="*/ 1013460 w 3413760"/>
                  <a:gd name="connsiteY118" fmla="*/ 2087880 h 4518660"/>
                  <a:gd name="connsiteX119" fmla="*/ 1021080 w 3413760"/>
                  <a:gd name="connsiteY119" fmla="*/ 2019300 h 4518660"/>
                  <a:gd name="connsiteX120" fmla="*/ 1074420 w 3413760"/>
                  <a:gd name="connsiteY120" fmla="*/ 2019300 h 4518660"/>
                  <a:gd name="connsiteX121" fmla="*/ 1074420 w 3413760"/>
                  <a:gd name="connsiteY121" fmla="*/ 1935480 h 4518660"/>
                  <a:gd name="connsiteX122" fmla="*/ 944880 w 3413760"/>
                  <a:gd name="connsiteY122" fmla="*/ 1844040 h 4518660"/>
                  <a:gd name="connsiteX123" fmla="*/ 792480 w 3413760"/>
                  <a:gd name="connsiteY123" fmla="*/ 1691640 h 4518660"/>
                  <a:gd name="connsiteX124" fmla="*/ 693420 w 3413760"/>
                  <a:gd name="connsiteY124" fmla="*/ 1668780 h 4518660"/>
                  <a:gd name="connsiteX125" fmla="*/ 662940 w 3413760"/>
                  <a:gd name="connsiteY125" fmla="*/ 1600200 h 4518660"/>
                  <a:gd name="connsiteX126" fmla="*/ 533400 w 3413760"/>
                  <a:gd name="connsiteY126" fmla="*/ 1607820 h 4518660"/>
                  <a:gd name="connsiteX127" fmla="*/ 502920 w 3413760"/>
                  <a:gd name="connsiteY127" fmla="*/ 1668780 h 4518660"/>
                  <a:gd name="connsiteX128" fmla="*/ 563880 w 3413760"/>
                  <a:gd name="connsiteY128" fmla="*/ 1744980 h 4518660"/>
                  <a:gd name="connsiteX129" fmla="*/ 464820 w 3413760"/>
                  <a:gd name="connsiteY129" fmla="*/ 1775460 h 4518660"/>
                  <a:gd name="connsiteX130" fmla="*/ 434340 w 3413760"/>
                  <a:gd name="connsiteY130" fmla="*/ 1767840 h 4518660"/>
                  <a:gd name="connsiteX131" fmla="*/ 396240 w 3413760"/>
                  <a:gd name="connsiteY131" fmla="*/ 1813560 h 4518660"/>
                  <a:gd name="connsiteX132" fmla="*/ 335280 w 3413760"/>
                  <a:gd name="connsiteY132" fmla="*/ 1775460 h 4518660"/>
                  <a:gd name="connsiteX133" fmla="*/ 388620 w 3413760"/>
                  <a:gd name="connsiteY133" fmla="*/ 1684020 h 4518660"/>
                  <a:gd name="connsiteX134" fmla="*/ 388620 w 3413760"/>
                  <a:gd name="connsiteY134" fmla="*/ 1600200 h 4518660"/>
                  <a:gd name="connsiteX135" fmla="*/ 495300 w 3413760"/>
                  <a:gd name="connsiteY135" fmla="*/ 1524000 h 4518660"/>
                  <a:gd name="connsiteX136" fmla="*/ 441960 w 3413760"/>
                  <a:gd name="connsiteY136" fmla="*/ 1440180 h 4518660"/>
                  <a:gd name="connsiteX137" fmla="*/ 426720 w 3413760"/>
                  <a:gd name="connsiteY137" fmla="*/ 1333500 h 4518660"/>
                  <a:gd name="connsiteX138" fmla="*/ 381000 w 3413760"/>
                  <a:gd name="connsiteY138" fmla="*/ 1303020 h 4518660"/>
                  <a:gd name="connsiteX139" fmla="*/ 403860 w 3413760"/>
                  <a:gd name="connsiteY139" fmla="*/ 1211580 h 4518660"/>
                  <a:gd name="connsiteX140" fmla="*/ 391608 w 3413760"/>
                  <a:gd name="connsiteY140" fmla="*/ 1197102 h 4518660"/>
                  <a:gd name="connsiteX141" fmla="*/ 419100 w 3413760"/>
                  <a:gd name="connsiteY141" fmla="*/ 830580 h 4518660"/>
                  <a:gd name="connsiteX142" fmla="*/ 328612 w 3413760"/>
                  <a:gd name="connsiteY142" fmla="*/ 663892 h 4518660"/>
                  <a:gd name="connsiteX143" fmla="*/ 257172 w 3413760"/>
                  <a:gd name="connsiteY143" fmla="*/ 606744 h 4518660"/>
                  <a:gd name="connsiteX144" fmla="*/ 171448 w 3413760"/>
                  <a:gd name="connsiteY144" fmla="*/ 421004 h 4518660"/>
                  <a:gd name="connsiteX145" fmla="*/ 176212 w 3413760"/>
                  <a:gd name="connsiteY145" fmla="*/ 240030 h 4518660"/>
                  <a:gd name="connsiteX146" fmla="*/ 104772 w 3413760"/>
                  <a:gd name="connsiteY146" fmla="*/ 201930 h 4518660"/>
                  <a:gd name="connsiteX147" fmla="*/ 43340 w 3413760"/>
                  <a:gd name="connsiteY147" fmla="*/ 74344 h 4518660"/>
                  <a:gd name="connsiteX148" fmla="*/ 49528 w 3413760"/>
                  <a:gd name="connsiteY148" fmla="*/ 76200 h 4518660"/>
                  <a:gd name="connsiteX149" fmla="*/ 49528 w 3413760"/>
                  <a:gd name="connsiteY149" fmla="*/ 15240 h 4518660"/>
                  <a:gd name="connsiteX150" fmla="*/ 110488 w 3413760"/>
                  <a:gd name="connsiteY150" fmla="*/ 0 h 4518660"/>
                  <a:gd name="connsiteX0" fmla="*/ 335280 w 3413760"/>
                  <a:gd name="connsiteY0" fmla="*/ 2735580 h 4518660"/>
                  <a:gd name="connsiteX1" fmla="*/ 434340 w 3413760"/>
                  <a:gd name="connsiteY1" fmla="*/ 2735580 h 4518660"/>
                  <a:gd name="connsiteX2" fmla="*/ 335280 w 3413760"/>
                  <a:gd name="connsiteY2" fmla="*/ 2735580 h 4518660"/>
                  <a:gd name="connsiteX3" fmla="*/ 110488 w 3413760"/>
                  <a:gd name="connsiteY3" fmla="*/ 0 h 4518660"/>
                  <a:gd name="connsiteX4" fmla="*/ 179068 w 3413760"/>
                  <a:gd name="connsiteY4" fmla="*/ 152400 h 4518660"/>
                  <a:gd name="connsiteX5" fmla="*/ 255268 w 3413760"/>
                  <a:gd name="connsiteY5" fmla="*/ 243840 h 4518660"/>
                  <a:gd name="connsiteX6" fmla="*/ 346708 w 3413760"/>
                  <a:gd name="connsiteY6" fmla="*/ 304800 h 4518660"/>
                  <a:gd name="connsiteX7" fmla="*/ 407668 w 3413760"/>
                  <a:gd name="connsiteY7" fmla="*/ 472440 h 4518660"/>
                  <a:gd name="connsiteX8" fmla="*/ 521968 w 3413760"/>
                  <a:gd name="connsiteY8" fmla="*/ 502920 h 4518660"/>
                  <a:gd name="connsiteX9" fmla="*/ 529588 w 3413760"/>
                  <a:gd name="connsiteY9" fmla="*/ 609600 h 4518660"/>
                  <a:gd name="connsiteX10" fmla="*/ 727708 w 3413760"/>
                  <a:gd name="connsiteY10" fmla="*/ 746760 h 4518660"/>
                  <a:gd name="connsiteX11" fmla="*/ 781048 w 3413760"/>
                  <a:gd name="connsiteY11" fmla="*/ 723900 h 4518660"/>
                  <a:gd name="connsiteX12" fmla="*/ 956308 w 3413760"/>
                  <a:gd name="connsiteY12" fmla="*/ 822960 h 4518660"/>
                  <a:gd name="connsiteX13" fmla="*/ 1032508 w 3413760"/>
                  <a:gd name="connsiteY13" fmla="*/ 822960 h 4518660"/>
                  <a:gd name="connsiteX14" fmla="*/ 1116328 w 3413760"/>
                  <a:gd name="connsiteY14" fmla="*/ 845820 h 4518660"/>
                  <a:gd name="connsiteX15" fmla="*/ 1192528 w 3413760"/>
                  <a:gd name="connsiteY15" fmla="*/ 975360 h 4518660"/>
                  <a:gd name="connsiteX16" fmla="*/ 1337308 w 3413760"/>
                  <a:gd name="connsiteY16" fmla="*/ 906780 h 4518660"/>
                  <a:gd name="connsiteX17" fmla="*/ 1398268 w 3413760"/>
                  <a:gd name="connsiteY17" fmla="*/ 914400 h 4518660"/>
                  <a:gd name="connsiteX18" fmla="*/ 1482088 w 3413760"/>
                  <a:gd name="connsiteY18" fmla="*/ 914400 h 4518660"/>
                  <a:gd name="connsiteX19" fmla="*/ 1550668 w 3413760"/>
                  <a:gd name="connsiteY19" fmla="*/ 861060 h 4518660"/>
                  <a:gd name="connsiteX20" fmla="*/ 1604008 w 3413760"/>
                  <a:gd name="connsiteY20" fmla="*/ 861060 h 4518660"/>
                  <a:gd name="connsiteX21" fmla="*/ 1657348 w 3413760"/>
                  <a:gd name="connsiteY21" fmla="*/ 883920 h 4518660"/>
                  <a:gd name="connsiteX22" fmla="*/ 1764028 w 3413760"/>
                  <a:gd name="connsiteY22" fmla="*/ 883920 h 4518660"/>
                  <a:gd name="connsiteX23" fmla="*/ 1817368 w 3413760"/>
                  <a:gd name="connsiteY23" fmla="*/ 762000 h 4518660"/>
                  <a:gd name="connsiteX24" fmla="*/ 1962148 w 3413760"/>
                  <a:gd name="connsiteY24" fmla="*/ 731520 h 4518660"/>
                  <a:gd name="connsiteX25" fmla="*/ 2061208 w 3413760"/>
                  <a:gd name="connsiteY25" fmla="*/ 731520 h 4518660"/>
                  <a:gd name="connsiteX26" fmla="*/ 2129788 w 3413760"/>
                  <a:gd name="connsiteY26" fmla="*/ 662940 h 4518660"/>
                  <a:gd name="connsiteX27" fmla="*/ 2228848 w 3413760"/>
                  <a:gd name="connsiteY27" fmla="*/ 739140 h 4518660"/>
                  <a:gd name="connsiteX28" fmla="*/ 2228848 w 3413760"/>
                  <a:gd name="connsiteY28" fmla="*/ 647700 h 4518660"/>
                  <a:gd name="connsiteX29" fmla="*/ 2282188 w 3413760"/>
                  <a:gd name="connsiteY29" fmla="*/ 548640 h 4518660"/>
                  <a:gd name="connsiteX30" fmla="*/ 2556508 w 3413760"/>
                  <a:gd name="connsiteY30" fmla="*/ 723900 h 4518660"/>
                  <a:gd name="connsiteX31" fmla="*/ 2670808 w 3413760"/>
                  <a:gd name="connsiteY31" fmla="*/ 914400 h 4518660"/>
                  <a:gd name="connsiteX32" fmla="*/ 2769868 w 3413760"/>
                  <a:gd name="connsiteY32" fmla="*/ 937260 h 4518660"/>
                  <a:gd name="connsiteX33" fmla="*/ 2884168 w 3413760"/>
                  <a:gd name="connsiteY33" fmla="*/ 982980 h 4518660"/>
                  <a:gd name="connsiteX34" fmla="*/ 2922268 w 3413760"/>
                  <a:gd name="connsiteY34" fmla="*/ 1066800 h 4518660"/>
                  <a:gd name="connsiteX35" fmla="*/ 2937508 w 3413760"/>
                  <a:gd name="connsiteY35" fmla="*/ 1135380 h 4518660"/>
                  <a:gd name="connsiteX36" fmla="*/ 3181348 w 3413760"/>
                  <a:gd name="connsiteY36" fmla="*/ 1333500 h 4518660"/>
                  <a:gd name="connsiteX37" fmla="*/ 3249928 w 3413760"/>
                  <a:gd name="connsiteY37" fmla="*/ 1348740 h 4518660"/>
                  <a:gd name="connsiteX38" fmla="*/ 3356608 w 3413760"/>
                  <a:gd name="connsiteY38" fmla="*/ 1348740 h 4518660"/>
                  <a:gd name="connsiteX39" fmla="*/ 3330700 w 3413760"/>
                  <a:gd name="connsiteY39" fmla="*/ 1333194 h 4518660"/>
                  <a:gd name="connsiteX40" fmla="*/ 3360420 w 3413760"/>
                  <a:gd name="connsiteY40" fmla="*/ 1341120 h 4518660"/>
                  <a:gd name="connsiteX41" fmla="*/ 3413760 w 3413760"/>
                  <a:gd name="connsiteY41" fmla="*/ 1371600 h 4518660"/>
                  <a:gd name="connsiteX42" fmla="*/ 3390900 w 3413760"/>
                  <a:gd name="connsiteY42" fmla="*/ 1478280 h 4518660"/>
                  <a:gd name="connsiteX43" fmla="*/ 3360420 w 3413760"/>
                  <a:gd name="connsiteY43" fmla="*/ 1516380 h 4518660"/>
                  <a:gd name="connsiteX44" fmla="*/ 3322320 w 3413760"/>
                  <a:gd name="connsiteY44" fmla="*/ 1516380 h 4518660"/>
                  <a:gd name="connsiteX45" fmla="*/ 3284220 w 3413760"/>
                  <a:gd name="connsiteY45" fmla="*/ 1455420 h 4518660"/>
                  <a:gd name="connsiteX46" fmla="*/ 3230880 w 3413760"/>
                  <a:gd name="connsiteY46" fmla="*/ 1455420 h 4518660"/>
                  <a:gd name="connsiteX47" fmla="*/ 3162300 w 3413760"/>
                  <a:gd name="connsiteY47" fmla="*/ 1470660 h 4518660"/>
                  <a:gd name="connsiteX48" fmla="*/ 3086100 w 3413760"/>
                  <a:gd name="connsiteY48" fmla="*/ 1524000 h 4518660"/>
                  <a:gd name="connsiteX49" fmla="*/ 2979420 w 3413760"/>
                  <a:gd name="connsiteY49" fmla="*/ 1546860 h 4518660"/>
                  <a:gd name="connsiteX50" fmla="*/ 2956560 w 3413760"/>
                  <a:gd name="connsiteY50" fmla="*/ 1524000 h 4518660"/>
                  <a:gd name="connsiteX51" fmla="*/ 2849880 w 3413760"/>
                  <a:gd name="connsiteY51" fmla="*/ 1516380 h 4518660"/>
                  <a:gd name="connsiteX52" fmla="*/ 2674620 w 3413760"/>
                  <a:gd name="connsiteY52" fmla="*/ 1577340 h 4518660"/>
                  <a:gd name="connsiteX53" fmla="*/ 2499360 w 3413760"/>
                  <a:gd name="connsiteY53" fmla="*/ 1722120 h 4518660"/>
                  <a:gd name="connsiteX54" fmla="*/ 2186940 w 3413760"/>
                  <a:gd name="connsiteY54" fmla="*/ 2065020 h 4518660"/>
                  <a:gd name="connsiteX55" fmla="*/ 2042160 w 3413760"/>
                  <a:gd name="connsiteY55" fmla="*/ 2263140 h 4518660"/>
                  <a:gd name="connsiteX56" fmla="*/ 1943100 w 3413760"/>
                  <a:gd name="connsiteY56" fmla="*/ 2613660 h 4518660"/>
                  <a:gd name="connsiteX57" fmla="*/ 1943100 w 3413760"/>
                  <a:gd name="connsiteY57" fmla="*/ 2880360 h 4518660"/>
                  <a:gd name="connsiteX58" fmla="*/ 2019300 w 3413760"/>
                  <a:gd name="connsiteY58" fmla="*/ 2994660 h 4518660"/>
                  <a:gd name="connsiteX59" fmla="*/ 1973580 w 3413760"/>
                  <a:gd name="connsiteY59" fmla="*/ 3063240 h 4518660"/>
                  <a:gd name="connsiteX60" fmla="*/ 1950720 w 3413760"/>
                  <a:gd name="connsiteY60" fmla="*/ 3307080 h 4518660"/>
                  <a:gd name="connsiteX61" fmla="*/ 1905000 w 3413760"/>
                  <a:gd name="connsiteY61" fmla="*/ 3444240 h 4518660"/>
                  <a:gd name="connsiteX62" fmla="*/ 1798320 w 3413760"/>
                  <a:gd name="connsiteY62" fmla="*/ 3451860 h 4518660"/>
                  <a:gd name="connsiteX63" fmla="*/ 1760220 w 3413760"/>
                  <a:gd name="connsiteY63" fmla="*/ 3535680 h 4518660"/>
                  <a:gd name="connsiteX64" fmla="*/ 1638300 w 3413760"/>
                  <a:gd name="connsiteY64" fmla="*/ 3573780 h 4518660"/>
                  <a:gd name="connsiteX65" fmla="*/ 1600200 w 3413760"/>
                  <a:gd name="connsiteY65" fmla="*/ 3627120 h 4518660"/>
                  <a:gd name="connsiteX66" fmla="*/ 1516380 w 3413760"/>
                  <a:gd name="connsiteY66" fmla="*/ 3634740 h 4518660"/>
                  <a:gd name="connsiteX67" fmla="*/ 1485900 w 3413760"/>
                  <a:gd name="connsiteY67" fmla="*/ 3688080 h 4518660"/>
                  <a:gd name="connsiteX68" fmla="*/ 1371600 w 3413760"/>
                  <a:gd name="connsiteY68" fmla="*/ 3710940 h 4518660"/>
                  <a:gd name="connsiteX69" fmla="*/ 1341120 w 3413760"/>
                  <a:gd name="connsiteY69" fmla="*/ 3680460 h 4518660"/>
                  <a:gd name="connsiteX70" fmla="*/ 1226820 w 3413760"/>
                  <a:gd name="connsiteY70" fmla="*/ 3665220 h 4518660"/>
                  <a:gd name="connsiteX71" fmla="*/ 1066800 w 3413760"/>
                  <a:gd name="connsiteY71" fmla="*/ 3710940 h 4518660"/>
                  <a:gd name="connsiteX72" fmla="*/ 1066800 w 3413760"/>
                  <a:gd name="connsiteY72" fmla="*/ 3802380 h 4518660"/>
                  <a:gd name="connsiteX73" fmla="*/ 960120 w 3413760"/>
                  <a:gd name="connsiteY73" fmla="*/ 3909060 h 4518660"/>
                  <a:gd name="connsiteX74" fmla="*/ 815340 w 3413760"/>
                  <a:gd name="connsiteY74" fmla="*/ 3954780 h 4518660"/>
                  <a:gd name="connsiteX75" fmla="*/ 662940 w 3413760"/>
                  <a:gd name="connsiteY75" fmla="*/ 4130040 h 4518660"/>
                  <a:gd name="connsiteX76" fmla="*/ 624840 w 3413760"/>
                  <a:gd name="connsiteY76" fmla="*/ 4366260 h 4518660"/>
                  <a:gd name="connsiteX77" fmla="*/ 525780 w 3413760"/>
                  <a:gd name="connsiteY77" fmla="*/ 4503420 h 4518660"/>
                  <a:gd name="connsiteX78" fmla="*/ 403860 w 3413760"/>
                  <a:gd name="connsiteY78" fmla="*/ 4518660 h 4518660"/>
                  <a:gd name="connsiteX79" fmla="*/ 198120 w 3413760"/>
                  <a:gd name="connsiteY79" fmla="*/ 4465320 h 4518660"/>
                  <a:gd name="connsiteX80" fmla="*/ 198120 w 3413760"/>
                  <a:gd name="connsiteY80" fmla="*/ 4358640 h 4518660"/>
                  <a:gd name="connsiteX81" fmla="*/ 60960 w 3413760"/>
                  <a:gd name="connsiteY81" fmla="*/ 4312920 h 4518660"/>
                  <a:gd name="connsiteX82" fmla="*/ 0 w 3413760"/>
                  <a:gd name="connsiteY82" fmla="*/ 4267200 h 4518660"/>
                  <a:gd name="connsiteX83" fmla="*/ 0 w 3413760"/>
                  <a:gd name="connsiteY83" fmla="*/ 4221480 h 4518660"/>
                  <a:gd name="connsiteX84" fmla="*/ 99060 w 3413760"/>
                  <a:gd name="connsiteY84" fmla="*/ 4229100 h 4518660"/>
                  <a:gd name="connsiteX85" fmla="*/ 175260 w 3413760"/>
                  <a:gd name="connsiteY85" fmla="*/ 4206240 h 4518660"/>
                  <a:gd name="connsiteX86" fmla="*/ 205740 w 3413760"/>
                  <a:gd name="connsiteY86" fmla="*/ 4175760 h 4518660"/>
                  <a:gd name="connsiteX87" fmla="*/ 297180 w 3413760"/>
                  <a:gd name="connsiteY87" fmla="*/ 4175760 h 4518660"/>
                  <a:gd name="connsiteX88" fmla="*/ 297180 w 3413760"/>
                  <a:gd name="connsiteY88" fmla="*/ 4099560 h 4518660"/>
                  <a:gd name="connsiteX89" fmla="*/ 205740 w 3413760"/>
                  <a:gd name="connsiteY89" fmla="*/ 4000500 h 4518660"/>
                  <a:gd name="connsiteX90" fmla="*/ 198120 w 3413760"/>
                  <a:gd name="connsiteY90" fmla="*/ 3886200 h 4518660"/>
                  <a:gd name="connsiteX91" fmla="*/ 236220 w 3413760"/>
                  <a:gd name="connsiteY91" fmla="*/ 3802380 h 4518660"/>
                  <a:gd name="connsiteX92" fmla="*/ 198120 w 3413760"/>
                  <a:gd name="connsiteY92" fmla="*/ 3733800 h 4518660"/>
                  <a:gd name="connsiteX93" fmla="*/ 213360 w 3413760"/>
                  <a:gd name="connsiteY93" fmla="*/ 3657600 h 4518660"/>
                  <a:gd name="connsiteX94" fmla="*/ 205740 w 3413760"/>
                  <a:gd name="connsiteY94" fmla="*/ 3611880 h 4518660"/>
                  <a:gd name="connsiteX95" fmla="*/ 182880 w 3413760"/>
                  <a:gd name="connsiteY95" fmla="*/ 3489960 h 4518660"/>
                  <a:gd name="connsiteX96" fmla="*/ 205740 w 3413760"/>
                  <a:gd name="connsiteY96" fmla="*/ 3368040 h 4518660"/>
                  <a:gd name="connsiteX97" fmla="*/ 335280 w 3413760"/>
                  <a:gd name="connsiteY97" fmla="*/ 3307080 h 4518660"/>
                  <a:gd name="connsiteX98" fmla="*/ 327660 w 3413760"/>
                  <a:gd name="connsiteY98" fmla="*/ 3200400 h 4518660"/>
                  <a:gd name="connsiteX99" fmla="*/ 274320 w 3413760"/>
                  <a:gd name="connsiteY99" fmla="*/ 3108960 h 4518660"/>
                  <a:gd name="connsiteX100" fmla="*/ 274320 w 3413760"/>
                  <a:gd name="connsiteY100" fmla="*/ 3055620 h 4518660"/>
                  <a:gd name="connsiteX101" fmla="*/ 160020 w 3413760"/>
                  <a:gd name="connsiteY101" fmla="*/ 2979420 h 4518660"/>
                  <a:gd name="connsiteX102" fmla="*/ 198120 w 3413760"/>
                  <a:gd name="connsiteY102" fmla="*/ 2903220 h 4518660"/>
                  <a:gd name="connsiteX103" fmla="*/ 213360 w 3413760"/>
                  <a:gd name="connsiteY103" fmla="*/ 2849880 h 4518660"/>
                  <a:gd name="connsiteX104" fmla="*/ 304800 w 3413760"/>
                  <a:gd name="connsiteY104" fmla="*/ 2735580 h 4518660"/>
                  <a:gd name="connsiteX105" fmla="*/ 441960 w 3413760"/>
                  <a:gd name="connsiteY105" fmla="*/ 2743200 h 4518660"/>
                  <a:gd name="connsiteX106" fmla="*/ 488854 w 3413760"/>
                  <a:gd name="connsiteY106" fmla="*/ 2691828 h 4518660"/>
                  <a:gd name="connsiteX107" fmla="*/ 441960 w 3413760"/>
                  <a:gd name="connsiteY107" fmla="*/ 2667000 h 4518660"/>
                  <a:gd name="connsiteX108" fmla="*/ 434340 w 3413760"/>
                  <a:gd name="connsiteY108" fmla="*/ 2567940 h 4518660"/>
                  <a:gd name="connsiteX109" fmla="*/ 472440 w 3413760"/>
                  <a:gd name="connsiteY109" fmla="*/ 2499360 h 4518660"/>
                  <a:gd name="connsiteX110" fmla="*/ 632460 w 3413760"/>
                  <a:gd name="connsiteY110" fmla="*/ 2476500 h 4518660"/>
                  <a:gd name="connsiteX111" fmla="*/ 678180 w 3413760"/>
                  <a:gd name="connsiteY111" fmla="*/ 2400300 h 4518660"/>
                  <a:gd name="connsiteX112" fmla="*/ 723900 w 3413760"/>
                  <a:gd name="connsiteY112" fmla="*/ 2400300 h 4518660"/>
                  <a:gd name="connsiteX113" fmla="*/ 838200 w 3413760"/>
                  <a:gd name="connsiteY113" fmla="*/ 2316480 h 4518660"/>
                  <a:gd name="connsiteX114" fmla="*/ 853440 w 3413760"/>
                  <a:gd name="connsiteY114" fmla="*/ 2240280 h 4518660"/>
                  <a:gd name="connsiteX115" fmla="*/ 891540 w 3413760"/>
                  <a:gd name="connsiteY115" fmla="*/ 2179320 h 4518660"/>
                  <a:gd name="connsiteX116" fmla="*/ 929640 w 3413760"/>
                  <a:gd name="connsiteY116" fmla="*/ 2087880 h 4518660"/>
                  <a:gd name="connsiteX117" fmla="*/ 1013460 w 3413760"/>
                  <a:gd name="connsiteY117" fmla="*/ 2087880 h 4518660"/>
                  <a:gd name="connsiteX118" fmla="*/ 1021080 w 3413760"/>
                  <a:gd name="connsiteY118" fmla="*/ 2019300 h 4518660"/>
                  <a:gd name="connsiteX119" fmla="*/ 1074420 w 3413760"/>
                  <a:gd name="connsiteY119" fmla="*/ 2019300 h 4518660"/>
                  <a:gd name="connsiteX120" fmla="*/ 1074420 w 3413760"/>
                  <a:gd name="connsiteY120" fmla="*/ 1935480 h 4518660"/>
                  <a:gd name="connsiteX121" fmla="*/ 944880 w 3413760"/>
                  <a:gd name="connsiteY121" fmla="*/ 1844040 h 4518660"/>
                  <a:gd name="connsiteX122" fmla="*/ 792480 w 3413760"/>
                  <a:gd name="connsiteY122" fmla="*/ 1691640 h 4518660"/>
                  <a:gd name="connsiteX123" fmla="*/ 693420 w 3413760"/>
                  <a:gd name="connsiteY123" fmla="*/ 1668780 h 4518660"/>
                  <a:gd name="connsiteX124" fmla="*/ 662940 w 3413760"/>
                  <a:gd name="connsiteY124" fmla="*/ 1600200 h 4518660"/>
                  <a:gd name="connsiteX125" fmla="*/ 533400 w 3413760"/>
                  <a:gd name="connsiteY125" fmla="*/ 1607820 h 4518660"/>
                  <a:gd name="connsiteX126" fmla="*/ 502920 w 3413760"/>
                  <a:gd name="connsiteY126" fmla="*/ 1668780 h 4518660"/>
                  <a:gd name="connsiteX127" fmla="*/ 563880 w 3413760"/>
                  <a:gd name="connsiteY127" fmla="*/ 1744980 h 4518660"/>
                  <a:gd name="connsiteX128" fmla="*/ 464820 w 3413760"/>
                  <a:gd name="connsiteY128" fmla="*/ 1775460 h 4518660"/>
                  <a:gd name="connsiteX129" fmla="*/ 434340 w 3413760"/>
                  <a:gd name="connsiteY129" fmla="*/ 1767840 h 4518660"/>
                  <a:gd name="connsiteX130" fmla="*/ 396240 w 3413760"/>
                  <a:gd name="connsiteY130" fmla="*/ 1813560 h 4518660"/>
                  <a:gd name="connsiteX131" fmla="*/ 335280 w 3413760"/>
                  <a:gd name="connsiteY131" fmla="*/ 1775460 h 4518660"/>
                  <a:gd name="connsiteX132" fmla="*/ 388620 w 3413760"/>
                  <a:gd name="connsiteY132" fmla="*/ 1684020 h 4518660"/>
                  <a:gd name="connsiteX133" fmla="*/ 388620 w 3413760"/>
                  <a:gd name="connsiteY133" fmla="*/ 1600200 h 4518660"/>
                  <a:gd name="connsiteX134" fmla="*/ 495300 w 3413760"/>
                  <a:gd name="connsiteY134" fmla="*/ 1524000 h 4518660"/>
                  <a:gd name="connsiteX135" fmla="*/ 441960 w 3413760"/>
                  <a:gd name="connsiteY135" fmla="*/ 1440180 h 4518660"/>
                  <a:gd name="connsiteX136" fmla="*/ 426720 w 3413760"/>
                  <a:gd name="connsiteY136" fmla="*/ 1333500 h 4518660"/>
                  <a:gd name="connsiteX137" fmla="*/ 381000 w 3413760"/>
                  <a:gd name="connsiteY137" fmla="*/ 1303020 h 4518660"/>
                  <a:gd name="connsiteX138" fmla="*/ 403860 w 3413760"/>
                  <a:gd name="connsiteY138" fmla="*/ 1211580 h 4518660"/>
                  <a:gd name="connsiteX139" fmla="*/ 391608 w 3413760"/>
                  <a:gd name="connsiteY139" fmla="*/ 1197102 h 4518660"/>
                  <a:gd name="connsiteX140" fmla="*/ 419100 w 3413760"/>
                  <a:gd name="connsiteY140" fmla="*/ 830580 h 4518660"/>
                  <a:gd name="connsiteX141" fmla="*/ 328612 w 3413760"/>
                  <a:gd name="connsiteY141" fmla="*/ 663892 h 4518660"/>
                  <a:gd name="connsiteX142" fmla="*/ 257172 w 3413760"/>
                  <a:gd name="connsiteY142" fmla="*/ 606744 h 4518660"/>
                  <a:gd name="connsiteX143" fmla="*/ 171448 w 3413760"/>
                  <a:gd name="connsiteY143" fmla="*/ 421004 h 4518660"/>
                  <a:gd name="connsiteX144" fmla="*/ 176212 w 3413760"/>
                  <a:gd name="connsiteY144" fmla="*/ 240030 h 4518660"/>
                  <a:gd name="connsiteX145" fmla="*/ 104772 w 3413760"/>
                  <a:gd name="connsiteY145" fmla="*/ 201930 h 4518660"/>
                  <a:gd name="connsiteX146" fmla="*/ 43340 w 3413760"/>
                  <a:gd name="connsiteY146" fmla="*/ 74344 h 4518660"/>
                  <a:gd name="connsiteX147" fmla="*/ 49528 w 3413760"/>
                  <a:gd name="connsiteY147" fmla="*/ 76200 h 4518660"/>
                  <a:gd name="connsiteX148" fmla="*/ 49528 w 3413760"/>
                  <a:gd name="connsiteY148" fmla="*/ 15240 h 4518660"/>
                  <a:gd name="connsiteX149" fmla="*/ 110488 w 3413760"/>
                  <a:gd name="connsiteY149" fmla="*/ 0 h 4518660"/>
                  <a:gd name="connsiteX0" fmla="*/ 110488 w 3413760"/>
                  <a:gd name="connsiteY0" fmla="*/ 0 h 4518660"/>
                  <a:gd name="connsiteX1" fmla="*/ 179068 w 3413760"/>
                  <a:gd name="connsiteY1" fmla="*/ 152400 h 4518660"/>
                  <a:gd name="connsiteX2" fmla="*/ 255268 w 3413760"/>
                  <a:gd name="connsiteY2" fmla="*/ 243840 h 4518660"/>
                  <a:gd name="connsiteX3" fmla="*/ 346708 w 3413760"/>
                  <a:gd name="connsiteY3" fmla="*/ 304800 h 4518660"/>
                  <a:gd name="connsiteX4" fmla="*/ 407668 w 3413760"/>
                  <a:gd name="connsiteY4" fmla="*/ 472440 h 4518660"/>
                  <a:gd name="connsiteX5" fmla="*/ 521968 w 3413760"/>
                  <a:gd name="connsiteY5" fmla="*/ 502920 h 4518660"/>
                  <a:gd name="connsiteX6" fmla="*/ 529588 w 3413760"/>
                  <a:gd name="connsiteY6" fmla="*/ 609600 h 4518660"/>
                  <a:gd name="connsiteX7" fmla="*/ 727708 w 3413760"/>
                  <a:gd name="connsiteY7" fmla="*/ 746760 h 4518660"/>
                  <a:gd name="connsiteX8" fmla="*/ 781048 w 3413760"/>
                  <a:gd name="connsiteY8" fmla="*/ 723900 h 4518660"/>
                  <a:gd name="connsiteX9" fmla="*/ 956308 w 3413760"/>
                  <a:gd name="connsiteY9" fmla="*/ 822960 h 4518660"/>
                  <a:gd name="connsiteX10" fmla="*/ 1032508 w 3413760"/>
                  <a:gd name="connsiteY10" fmla="*/ 822960 h 4518660"/>
                  <a:gd name="connsiteX11" fmla="*/ 1116328 w 3413760"/>
                  <a:gd name="connsiteY11" fmla="*/ 845820 h 4518660"/>
                  <a:gd name="connsiteX12" fmla="*/ 1192528 w 3413760"/>
                  <a:gd name="connsiteY12" fmla="*/ 975360 h 4518660"/>
                  <a:gd name="connsiteX13" fmla="*/ 1337308 w 3413760"/>
                  <a:gd name="connsiteY13" fmla="*/ 906780 h 4518660"/>
                  <a:gd name="connsiteX14" fmla="*/ 1398268 w 3413760"/>
                  <a:gd name="connsiteY14" fmla="*/ 914400 h 4518660"/>
                  <a:gd name="connsiteX15" fmla="*/ 1482088 w 3413760"/>
                  <a:gd name="connsiteY15" fmla="*/ 914400 h 4518660"/>
                  <a:gd name="connsiteX16" fmla="*/ 1550668 w 3413760"/>
                  <a:gd name="connsiteY16" fmla="*/ 861060 h 4518660"/>
                  <a:gd name="connsiteX17" fmla="*/ 1604008 w 3413760"/>
                  <a:gd name="connsiteY17" fmla="*/ 861060 h 4518660"/>
                  <a:gd name="connsiteX18" fmla="*/ 1657348 w 3413760"/>
                  <a:gd name="connsiteY18" fmla="*/ 883920 h 4518660"/>
                  <a:gd name="connsiteX19" fmla="*/ 1764028 w 3413760"/>
                  <a:gd name="connsiteY19" fmla="*/ 883920 h 4518660"/>
                  <a:gd name="connsiteX20" fmla="*/ 1817368 w 3413760"/>
                  <a:gd name="connsiteY20" fmla="*/ 762000 h 4518660"/>
                  <a:gd name="connsiteX21" fmla="*/ 1962148 w 3413760"/>
                  <a:gd name="connsiteY21" fmla="*/ 731520 h 4518660"/>
                  <a:gd name="connsiteX22" fmla="*/ 2061208 w 3413760"/>
                  <a:gd name="connsiteY22" fmla="*/ 731520 h 4518660"/>
                  <a:gd name="connsiteX23" fmla="*/ 2129788 w 3413760"/>
                  <a:gd name="connsiteY23" fmla="*/ 662940 h 4518660"/>
                  <a:gd name="connsiteX24" fmla="*/ 2228848 w 3413760"/>
                  <a:gd name="connsiteY24" fmla="*/ 739140 h 4518660"/>
                  <a:gd name="connsiteX25" fmla="*/ 2228848 w 3413760"/>
                  <a:gd name="connsiteY25" fmla="*/ 647700 h 4518660"/>
                  <a:gd name="connsiteX26" fmla="*/ 2282188 w 3413760"/>
                  <a:gd name="connsiteY26" fmla="*/ 548640 h 4518660"/>
                  <a:gd name="connsiteX27" fmla="*/ 2556508 w 3413760"/>
                  <a:gd name="connsiteY27" fmla="*/ 723900 h 4518660"/>
                  <a:gd name="connsiteX28" fmla="*/ 2670808 w 3413760"/>
                  <a:gd name="connsiteY28" fmla="*/ 914400 h 4518660"/>
                  <a:gd name="connsiteX29" fmla="*/ 2769868 w 3413760"/>
                  <a:gd name="connsiteY29" fmla="*/ 937260 h 4518660"/>
                  <a:gd name="connsiteX30" fmla="*/ 2884168 w 3413760"/>
                  <a:gd name="connsiteY30" fmla="*/ 982980 h 4518660"/>
                  <a:gd name="connsiteX31" fmla="*/ 2922268 w 3413760"/>
                  <a:gd name="connsiteY31" fmla="*/ 1066800 h 4518660"/>
                  <a:gd name="connsiteX32" fmla="*/ 2937508 w 3413760"/>
                  <a:gd name="connsiteY32" fmla="*/ 1135380 h 4518660"/>
                  <a:gd name="connsiteX33" fmla="*/ 3181348 w 3413760"/>
                  <a:gd name="connsiteY33" fmla="*/ 1333500 h 4518660"/>
                  <a:gd name="connsiteX34" fmla="*/ 3249928 w 3413760"/>
                  <a:gd name="connsiteY34" fmla="*/ 1348740 h 4518660"/>
                  <a:gd name="connsiteX35" fmla="*/ 3356608 w 3413760"/>
                  <a:gd name="connsiteY35" fmla="*/ 1348740 h 4518660"/>
                  <a:gd name="connsiteX36" fmla="*/ 3330700 w 3413760"/>
                  <a:gd name="connsiteY36" fmla="*/ 1333194 h 4518660"/>
                  <a:gd name="connsiteX37" fmla="*/ 3360420 w 3413760"/>
                  <a:gd name="connsiteY37" fmla="*/ 1341120 h 4518660"/>
                  <a:gd name="connsiteX38" fmla="*/ 3413760 w 3413760"/>
                  <a:gd name="connsiteY38" fmla="*/ 1371600 h 4518660"/>
                  <a:gd name="connsiteX39" fmla="*/ 3390900 w 3413760"/>
                  <a:gd name="connsiteY39" fmla="*/ 1478280 h 4518660"/>
                  <a:gd name="connsiteX40" fmla="*/ 3360420 w 3413760"/>
                  <a:gd name="connsiteY40" fmla="*/ 1516380 h 4518660"/>
                  <a:gd name="connsiteX41" fmla="*/ 3322320 w 3413760"/>
                  <a:gd name="connsiteY41" fmla="*/ 1516380 h 4518660"/>
                  <a:gd name="connsiteX42" fmla="*/ 3284220 w 3413760"/>
                  <a:gd name="connsiteY42" fmla="*/ 1455420 h 4518660"/>
                  <a:gd name="connsiteX43" fmla="*/ 3230880 w 3413760"/>
                  <a:gd name="connsiteY43" fmla="*/ 1455420 h 4518660"/>
                  <a:gd name="connsiteX44" fmla="*/ 3162300 w 3413760"/>
                  <a:gd name="connsiteY44" fmla="*/ 1470660 h 4518660"/>
                  <a:gd name="connsiteX45" fmla="*/ 3086100 w 3413760"/>
                  <a:gd name="connsiteY45" fmla="*/ 1524000 h 4518660"/>
                  <a:gd name="connsiteX46" fmla="*/ 2979420 w 3413760"/>
                  <a:gd name="connsiteY46" fmla="*/ 1546860 h 4518660"/>
                  <a:gd name="connsiteX47" fmla="*/ 2956560 w 3413760"/>
                  <a:gd name="connsiteY47" fmla="*/ 1524000 h 4518660"/>
                  <a:gd name="connsiteX48" fmla="*/ 2849880 w 3413760"/>
                  <a:gd name="connsiteY48" fmla="*/ 1516380 h 4518660"/>
                  <a:gd name="connsiteX49" fmla="*/ 2674620 w 3413760"/>
                  <a:gd name="connsiteY49" fmla="*/ 1577340 h 4518660"/>
                  <a:gd name="connsiteX50" fmla="*/ 2499360 w 3413760"/>
                  <a:gd name="connsiteY50" fmla="*/ 1722120 h 4518660"/>
                  <a:gd name="connsiteX51" fmla="*/ 2186940 w 3413760"/>
                  <a:gd name="connsiteY51" fmla="*/ 2065020 h 4518660"/>
                  <a:gd name="connsiteX52" fmla="*/ 2042160 w 3413760"/>
                  <a:gd name="connsiteY52" fmla="*/ 2263140 h 4518660"/>
                  <a:gd name="connsiteX53" fmla="*/ 1943100 w 3413760"/>
                  <a:gd name="connsiteY53" fmla="*/ 2613660 h 4518660"/>
                  <a:gd name="connsiteX54" fmla="*/ 1943100 w 3413760"/>
                  <a:gd name="connsiteY54" fmla="*/ 2880360 h 4518660"/>
                  <a:gd name="connsiteX55" fmla="*/ 2019300 w 3413760"/>
                  <a:gd name="connsiteY55" fmla="*/ 2994660 h 4518660"/>
                  <a:gd name="connsiteX56" fmla="*/ 1973580 w 3413760"/>
                  <a:gd name="connsiteY56" fmla="*/ 3063240 h 4518660"/>
                  <a:gd name="connsiteX57" fmla="*/ 1950720 w 3413760"/>
                  <a:gd name="connsiteY57" fmla="*/ 3307080 h 4518660"/>
                  <a:gd name="connsiteX58" fmla="*/ 1905000 w 3413760"/>
                  <a:gd name="connsiteY58" fmla="*/ 3444240 h 4518660"/>
                  <a:gd name="connsiteX59" fmla="*/ 1798320 w 3413760"/>
                  <a:gd name="connsiteY59" fmla="*/ 3451860 h 4518660"/>
                  <a:gd name="connsiteX60" fmla="*/ 1760220 w 3413760"/>
                  <a:gd name="connsiteY60" fmla="*/ 3535680 h 4518660"/>
                  <a:gd name="connsiteX61" fmla="*/ 1638300 w 3413760"/>
                  <a:gd name="connsiteY61" fmla="*/ 3573780 h 4518660"/>
                  <a:gd name="connsiteX62" fmla="*/ 1600200 w 3413760"/>
                  <a:gd name="connsiteY62" fmla="*/ 3627120 h 4518660"/>
                  <a:gd name="connsiteX63" fmla="*/ 1516380 w 3413760"/>
                  <a:gd name="connsiteY63" fmla="*/ 3634740 h 4518660"/>
                  <a:gd name="connsiteX64" fmla="*/ 1485900 w 3413760"/>
                  <a:gd name="connsiteY64" fmla="*/ 3688080 h 4518660"/>
                  <a:gd name="connsiteX65" fmla="*/ 1371600 w 3413760"/>
                  <a:gd name="connsiteY65" fmla="*/ 3710940 h 4518660"/>
                  <a:gd name="connsiteX66" fmla="*/ 1341120 w 3413760"/>
                  <a:gd name="connsiteY66" fmla="*/ 3680460 h 4518660"/>
                  <a:gd name="connsiteX67" fmla="*/ 1226820 w 3413760"/>
                  <a:gd name="connsiteY67" fmla="*/ 3665220 h 4518660"/>
                  <a:gd name="connsiteX68" fmla="*/ 1066800 w 3413760"/>
                  <a:gd name="connsiteY68" fmla="*/ 3710940 h 4518660"/>
                  <a:gd name="connsiteX69" fmla="*/ 1066800 w 3413760"/>
                  <a:gd name="connsiteY69" fmla="*/ 3802380 h 4518660"/>
                  <a:gd name="connsiteX70" fmla="*/ 960120 w 3413760"/>
                  <a:gd name="connsiteY70" fmla="*/ 3909060 h 4518660"/>
                  <a:gd name="connsiteX71" fmla="*/ 815340 w 3413760"/>
                  <a:gd name="connsiteY71" fmla="*/ 3954780 h 4518660"/>
                  <a:gd name="connsiteX72" fmla="*/ 662940 w 3413760"/>
                  <a:gd name="connsiteY72" fmla="*/ 4130040 h 4518660"/>
                  <a:gd name="connsiteX73" fmla="*/ 624840 w 3413760"/>
                  <a:gd name="connsiteY73" fmla="*/ 4366260 h 4518660"/>
                  <a:gd name="connsiteX74" fmla="*/ 525780 w 3413760"/>
                  <a:gd name="connsiteY74" fmla="*/ 4503420 h 4518660"/>
                  <a:gd name="connsiteX75" fmla="*/ 403860 w 3413760"/>
                  <a:gd name="connsiteY75" fmla="*/ 4518660 h 4518660"/>
                  <a:gd name="connsiteX76" fmla="*/ 198120 w 3413760"/>
                  <a:gd name="connsiteY76" fmla="*/ 4465320 h 4518660"/>
                  <a:gd name="connsiteX77" fmla="*/ 198120 w 3413760"/>
                  <a:gd name="connsiteY77" fmla="*/ 4358640 h 4518660"/>
                  <a:gd name="connsiteX78" fmla="*/ 60960 w 3413760"/>
                  <a:gd name="connsiteY78" fmla="*/ 4312920 h 4518660"/>
                  <a:gd name="connsiteX79" fmla="*/ 0 w 3413760"/>
                  <a:gd name="connsiteY79" fmla="*/ 4267200 h 4518660"/>
                  <a:gd name="connsiteX80" fmla="*/ 0 w 3413760"/>
                  <a:gd name="connsiteY80" fmla="*/ 4221480 h 4518660"/>
                  <a:gd name="connsiteX81" fmla="*/ 99060 w 3413760"/>
                  <a:gd name="connsiteY81" fmla="*/ 4229100 h 4518660"/>
                  <a:gd name="connsiteX82" fmla="*/ 175260 w 3413760"/>
                  <a:gd name="connsiteY82" fmla="*/ 4206240 h 4518660"/>
                  <a:gd name="connsiteX83" fmla="*/ 205740 w 3413760"/>
                  <a:gd name="connsiteY83" fmla="*/ 4175760 h 4518660"/>
                  <a:gd name="connsiteX84" fmla="*/ 297180 w 3413760"/>
                  <a:gd name="connsiteY84" fmla="*/ 4175760 h 4518660"/>
                  <a:gd name="connsiteX85" fmla="*/ 297180 w 3413760"/>
                  <a:gd name="connsiteY85" fmla="*/ 4099560 h 4518660"/>
                  <a:gd name="connsiteX86" fmla="*/ 205740 w 3413760"/>
                  <a:gd name="connsiteY86" fmla="*/ 4000500 h 4518660"/>
                  <a:gd name="connsiteX87" fmla="*/ 198120 w 3413760"/>
                  <a:gd name="connsiteY87" fmla="*/ 3886200 h 4518660"/>
                  <a:gd name="connsiteX88" fmla="*/ 236220 w 3413760"/>
                  <a:gd name="connsiteY88" fmla="*/ 3802380 h 4518660"/>
                  <a:gd name="connsiteX89" fmla="*/ 198120 w 3413760"/>
                  <a:gd name="connsiteY89" fmla="*/ 3733800 h 4518660"/>
                  <a:gd name="connsiteX90" fmla="*/ 213360 w 3413760"/>
                  <a:gd name="connsiteY90" fmla="*/ 3657600 h 4518660"/>
                  <a:gd name="connsiteX91" fmla="*/ 205740 w 3413760"/>
                  <a:gd name="connsiteY91" fmla="*/ 3611880 h 4518660"/>
                  <a:gd name="connsiteX92" fmla="*/ 182880 w 3413760"/>
                  <a:gd name="connsiteY92" fmla="*/ 3489960 h 4518660"/>
                  <a:gd name="connsiteX93" fmla="*/ 205740 w 3413760"/>
                  <a:gd name="connsiteY93" fmla="*/ 3368040 h 4518660"/>
                  <a:gd name="connsiteX94" fmla="*/ 335280 w 3413760"/>
                  <a:gd name="connsiteY94" fmla="*/ 3307080 h 4518660"/>
                  <a:gd name="connsiteX95" fmla="*/ 327660 w 3413760"/>
                  <a:gd name="connsiteY95" fmla="*/ 3200400 h 4518660"/>
                  <a:gd name="connsiteX96" fmla="*/ 274320 w 3413760"/>
                  <a:gd name="connsiteY96" fmla="*/ 3108960 h 4518660"/>
                  <a:gd name="connsiteX97" fmla="*/ 274320 w 3413760"/>
                  <a:gd name="connsiteY97" fmla="*/ 3055620 h 4518660"/>
                  <a:gd name="connsiteX98" fmla="*/ 160020 w 3413760"/>
                  <a:gd name="connsiteY98" fmla="*/ 2979420 h 4518660"/>
                  <a:gd name="connsiteX99" fmla="*/ 198120 w 3413760"/>
                  <a:gd name="connsiteY99" fmla="*/ 2903220 h 4518660"/>
                  <a:gd name="connsiteX100" fmla="*/ 213360 w 3413760"/>
                  <a:gd name="connsiteY100" fmla="*/ 2849880 h 4518660"/>
                  <a:gd name="connsiteX101" fmla="*/ 304800 w 3413760"/>
                  <a:gd name="connsiteY101" fmla="*/ 2735580 h 4518660"/>
                  <a:gd name="connsiteX102" fmla="*/ 441960 w 3413760"/>
                  <a:gd name="connsiteY102" fmla="*/ 2743200 h 4518660"/>
                  <a:gd name="connsiteX103" fmla="*/ 488854 w 3413760"/>
                  <a:gd name="connsiteY103" fmla="*/ 2691828 h 4518660"/>
                  <a:gd name="connsiteX104" fmla="*/ 441960 w 3413760"/>
                  <a:gd name="connsiteY104" fmla="*/ 2667000 h 4518660"/>
                  <a:gd name="connsiteX105" fmla="*/ 434340 w 3413760"/>
                  <a:gd name="connsiteY105" fmla="*/ 2567940 h 4518660"/>
                  <a:gd name="connsiteX106" fmla="*/ 472440 w 3413760"/>
                  <a:gd name="connsiteY106" fmla="*/ 2499360 h 4518660"/>
                  <a:gd name="connsiteX107" fmla="*/ 632460 w 3413760"/>
                  <a:gd name="connsiteY107" fmla="*/ 2476500 h 4518660"/>
                  <a:gd name="connsiteX108" fmla="*/ 678180 w 3413760"/>
                  <a:gd name="connsiteY108" fmla="*/ 2400300 h 4518660"/>
                  <a:gd name="connsiteX109" fmla="*/ 723900 w 3413760"/>
                  <a:gd name="connsiteY109" fmla="*/ 2400300 h 4518660"/>
                  <a:gd name="connsiteX110" fmla="*/ 838200 w 3413760"/>
                  <a:gd name="connsiteY110" fmla="*/ 2316480 h 4518660"/>
                  <a:gd name="connsiteX111" fmla="*/ 853440 w 3413760"/>
                  <a:gd name="connsiteY111" fmla="*/ 2240280 h 4518660"/>
                  <a:gd name="connsiteX112" fmla="*/ 891540 w 3413760"/>
                  <a:gd name="connsiteY112" fmla="*/ 2179320 h 4518660"/>
                  <a:gd name="connsiteX113" fmla="*/ 929640 w 3413760"/>
                  <a:gd name="connsiteY113" fmla="*/ 2087880 h 4518660"/>
                  <a:gd name="connsiteX114" fmla="*/ 1013460 w 3413760"/>
                  <a:gd name="connsiteY114" fmla="*/ 2087880 h 4518660"/>
                  <a:gd name="connsiteX115" fmla="*/ 1021080 w 3413760"/>
                  <a:gd name="connsiteY115" fmla="*/ 2019300 h 4518660"/>
                  <a:gd name="connsiteX116" fmla="*/ 1074420 w 3413760"/>
                  <a:gd name="connsiteY116" fmla="*/ 2019300 h 4518660"/>
                  <a:gd name="connsiteX117" fmla="*/ 1074420 w 3413760"/>
                  <a:gd name="connsiteY117" fmla="*/ 1935480 h 4518660"/>
                  <a:gd name="connsiteX118" fmla="*/ 944880 w 3413760"/>
                  <a:gd name="connsiteY118" fmla="*/ 1844040 h 4518660"/>
                  <a:gd name="connsiteX119" fmla="*/ 792480 w 3413760"/>
                  <a:gd name="connsiteY119" fmla="*/ 1691640 h 4518660"/>
                  <a:gd name="connsiteX120" fmla="*/ 693420 w 3413760"/>
                  <a:gd name="connsiteY120" fmla="*/ 1668780 h 4518660"/>
                  <a:gd name="connsiteX121" fmla="*/ 662940 w 3413760"/>
                  <a:gd name="connsiteY121" fmla="*/ 1600200 h 4518660"/>
                  <a:gd name="connsiteX122" fmla="*/ 533400 w 3413760"/>
                  <a:gd name="connsiteY122" fmla="*/ 1607820 h 4518660"/>
                  <a:gd name="connsiteX123" fmla="*/ 502920 w 3413760"/>
                  <a:gd name="connsiteY123" fmla="*/ 1668780 h 4518660"/>
                  <a:gd name="connsiteX124" fmla="*/ 563880 w 3413760"/>
                  <a:gd name="connsiteY124" fmla="*/ 1744980 h 4518660"/>
                  <a:gd name="connsiteX125" fmla="*/ 464820 w 3413760"/>
                  <a:gd name="connsiteY125" fmla="*/ 1775460 h 4518660"/>
                  <a:gd name="connsiteX126" fmla="*/ 434340 w 3413760"/>
                  <a:gd name="connsiteY126" fmla="*/ 1767840 h 4518660"/>
                  <a:gd name="connsiteX127" fmla="*/ 396240 w 3413760"/>
                  <a:gd name="connsiteY127" fmla="*/ 1813560 h 4518660"/>
                  <a:gd name="connsiteX128" fmla="*/ 335280 w 3413760"/>
                  <a:gd name="connsiteY128" fmla="*/ 1775460 h 4518660"/>
                  <a:gd name="connsiteX129" fmla="*/ 388620 w 3413760"/>
                  <a:gd name="connsiteY129" fmla="*/ 1684020 h 4518660"/>
                  <a:gd name="connsiteX130" fmla="*/ 388620 w 3413760"/>
                  <a:gd name="connsiteY130" fmla="*/ 1600200 h 4518660"/>
                  <a:gd name="connsiteX131" fmla="*/ 495300 w 3413760"/>
                  <a:gd name="connsiteY131" fmla="*/ 1524000 h 4518660"/>
                  <a:gd name="connsiteX132" fmla="*/ 441960 w 3413760"/>
                  <a:gd name="connsiteY132" fmla="*/ 1440180 h 4518660"/>
                  <a:gd name="connsiteX133" fmla="*/ 426720 w 3413760"/>
                  <a:gd name="connsiteY133" fmla="*/ 1333500 h 4518660"/>
                  <a:gd name="connsiteX134" fmla="*/ 381000 w 3413760"/>
                  <a:gd name="connsiteY134" fmla="*/ 1303020 h 4518660"/>
                  <a:gd name="connsiteX135" fmla="*/ 403860 w 3413760"/>
                  <a:gd name="connsiteY135" fmla="*/ 1211580 h 4518660"/>
                  <a:gd name="connsiteX136" fmla="*/ 391608 w 3413760"/>
                  <a:gd name="connsiteY136" fmla="*/ 1197102 h 4518660"/>
                  <a:gd name="connsiteX137" fmla="*/ 419100 w 3413760"/>
                  <a:gd name="connsiteY137" fmla="*/ 830580 h 4518660"/>
                  <a:gd name="connsiteX138" fmla="*/ 328612 w 3413760"/>
                  <a:gd name="connsiteY138" fmla="*/ 663892 h 4518660"/>
                  <a:gd name="connsiteX139" fmla="*/ 257172 w 3413760"/>
                  <a:gd name="connsiteY139" fmla="*/ 606744 h 4518660"/>
                  <a:gd name="connsiteX140" fmla="*/ 171448 w 3413760"/>
                  <a:gd name="connsiteY140" fmla="*/ 421004 h 4518660"/>
                  <a:gd name="connsiteX141" fmla="*/ 176212 w 3413760"/>
                  <a:gd name="connsiteY141" fmla="*/ 240030 h 4518660"/>
                  <a:gd name="connsiteX142" fmla="*/ 104772 w 3413760"/>
                  <a:gd name="connsiteY142" fmla="*/ 201930 h 4518660"/>
                  <a:gd name="connsiteX143" fmla="*/ 43340 w 3413760"/>
                  <a:gd name="connsiteY143" fmla="*/ 74344 h 4518660"/>
                  <a:gd name="connsiteX144" fmla="*/ 49528 w 3413760"/>
                  <a:gd name="connsiteY144" fmla="*/ 76200 h 4518660"/>
                  <a:gd name="connsiteX145" fmla="*/ 49528 w 3413760"/>
                  <a:gd name="connsiteY145" fmla="*/ 15240 h 4518660"/>
                  <a:gd name="connsiteX146" fmla="*/ 110488 w 3413760"/>
                  <a:gd name="connsiteY146" fmla="*/ 0 h 4518660"/>
                  <a:gd name="connsiteX0" fmla="*/ 110488 w 3413760"/>
                  <a:gd name="connsiteY0" fmla="*/ 0 h 4518660"/>
                  <a:gd name="connsiteX1" fmla="*/ 179068 w 3413760"/>
                  <a:gd name="connsiteY1" fmla="*/ 152400 h 4518660"/>
                  <a:gd name="connsiteX2" fmla="*/ 255268 w 3413760"/>
                  <a:gd name="connsiteY2" fmla="*/ 243840 h 4518660"/>
                  <a:gd name="connsiteX3" fmla="*/ 346708 w 3413760"/>
                  <a:gd name="connsiteY3" fmla="*/ 304800 h 4518660"/>
                  <a:gd name="connsiteX4" fmla="*/ 407668 w 3413760"/>
                  <a:gd name="connsiteY4" fmla="*/ 472440 h 4518660"/>
                  <a:gd name="connsiteX5" fmla="*/ 521968 w 3413760"/>
                  <a:gd name="connsiteY5" fmla="*/ 502920 h 4518660"/>
                  <a:gd name="connsiteX6" fmla="*/ 529588 w 3413760"/>
                  <a:gd name="connsiteY6" fmla="*/ 609600 h 4518660"/>
                  <a:gd name="connsiteX7" fmla="*/ 727708 w 3413760"/>
                  <a:gd name="connsiteY7" fmla="*/ 746760 h 4518660"/>
                  <a:gd name="connsiteX8" fmla="*/ 781048 w 3413760"/>
                  <a:gd name="connsiteY8" fmla="*/ 723900 h 4518660"/>
                  <a:gd name="connsiteX9" fmla="*/ 956308 w 3413760"/>
                  <a:gd name="connsiteY9" fmla="*/ 822960 h 4518660"/>
                  <a:gd name="connsiteX10" fmla="*/ 1032508 w 3413760"/>
                  <a:gd name="connsiteY10" fmla="*/ 822960 h 4518660"/>
                  <a:gd name="connsiteX11" fmla="*/ 1116328 w 3413760"/>
                  <a:gd name="connsiteY11" fmla="*/ 845820 h 4518660"/>
                  <a:gd name="connsiteX12" fmla="*/ 1192528 w 3413760"/>
                  <a:gd name="connsiteY12" fmla="*/ 975360 h 4518660"/>
                  <a:gd name="connsiteX13" fmla="*/ 1337308 w 3413760"/>
                  <a:gd name="connsiteY13" fmla="*/ 906780 h 4518660"/>
                  <a:gd name="connsiteX14" fmla="*/ 1398268 w 3413760"/>
                  <a:gd name="connsiteY14" fmla="*/ 914400 h 4518660"/>
                  <a:gd name="connsiteX15" fmla="*/ 1482088 w 3413760"/>
                  <a:gd name="connsiteY15" fmla="*/ 914400 h 4518660"/>
                  <a:gd name="connsiteX16" fmla="*/ 1550668 w 3413760"/>
                  <a:gd name="connsiteY16" fmla="*/ 861060 h 4518660"/>
                  <a:gd name="connsiteX17" fmla="*/ 1604008 w 3413760"/>
                  <a:gd name="connsiteY17" fmla="*/ 861060 h 4518660"/>
                  <a:gd name="connsiteX18" fmla="*/ 1657348 w 3413760"/>
                  <a:gd name="connsiteY18" fmla="*/ 883920 h 4518660"/>
                  <a:gd name="connsiteX19" fmla="*/ 1764028 w 3413760"/>
                  <a:gd name="connsiteY19" fmla="*/ 883920 h 4518660"/>
                  <a:gd name="connsiteX20" fmla="*/ 1817368 w 3413760"/>
                  <a:gd name="connsiteY20" fmla="*/ 762000 h 4518660"/>
                  <a:gd name="connsiteX21" fmla="*/ 1962148 w 3413760"/>
                  <a:gd name="connsiteY21" fmla="*/ 731520 h 4518660"/>
                  <a:gd name="connsiteX22" fmla="*/ 2061208 w 3413760"/>
                  <a:gd name="connsiteY22" fmla="*/ 731520 h 4518660"/>
                  <a:gd name="connsiteX23" fmla="*/ 2129788 w 3413760"/>
                  <a:gd name="connsiteY23" fmla="*/ 662940 h 4518660"/>
                  <a:gd name="connsiteX24" fmla="*/ 2228848 w 3413760"/>
                  <a:gd name="connsiteY24" fmla="*/ 739140 h 4518660"/>
                  <a:gd name="connsiteX25" fmla="*/ 2228848 w 3413760"/>
                  <a:gd name="connsiteY25" fmla="*/ 647700 h 4518660"/>
                  <a:gd name="connsiteX26" fmla="*/ 2282188 w 3413760"/>
                  <a:gd name="connsiteY26" fmla="*/ 548640 h 4518660"/>
                  <a:gd name="connsiteX27" fmla="*/ 2556508 w 3413760"/>
                  <a:gd name="connsiteY27" fmla="*/ 723900 h 4518660"/>
                  <a:gd name="connsiteX28" fmla="*/ 2670808 w 3413760"/>
                  <a:gd name="connsiteY28" fmla="*/ 914400 h 4518660"/>
                  <a:gd name="connsiteX29" fmla="*/ 2769868 w 3413760"/>
                  <a:gd name="connsiteY29" fmla="*/ 937260 h 4518660"/>
                  <a:gd name="connsiteX30" fmla="*/ 2884168 w 3413760"/>
                  <a:gd name="connsiteY30" fmla="*/ 982980 h 4518660"/>
                  <a:gd name="connsiteX31" fmla="*/ 2922268 w 3413760"/>
                  <a:gd name="connsiteY31" fmla="*/ 1066800 h 4518660"/>
                  <a:gd name="connsiteX32" fmla="*/ 2937508 w 3413760"/>
                  <a:gd name="connsiteY32" fmla="*/ 1135380 h 4518660"/>
                  <a:gd name="connsiteX33" fmla="*/ 3181348 w 3413760"/>
                  <a:gd name="connsiteY33" fmla="*/ 1333500 h 4518660"/>
                  <a:gd name="connsiteX34" fmla="*/ 3249928 w 3413760"/>
                  <a:gd name="connsiteY34" fmla="*/ 1348740 h 4518660"/>
                  <a:gd name="connsiteX35" fmla="*/ 3356608 w 3413760"/>
                  <a:gd name="connsiteY35" fmla="*/ 1348740 h 4518660"/>
                  <a:gd name="connsiteX36" fmla="*/ 3330700 w 3413760"/>
                  <a:gd name="connsiteY36" fmla="*/ 1333194 h 4518660"/>
                  <a:gd name="connsiteX37" fmla="*/ 3360420 w 3413760"/>
                  <a:gd name="connsiteY37" fmla="*/ 1341120 h 4518660"/>
                  <a:gd name="connsiteX38" fmla="*/ 3413760 w 3413760"/>
                  <a:gd name="connsiteY38" fmla="*/ 1371600 h 4518660"/>
                  <a:gd name="connsiteX39" fmla="*/ 3390900 w 3413760"/>
                  <a:gd name="connsiteY39" fmla="*/ 1478280 h 4518660"/>
                  <a:gd name="connsiteX40" fmla="*/ 3360420 w 3413760"/>
                  <a:gd name="connsiteY40" fmla="*/ 1516380 h 4518660"/>
                  <a:gd name="connsiteX41" fmla="*/ 3322320 w 3413760"/>
                  <a:gd name="connsiteY41" fmla="*/ 1516380 h 4518660"/>
                  <a:gd name="connsiteX42" fmla="*/ 3284220 w 3413760"/>
                  <a:gd name="connsiteY42" fmla="*/ 1455420 h 4518660"/>
                  <a:gd name="connsiteX43" fmla="*/ 3230880 w 3413760"/>
                  <a:gd name="connsiteY43" fmla="*/ 1455420 h 4518660"/>
                  <a:gd name="connsiteX44" fmla="*/ 3162300 w 3413760"/>
                  <a:gd name="connsiteY44" fmla="*/ 1470660 h 4518660"/>
                  <a:gd name="connsiteX45" fmla="*/ 3086100 w 3413760"/>
                  <a:gd name="connsiteY45" fmla="*/ 1524000 h 4518660"/>
                  <a:gd name="connsiteX46" fmla="*/ 2979420 w 3413760"/>
                  <a:gd name="connsiteY46" fmla="*/ 1546860 h 4518660"/>
                  <a:gd name="connsiteX47" fmla="*/ 2956560 w 3413760"/>
                  <a:gd name="connsiteY47" fmla="*/ 1524000 h 4518660"/>
                  <a:gd name="connsiteX48" fmla="*/ 2849880 w 3413760"/>
                  <a:gd name="connsiteY48" fmla="*/ 1516380 h 4518660"/>
                  <a:gd name="connsiteX49" fmla="*/ 2674620 w 3413760"/>
                  <a:gd name="connsiteY49" fmla="*/ 1577340 h 4518660"/>
                  <a:gd name="connsiteX50" fmla="*/ 2499360 w 3413760"/>
                  <a:gd name="connsiteY50" fmla="*/ 1722120 h 4518660"/>
                  <a:gd name="connsiteX51" fmla="*/ 2186940 w 3413760"/>
                  <a:gd name="connsiteY51" fmla="*/ 2065020 h 4518660"/>
                  <a:gd name="connsiteX52" fmla="*/ 2042160 w 3413760"/>
                  <a:gd name="connsiteY52" fmla="*/ 2263140 h 4518660"/>
                  <a:gd name="connsiteX53" fmla="*/ 1943100 w 3413760"/>
                  <a:gd name="connsiteY53" fmla="*/ 2613660 h 4518660"/>
                  <a:gd name="connsiteX54" fmla="*/ 1943100 w 3413760"/>
                  <a:gd name="connsiteY54" fmla="*/ 2880360 h 4518660"/>
                  <a:gd name="connsiteX55" fmla="*/ 2019300 w 3413760"/>
                  <a:gd name="connsiteY55" fmla="*/ 2994660 h 4518660"/>
                  <a:gd name="connsiteX56" fmla="*/ 1973580 w 3413760"/>
                  <a:gd name="connsiteY56" fmla="*/ 3063240 h 4518660"/>
                  <a:gd name="connsiteX57" fmla="*/ 1950720 w 3413760"/>
                  <a:gd name="connsiteY57" fmla="*/ 3307080 h 4518660"/>
                  <a:gd name="connsiteX58" fmla="*/ 1905000 w 3413760"/>
                  <a:gd name="connsiteY58" fmla="*/ 3444240 h 4518660"/>
                  <a:gd name="connsiteX59" fmla="*/ 1798320 w 3413760"/>
                  <a:gd name="connsiteY59" fmla="*/ 3451860 h 4518660"/>
                  <a:gd name="connsiteX60" fmla="*/ 1760220 w 3413760"/>
                  <a:gd name="connsiteY60" fmla="*/ 3535680 h 4518660"/>
                  <a:gd name="connsiteX61" fmla="*/ 1638300 w 3413760"/>
                  <a:gd name="connsiteY61" fmla="*/ 3573780 h 4518660"/>
                  <a:gd name="connsiteX62" fmla="*/ 1600200 w 3413760"/>
                  <a:gd name="connsiteY62" fmla="*/ 3627120 h 4518660"/>
                  <a:gd name="connsiteX63" fmla="*/ 1516380 w 3413760"/>
                  <a:gd name="connsiteY63" fmla="*/ 3634740 h 4518660"/>
                  <a:gd name="connsiteX64" fmla="*/ 1485900 w 3413760"/>
                  <a:gd name="connsiteY64" fmla="*/ 3688080 h 4518660"/>
                  <a:gd name="connsiteX65" fmla="*/ 1371600 w 3413760"/>
                  <a:gd name="connsiteY65" fmla="*/ 3710940 h 4518660"/>
                  <a:gd name="connsiteX66" fmla="*/ 1341120 w 3413760"/>
                  <a:gd name="connsiteY66" fmla="*/ 3680460 h 4518660"/>
                  <a:gd name="connsiteX67" fmla="*/ 1226820 w 3413760"/>
                  <a:gd name="connsiteY67" fmla="*/ 3665220 h 4518660"/>
                  <a:gd name="connsiteX68" fmla="*/ 1066800 w 3413760"/>
                  <a:gd name="connsiteY68" fmla="*/ 3710940 h 4518660"/>
                  <a:gd name="connsiteX69" fmla="*/ 1066800 w 3413760"/>
                  <a:gd name="connsiteY69" fmla="*/ 3802380 h 4518660"/>
                  <a:gd name="connsiteX70" fmla="*/ 960120 w 3413760"/>
                  <a:gd name="connsiteY70" fmla="*/ 3909060 h 4518660"/>
                  <a:gd name="connsiteX71" fmla="*/ 815340 w 3413760"/>
                  <a:gd name="connsiteY71" fmla="*/ 3954780 h 4518660"/>
                  <a:gd name="connsiteX72" fmla="*/ 662940 w 3413760"/>
                  <a:gd name="connsiteY72" fmla="*/ 4130040 h 4518660"/>
                  <a:gd name="connsiteX73" fmla="*/ 624840 w 3413760"/>
                  <a:gd name="connsiteY73" fmla="*/ 4366260 h 4518660"/>
                  <a:gd name="connsiteX74" fmla="*/ 525780 w 3413760"/>
                  <a:gd name="connsiteY74" fmla="*/ 4503420 h 4518660"/>
                  <a:gd name="connsiteX75" fmla="*/ 403860 w 3413760"/>
                  <a:gd name="connsiteY75" fmla="*/ 4518660 h 4518660"/>
                  <a:gd name="connsiteX76" fmla="*/ 198120 w 3413760"/>
                  <a:gd name="connsiteY76" fmla="*/ 4465320 h 4518660"/>
                  <a:gd name="connsiteX77" fmla="*/ 198120 w 3413760"/>
                  <a:gd name="connsiteY77" fmla="*/ 4358640 h 4518660"/>
                  <a:gd name="connsiteX78" fmla="*/ 60960 w 3413760"/>
                  <a:gd name="connsiteY78" fmla="*/ 4312920 h 4518660"/>
                  <a:gd name="connsiteX79" fmla="*/ 0 w 3413760"/>
                  <a:gd name="connsiteY79" fmla="*/ 4267200 h 4518660"/>
                  <a:gd name="connsiteX80" fmla="*/ 0 w 3413760"/>
                  <a:gd name="connsiteY80" fmla="*/ 4221480 h 4518660"/>
                  <a:gd name="connsiteX81" fmla="*/ 99060 w 3413760"/>
                  <a:gd name="connsiteY81" fmla="*/ 4229100 h 4518660"/>
                  <a:gd name="connsiteX82" fmla="*/ 175260 w 3413760"/>
                  <a:gd name="connsiteY82" fmla="*/ 4206240 h 4518660"/>
                  <a:gd name="connsiteX83" fmla="*/ 205740 w 3413760"/>
                  <a:gd name="connsiteY83" fmla="*/ 4175760 h 4518660"/>
                  <a:gd name="connsiteX84" fmla="*/ 297180 w 3413760"/>
                  <a:gd name="connsiteY84" fmla="*/ 4175760 h 4518660"/>
                  <a:gd name="connsiteX85" fmla="*/ 297180 w 3413760"/>
                  <a:gd name="connsiteY85" fmla="*/ 4099560 h 4518660"/>
                  <a:gd name="connsiteX86" fmla="*/ 205740 w 3413760"/>
                  <a:gd name="connsiteY86" fmla="*/ 4000500 h 4518660"/>
                  <a:gd name="connsiteX87" fmla="*/ 198120 w 3413760"/>
                  <a:gd name="connsiteY87" fmla="*/ 3886200 h 4518660"/>
                  <a:gd name="connsiteX88" fmla="*/ 236220 w 3413760"/>
                  <a:gd name="connsiteY88" fmla="*/ 3802380 h 4518660"/>
                  <a:gd name="connsiteX89" fmla="*/ 198120 w 3413760"/>
                  <a:gd name="connsiteY89" fmla="*/ 3733800 h 4518660"/>
                  <a:gd name="connsiteX90" fmla="*/ 213360 w 3413760"/>
                  <a:gd name="connsiteY90" fmla="*/ 3657600 h 4518660"/>
                  <a:gd name="connsiteX91" fmla="*/ 205740 w 3413760"/>
                  <a:gd name="connsiteY91" fmla="*/ 3611880 h 4518660"/>
                  <a:gd name="connsiteX92" fmla="*/ 182880 w 3413760"/>
                  <a:gd name="connsiteY92" fmla="*/ 3489960 h 4518660"/>
                  <a:gd name="connsiteX93" fmla="*/ 205740 w 3413760"/>
                  <a:gd name="connsiteY93" fmla="*/ 3368040 h 4518660"/>
                  <a:gd name="connsiteX94" fmla="*/ 335280 w 3413760"/>
                  <a:gd name="connsiteY94" fmla="*/ 3307080 h 4518660"/>
                  <a:gd name="connsiteX95" fmla="*/ 327660 w 3413760"/>
                  <a:gd name="connsiteY95" fmla="*/ 3200400 h 4518660"/>
                  <a:gd name="connsiteX96" fmla="*/ 274320 w 3413760"/>
                  <a:gd name="connsiteY96" fmla="*/ 3108960 h 4518660"/>
                  <a:gd name="connsiteX97" fmla="*/ 274320 w 3413760"/>
                  <a:gd name="connsiteY97" fmla="*/ 3055620 h 4518660"/>
                  <a:gd name="connsiteX98" fmla="*/ 160020 w 3413760"/>
                  <a:gd name="connsiteY98" fmla="*/ 2979420 h 4518660"/>
                  <a:gd name="connsiteX99" fmla="*/ 198120 w 3413760"/>
                  <a:gd name="connsiteY99" fmla="*/ 2903220 h 4518660"/>
                  <a:gd name="connsiteX100" fmla="*/ 213360 w 3413760"/>
                  <a:gd name="connsiteY100" fmla="*/ 2849880 h 4518660"/>
                  <a:gd name="connsiteX101" fmla="*/ 304800 w 3413760"/>
                  <a:gd name="connsiteY101" fmla="*/ 2735580 h 4518660"/>
                  <a:gd name="connsiteX102" fmla="*/ 430053 w 3413760"/>
                  <a:gd name="connsiteY102" fmla="*/ 2738437 h 4518660"/>
                  <a:gd name="connsiteX103" fmla="*/ 488854 w 3413760"/>
                  <a:gd name="connsiteY103" fmla="*/ 2691828 h 4518660"/>
                  <a:gd name="connsiteX104" fmla="*/ 441960 w 3413760"/>
                  <a:gd name="connsiteY104" fmla="*/ 2667000 h 4518660"/>
                  <a:gd name="connsiteX105" fmla="*/ 434340 w 3413760"/>
                  <a:gd name="connsiteY105" fmla="*/ 2567940 h 4518660"/>
                  <a:gd name="connsiteX106" fmla="*/ 472440 w 3413760"/>
                  <a:gd name="connsiteY106" fmla="*/ 2499360 h 4518660"/>
                  <a:gd name="connsiteX107" fmla="*/ 632460 w 3413760"/>
                  <a:gd name="connsiteY107" fmla="*/ 2476500 h 4518660"/>
                  <a:gd name="connsiteX108" fmla="*/ 678180 w 3413760"/>
                  <a:gd name="connsiteY108" fmla="*/ 2400300 h 4518660"/>
                  <a:gd name="connsiteX109" fmla="*/ 723900 w 3413760"/>
                  <a:gd name="connsiteY109" fmla="*/ 2400300 h 4518660"/>
                  <a:gd name="connsiteX110" fmla="*/ 838200 w 3413760"/>
                  <a:gd name="connsiteY110" fmla="*/ 2316480 h 4518660"/>
                  <a:gd name="connsiteX111" fmla="*/ 853440 w 3413760"/>
                  <a:gd name="connsiteY111" fmla="*/ 2240280 h 4518660"/>
                  <a:gd name="connsiteX112" fmla="*/ 891540 w 3413760"/>
                  <a:gd name="connsiteY112" fmla="*/ 2179320 h 4518660"/>
                  <a:gd name="connsiteX113" fmla="*/ 929640 w 3413760"/>
                  <a:gd name="connsiteY113" fmla="*/ 2087880 h 4518660"/>
                  <a:gd name="connsiteX114" fmla="*/ 1013460 w 3413760"/>
                  <a:gd name="connsiteY114" fmla="*/ 2087880 h 4518660"/>
                  <a:gd name="connsiteX115" fmla="*/ 1021080 w 3413760"/>
                  <a:gd name="connsiteY115" fmla="*/ 2019300 h 4518660"/>
                  <a:gd name="connsiteX116" fmla="*/ 1074420 w 3413760"/>
                  <a:gd name="connsiteY116" fmla="*/ 2019300 h 4518660"/>
                  <a:gd name="connsiteX117" fmla="*/ 1074420 w 3413760"/>
                  <a:gd name="connsiteY117" fmla="*/ 1935480 h 4518660"/>
                  <a:gd name="connsiteX118" fmla="*/ 944880 w 3413760"/>
                  <a:gd name="connsiteY118" fmla="*/ 1844040 h 4518660"/>
                  <a:gd name="connsiteX119" fmla="*/ 792480 w 3413760"/>
                  <a:gd name="connsiteY119" fmla="*/ 1691640 h 4518660"/>
                  <a:gd name="connsiteX120" fmla="*/ 693420 w 3413760"/>
                  <a:gd name="connsiteY120" fmla="*/ 1668780 h 4518660"/>
                  <a:gd name="connsiteX121" fmla="*/ 662940 w 3413760"/>
                  <a:gd name="connsiteY121" fmla="*/ 1600200 h 4518660"/>
                  <a:gd name="connsiteX122" fmla="*/ 533400 w 3413760"/>
                  <a:gd name="connsiteY122" fmla="*/ 1607820 h 4518660"/>
                  <a:gd name="connsiteX123" fmla="*/ 502920 w 3413760"/>
                  <a:gd name="connsiteY123" fmla="*/ 1668780 h 4518660"/>
                  <a:gd name="connsiteX124" fmla="*/ 563880 w 3413760"/>
                  <a:gd name="connsiteY124" fmla="*/ 1744980 h 4518660"/>
                  <a:gd name="connsiteX125" fmla="*/ 464820 w 3413760"/>
                  <a:gd name="connsiteY125" fmla="*/ 1775460 h 4518660"/>
                  <a:gd name="connsiteX126" fmla="*/ 434340 w 3413760"/>
                  <a:gd name="connsiteY126" fmla="*/ 1767840 h 4518660"/>
                  <a:gd name="connsiteX127" fmla="*/ 396240 w 3413760"/>
                  <a:gd name="connsiteY127" fmla="*/ 1813560 h 4518660"/>
                  <a:gd name="connsiteX128" fmla="*/ 335280 w 3413760"/>
                  <a:gd name="connsiteY128" fmla="*/ 1775460 h 4518660"/>
                  <a:gd name="connsiteX129" fmla="*/ 388620 w 3413760"/>
                  <a:gd name="connsiteY129" fmla="*/ 1684020 h 4518660"/>
                  <a:gd name="connsiteX130" fmla="*/ 388620 w 3413760"/>
                  <a:gd name="connsiteY130" fmla="*/ 1600200 h 4518660"/>
                  <a:gd name="connsiteX131" fmla="*/ 495300 w 3413760"/>
                  <a:gd name="connsiteY131" fmla="*/ 1524000 h 4518660"/>
                  <a:gd name="connsiteX132" fmla="*/ 441960 w 3413760"/>
                  <a:gd name="connsiteY132" fmla="*/ 1440180 h 4518660"/>
                  <a:gd name="connsiteX133" fmla="*/ 426720 w 3413760"/>
                  <a:gd name="connsiteY133" fmla="*/ 1333500 h 4518660"/>
                  <a:gd name="connsiteX134" fmla="*/ 381000 w 3413760"/>
                  <a:gd name="connsiteY134" fmla="*/ 1303020 h 4518660"/>
                  <a:gd name="connsiteX135" fmla="*/ 403860 w 3413760"/>
                  <a:gd name="connsiteY135" fmla="*/ 1211580 h 4518660"/>
                  <a:gd name="connsiteX136" fmla="*/ 391608 w 3413760"/>
                  <a:gd name="connsiteY136" fmla="*/ 1197102 h 4518660"/>
                  <a:gd name="connsiteX137" fmla="*/ 419100 w 3413760"/>
                  <a:gd name="connsiteY137" fmla="*/ 830580 h 4518660"/>
                  <a:gd name="connsiteX138" fmla="*/ 328612 w 3413760"/>
                  <a:gd name="connsiteY138" fmla="*/ 663892 h 4518660"/>
                  <a:gd name="connsiteX139" fmla="*/ 257172 w 3413760"/>
                  <a:gd name="connsiteY139" fmla="*/ 606744 h 4518660"/>
                  <a:gd name="connsiteX140" fmla="*/ 171448 w 3413760"/>
                  <a:gd name="connsiteY140" fmla="*/ 421004 h 4518660"/>
                  <a:gd name="connsiteX141" fmla="*/ 176212 w 3413760"/>
                  <a:gd name="connsiteY141" fmla="*/ 240030 h 4518660"/>
                  <a:gd name="connsiteX142" fmla="*/ 104772 w 3413760"/>
                  <a:gd name="connsiteY142" fmla="*/ 201930 h 4518660"/>
                  <a:gd name="connsiteX143" fmla="*/ 43340 w 3413760"/>
                  <a:gd name="connsiteY143" fmla="*/ 74344 h 4518660"/>
                  <a:gd name="connsiteX144" fmla="*/ 49528 w 3413760"/>
                  <a:gd name="connsiteY144" fmla="*/ 76200 h 4518660"/>
                  <a:gd name="connsiteX145" fmla="*/ 49528 w 3413760"/>
                  <a:gd name="connsiteY145" fmla="*/ 15240 h 4518660"/>
                  <a:gd name="connsiteX146" fmla="*/ 110488 w 3413760"/>
                  <a:gd name="connsiteY146" fmla="*/ 0 h 4518660"/>
                  <a:gd name="connsiteX0" fmla="*/ 110488 w 3413760"/>
                  <a:gd name="connsiteY0" fmla="*/ 0 h 4518660"/>
                  <a:gd name="connsiteX1" fmla="*/ 179068 w 3413760"/>
                  <a:gd name="connsiteY1" fmla="*/ 152400 h 4518660"/>
                  <a:gd name="connsiteX2" fmla="*/ 255268 w 3413760"/>
                  <a:gd name="connsiteY2" fmla="*/ 243840 h 4518660"/>
                  <a:gd name="connsiteX3" fmla="*/ 346708 w 3413760"/>
                  <a:gd name="connsiteY3" fmla="*/ 304800 h 4518660"/>
                  <a:gd name="connsiteX4" fmla="*/ 407668 w 3413760"/>
                  <a:gd name="connsiteY4" fmla="*/ 472440 h 4518660"/>
                  <a:gd name="connsiteX5" fmla="*/ 521968 w 3413760"/>
                  <a:gd name="connsiteY5" fmla="*/ 502920 h 4518660"/>
                  <a:gd name="connsiteX6" fmla="*/ 529588 w 3413760"/>
                  <a:gd name="connsiteY6" fmla="*/ 609600 h 4518660"/>
                  <a:gd name="connsiteX7" fmla="*/ 727708 w 3413760"/>
                  <a:gd name="connsiteY7" fmla="*/ 746760 h 4518660"/>
                  <a:gd name="connsiteX8" fmla="*/ 781048 w 3413760"/>
                  <a:gd name="connsiteY8" fmla="*/ 723900 h 4518660"/>
                  <a:gd name="connsiteX9" fmla="*/ 956308 w 3413760"/>
                  <a:gd name="connsiteY9" fmla="*/ 822960 h 4518660"/>
                  <a:gd name="connsiteX10" fmla="*/ 1032508 w 3413760"/>
                  <a:gd name="connsiteY10" fmla="*/ 822960 h 4518660"/>
                  <a:gd name="connsiteX11" fmla="*/ 1116328 w 3413760"/>
                  <a:gd name="connsiteY11" fmla="*/ 845820 h 4518660"/>
                  <a:gd name="connsiteX12" fmla="*/ 1192528 w 3413760"/>
                  <a:gd name="connsiteY12" fmla="*/ 975360 h 4518660"/>
                  <a:gd name="connsiteX13" fmla="*/ 1337308 w 3413760"/>
                  <a:gd name="connsiteY13" fmla="*/ 906780 h 4518660"/>
                  <a:gd name="connsiteX14" fmla="*/ 1398268 w 3413760"/>
                  <a:gd name="connsiteY14" fmla="*/ 914400 h 4518660"/>
                  <a:gd name="connsiteX15" fmla="*/ 1482088 w 3413760"/>
                  <a:gd name="connsiteY15" fmla="*/ 914400 h 4518660"/>
                  <a:gd name="connsiteX16" fmla="*/ 1550668 w 3413760"/>
                  <a:gd name="connsiteY16" fmla="*/ 861060 h 4518660"/>
                  <a:gd name="connsiteX17" fmla="*/ 1604008 w 3413760"/>
                  <a:gd name="connsiteY17" fmla="*/ 861060 h 4518660"/>
                  <a:gd name="connsiteX18" fmla="*/ 1657348 w 3413760"/>
                  <a:gd name="connsiteY18" fmla="*/ 883920 h 4518660"/>
                  <a:gd name="connsiteX19" fmla="*/ 1764028 w 3413760"/>
                  <a:gd name="connsiteY19" fmla="*/ 883920 h 4518660"/>
                  <a:gd name="connsiteX20" fmla="*/ 1817368 w 3413760"/>
                  <a:gd name="connsiteY20" fmla="*/ 762000 h 4518660"/>
                  <a:gd name="connsiteX21" fmla="*/ 1962148 w 3413760"/>
                  <a:gd name="connsiteY21" fmla="*/ 731520 h 4518660"/>
                  <a:gd name="connsiteX22" fmla="*/ 2061208 w 3413760"/>
                  <a:gd name="connsiteY22" fmla="*/ 731520 h 4518660"/>
                  <a:gd name="connsiteX23" fmla="*/ 2129788 w 3413760"/>
                  <a:gd name="connsiteY23" fmla="*/ 662940 h 4518660"/>
                  <a:gd name="connsiteX24" fmla="*/ 2228848 w 3413760"/>
                  <a:gd name="connsiteY24" fmla="*/ 739140 h 4518660"/>
                  <a:gd name="connsiteX25" fmla="*/ 2228848 w 3413760"/>
                  <a:gd name="connsiteY25" fmla="*/ 647700 h 4518660"/>
                  <a:gd name="connsiteX26" fmla="*/ 2282188 w 3413760"/>
                  <a:gd name="connsiteY26" fmla="*/ 548640 h 4518660"/>
                  <a:gd name="connsiteX27" fmla="*/ 2556508 w 3413760"/>
                  <a:gd name="connsiteY27" fmla="*/ 723900 h 4518660"/>
                  <a:gd name="connsiteX28" fmla="*/ 2670808 w 3413760"/>
                  <a:gd name="connsiteY28" fmla="*/ 914400 h 4518660"/>
                  <a:gd name="connsiteX29" fmla="*/ 2769868 w 3413760"/>
                  <a:gd name="connsiteY29" fmla="*/ 937260 h 4518660"/>
                  <a:gd name="connsiteX30" fmla="*/ 2884168 w 3413760"/>
                  <a:gd name="connsiteY30" fmla="*/ 982980 h 4518660"/>
                  <a:gd name="connsiteX31" fmla="*/ 2922268 w 3413760"/>
                  <a:gd name="connsiteY31" fmla="*/ 1066800 h 4518660"/>
                  <a:gd name="connsiteX32" fmla="*/ 2937508 w 3413760"/>
                  <a:gd name="connsiteY32" fmla="*/ 1135380 h 4518660"/>
                  <a:gd name="connsiteX33" fmla="*/ 3181348 w 3413760"/>
                  <a:gd name="connsiteY33" fmla="*/ 1333500 h 4518660"/>
                  <a:gd name="connsiteX34" fmla="*/ 3249928 w 3413760"/>
                  <a:gd name="connsiteY34" fmla="*/ 1348740 h 4518660"/>
                  <a:gd name="connsiteX35" fmla="*/ 3356608 w 3413760"/>
                  <a:gd name="connsiteY35" fmla="*/ 1348740 h 4518660"/>
                  <a:gd name="connsiteX36" fmla="*/ 3360420 w 3413760"/>
                  <a:gd name="connsiteY36" fmla="*/ 1341120 h 4518660"/>
                  <a:gd name="connsiteX37" fmla="*/ 3413760 w 3413760"/>
                  <a:gd name="connsiteY37" fmla="*/ 1371600 h 4518660"/>
                  <a:gd name="connsiteX38" fmla="*/ 3390900 w 3413760"/>
                  <a:gd name="connsiteY38" fmla="*/ 1478280 h 4518660"/>
                  <a:gd name="connsiteX39" fmla="*/ 3360420 w 3413760"/>
                  <a:gd name="connsiteY39" fmla="*/ 1516380 h 4518660"/>
                  <a:gd name="connsiteX40" fmla="*/ 3322320 w 3413760"/>
                  <a:gd name="connsiteY40" fmla="*/ 1516380 h 4518660"/>
                  <a:gd name="connsiteX41" fmla="*/ 3284220 w 3413760"/>
                  <a:gd name="connsiteY41" fmla="*/ 1455420 h 4518660"/>
                  <a:gd name="connsiteX42" fmla="*/ 3230880 w 3413760"/>
                  <a:gd name="connsiteY42" fmla="*/ 1455420 h 4518660"/>
                  <a:gd name="connsiteX43" fmla="*/ 3162300 w 3413760"/>
                  <a:gd name="connsiteY43" fmla="*/ 1470660 h 4518660"/>
                  <a:gd name="connsiteX44" fmla="*/ 3086100 w 3413760"/>
                  <a:gd name="connsiteY44" fmla="*/ 1524000 h 4518660"/>
                  <a:gd name="connsiteX45" fmla="*/ 2979420 w 3413760"/>
                  <a:gd name="connsiteY45" fmla="*/ 1546860 h 4518660"/>
                  <a:gd name="connsiteX46" fmla="*/ 2956560 w 3413760"/>
                  <a:gd name="connsiteY46" fmla="*/ 1524000 h 4518660"/>
                  <a:gd name="connsiteX47" fmla="*/ 2849880 w 3413760"/>
                  <a:gd name="connsiteY47" fmla="*/ 1516380 h 4518660"/>
                  <a:gd name="connsiteX48" fmla="*/ 2674620 w 3413760"/>
                  <a:gd name="connsiteY48" fmla="*/ 1577340 h 4518660"/>
                  <a:gd name="connsiteX49" fmla="*/ 2499360 w 3413760"/>
                  <a:gd name="connsiteY49" fmla="*/ 1722120 h 4518660"/>
                  <a:gd name="connsiteX50" fmla="*/ 2186940 w 3413760"/>
                  <a:gd name="connsiteY50" fmla="*/ 2065020 h 4518660"/>
                  <a:gd name="connsiteX51" fmla="*/ 2042160 w 3413760"/>
                  <a:gd name="connsiteY51" fmla="*/ 2263140 h 4518660"/>
                  <a:gd name="connsiteX52" fmla="*/ 1943100 w 3413760"/>
                  <a:gd name="connsiteY52" fmla="*/ 2613660 h 4518660"/>
                  <a:gd name="connsiteX53" fmla="*/ 1943100 w 3413760"/>
                  <a:gd name="connsiteY53" fmla="*/ 2880360 h 4518660"/>
                  <a:gd name="connsiteX54" fmla="*/ 2019300 w 3413760"/>
                  <a:gd name="connsiteY54" fmla="*/ 2994660 h 4518660"/>
                  <a:gd name="connsiteX55" fmla="*/ 1973580 w 3413760"/>
                  <a:gd name="connsiteY55" fmla="*/ 3063240 h 4518660"/>
                  <a:gd name="connsiteX56" fmla="*/ 1950720 w 3413760"/>
                  <a:gd name="connsiteY56" fmla="*/ 3307080 h 4518660"/>
                  <a:gd name="connsiteX57" fmla="*/ 1905000 w 3413760"/>
                  <a:gd name="connsiteY57" fmla="*/ 3444240 h 4518660"/>
                  <a:gd name="connsiteX58" fmla="*/ 1798320 w 3413760"/>
                  <a:gd name="connsiteY58" fmla="*/ 3451860 h 4518660"/>
                  <a:gd name="connsiteX59" fmla="*/ 1760220 w 3413760"/>
                  <a:gd name="connsiteY59" fmla="*/ 3535680 h 4518660"/>
                  <a:gd name="connsiteX60" fmla="*/ 1638300 w 3413760"/>
                  <a:gd name="connsiteY60" fmla="*/ 3573780 h 4518660"/>
                  <a:gd name="connsiteX61" fmla="*/ 1600200 w 3413760"/>
                  <a:gd name="connsiteY61" fmla="*/ 3627120 h 4518660"/>
                  <a:gd name="connsiteX62" fmla="*/ 1516380 w 3413760"/>
                  <a:gd name="connsiteY62" fmla="*/ 3634740 h 4518660"/>
                  <a:gd name="connsiteX63" fmla="*/ 1485900 w 3413760"/>
                  <a:gd name="connsiteY63" fmla="*/ 3688080 h 4518660"/>
                  <a:gd name="connsiteX64" fmla="*/ 1371600 w 3413760"/>
                  <a:gd name="connsiteY64" fmla="*/ 3710940 h 4518660"/>
                  <a:gd name="connsiteX65" fmla="*/ 1341120 w 3413760"/>
                  <a:gd name="connsiteY65" fmla="*/ 3680460 h 4518660"/>
                  <a:gd name="connsiteX66" fmla="*/ 1226820 w 3413760"/>
                  <a:gd name="connsiteY66" fmla="*/ 3665220 h 4518660"/>
                  <a:gd name="connsiteX67" fmla="*/ 1066800 w 3413760"/>
                  <a:gd name="connsiteY67" fmla="*/ 3710940 h 4518660"/>
                  <a:gd name="connsiteX68" fmla="*/ 1066800 w 3413760"/>
                  <a:gd name="connsiteY68" fmla="*/ 3802380 h 4518660"/>
                  <a:gd name="connsiteX69" fmla="*/ 960120 w 3413760"/>
                  <a:gd name="connsiteY69" fmla="*/ 3909060 h 4518660"/>
                  <a:gd name="connsiteX70" fmla="*/ 815340 w 3413760"/>
                  <a:gd name="connsiteY70" fmla="*/ 3954780 h 4518660"/>
                  <a:gd name="connsiteX71" fmla="*/ 662940 w 3413760"/>
                  <a:gd name="connsiteY71" fmla="*/ 4130040 h 4518660"/>
                  <a:gd name="connsiteX72" fmla="*/ 624840 w 3413760"/>
                  <a:gd name="connsiteY72" fmla="*/ 4366260 h 4518660"/>
                  <a:gd name="connsiteX73" fmla="*/ 525780 w 3413760"/>
                  <a:gd name="connsiteY73" fmla="*/ 4503420 h 4518660"/>
                  <a:gd name="connsiteX74" fmla="*/ 403860 w 3413760"/>
                  <a:gd name="connsiteY74" fmla="*/ 4518660 h 4518660"/>
                  <a:gd name="connsiteX75" fmla="*/ 198120 w 3413760"/>
                  <a:gd name="connsiteY75" fmla="*/ 4465320 h 4518660"/>
                  <a:gd name="connsiteX76" fmla="*/ 198120 w 3413760"/>
                  <a:gd name="connsiteY76" fmla="*/ 4358640 h 4518660"/>
                  <a:gd name="connsiteX77" fmla="*/ 60960 w 3413760"/>
                  <a:gd name="connsiteY77" fmla="*/ 4312920 h 4518660"/>
                  <a:gd name="connsiteX78" fmla="*/ 0 w 3413760"/>
                  <a:gd name="connsiteY78" fmla="*/ 4267200 h 4518660"/>
                  <a:gd name="connsiteX79" fmla="*/ 0 w 3413760"/>
                  <a:gd name="connsiteY79" fmla="*/ 4221480 h 4518660"/>
                  <a:gd name="connsiteX80" fmla="*/ 99060 w 3413760"/>
                  <a:gd name="connsiteY80" fmla="*/ 4229100 h 4518660"/>
                  <a:gd name="connsiteX81" fmla="*/ 175260 w 3413760"/>
                  <a:gd name="connsiteY81" fmla="*/ 4206240 h 4518660"/>
                  <a:gd name="connsiteX82" fmla="*/ 205740 w 3413760"/>
                  <a:gd name="connsiteY82" fmla="*/ 4175760 h 4518660"/>
                  <a:gd name="connsiteX83" fmla="*/ 297180 w 3413760"/>
                  <a:gd name="connsiteY83" fmla="*/ 4175760 h 4518660"/>
                  <a:gd name="connsiteX84" fmla="*/ 297180 w 3413760"/>
                  <a:gd name="connsiteY84" fmla="*/ 4099560 h 4518660"/>
                  <a:gd name="connsiteX85" fmla="*/ 205740 w 3413760"/>
                  <a:gd name="connsiteY85" fmla="*/ 4000500 h 4518660"/>
                  <a:gd name="connsiteX86" fmla="*/ 198120 w 3413760"/>
                  <a:gd name="connsiteY86" fmla="*/ 3886200 h 4518660"/>
                  <a:gd name="connsiteX87" fmla="*/ 236220 w 3413760"/>
                  <a:gd name="connsiteY87" fmla="*/ 3802380 h 4518660"/>
                  <a:gd name="connsiteX88" fmla="*/ 198120 w 3413760"/>
                  <a:gd name="connsiteY88" fmla="*/ 3733800 h 4518660"/>
                  <a:gd name="connsiteX89" fmla="*/ 213360 w 3413760"/>
                  <a:gd name="connsiteY89" fmla="*/ 3657600 h 4518660"/>
                  <a:gd name="connsiteX90" fmla="*/ 205740 w 3413760"/>
                  <a:gd name="connsiteY90" fmla="*/ 3611880 h 4518660"/>
                  <a:gd name="connsiteX91" fmla="*/ 182880 w 3413760"/>
                  <a:gd name="connsiteY91" fmla="*/ 3489960 h 4518660"/>
                  <a:gd name="connsiteX92" fmla="*/ 205740 w 3413760"/>
                  <a:gd name="connsiteY92" fmla="*/ 3368040 h 4518660"/>
                  <a:gd name="connsiteX93" fmla="*/ 335280 w 3413760"/>
                  <a:gd name="connsiteY93" fmla="*/ 3307080 h 4518660"/>
                  <a:gd name="connsiteX94" fmla="*/ 327660 w 3413760"/>
                  <a:gd name="connsiteY94" fmla="*/ 3200400 h 4518660"/>
                  <a:gd name="connsiteX95" fmla="*/ 274320 w 3413760"/>
                  <a:gd name="connsiteY95" fmla="*/ 3108960 h 4518660"/>
                  <a:gd name="connsiteX96" fmla="*/ 274320 w 3413760"/>
                  <a:gd name="connsiteY96" fmla="*/ 3055620 h 4518660"/>
                  <a:gd name="connsiteX97" fmla="*/ 160020 w 3413760"/>
                  <a:gd name="connsiteY97" fmla="*/ 2979420 h 4518660"/>
                  <a:gd name="connsiteX98" fmla="*/ 198120 w 3413760"/>
                  <a:gd name="connsiteY98" fmla="*/ 2903220 h 4518660"/>
                  <a:gd name="connsiteX99" fmla="*/ 213360 w 3413760"/>
                  <a:gd name="connsiteY99" fmla="*/ 2849880 h 4518660"/>
                  <a:gd name="connsiteX100" fmla="*/ 304800 w 3413760"/>
                  <a:gd name="connsiteY100" fmla="*/ 2735580 h 4518660"/>
                  <a:gd name="connsiteX101" fmla="*/ 430053 w 3413760"/>
                  <a:gd name="connsiteY101" fmla="*/ 2738437 h 4518660"/>
                  <a:gd name="connsiteX102" fmla="*/ 488854 w 3413760"/>
                  <a:gd name="connsiteY102" fmla="*/ 2691828 h 4518660"/>
                  <a:gd name="connsiteX103" fmla="*/ 441960 w 3413760"/>
                  <a:gd name="connsiteY103" fmla="*/ 2667000 h 4518660"/>
                  <a:gd name="connsiteX104" fmla="*/ 434340 w 3413760"/>
                  <a:gd name="connsiteY104" fmla="*/ 2567940 h 4518660"/>
                  <a:gd name="connsiteX105" fmla="*/ 472440 w 3413760"/>
                  <a:gd name="connsiteY105" fmla="*/ 2499360 h 4518660"/>
                  <a:gd name="connsiteX106" fmla="*/ 632460 w 3413760"/>
                  <a:gd name="connsiteY106" fmla="*/ 2476500 h 4518660"/>
                  <a:gd name="connsiteX107" fmla="*/ 678180 w 3413760"/>
                  <a:gd name="connsiteY107" fmla="*/ 2400300 h 4518660"/>
                  <a:gd name="connsiteX108" fmla="*/ 723900 w 3413760"/>
                  <a:gd name="connsiteY108" fmla="*/ 2400300 h 4518660"/>
                  <a:gd name="connsiteX109" fmla="*/ 838200 w 3413760"/>
                  <a:gd name="connsiteY109" fmla="*/ 2316480 h 4518660"/>
                  <a:gd name="connsiteX110" fmla="*/ 853440 w 3413760"/>
                  <a:gd name="connsiteY110" fmla="*/ 2240280 h 4518660"/>
                  <a:gd name="connsiteX111" fmla="*/ 891540 w 3413760"/>
                  <a:gd name="connsiteY111" fmla="*/ 2179320 h 4518660"/>
                  <a:gd name="connsiteX112" fmla="*/ 929640 w 3413760"/>
                  <a:gd name="connsiteY112" fmla="*/ 2087880 h 4518660"/>
                  <a:gd name="connsiteX113" fmla="*/ 1013460 w 3413760"/>
                  <a:gd name="connsiteY113" fmla="*/ 2087880 h 4518660"/>
                  <a:gd name="connsiteX114" fmla="*/ 1021080 w 3413760"/>
                  <a:gd name="connsiteY114" fmla="*/ 2019300 h 4518660"/>
                  <a:gd name="connsiteX115" fmla="*/ 1074420 w 3413760"/>
                  <a:gd name="connsiteY115" fmla="*/ 2019300 h 4518660"/>
                  <a:gd name="connsiteX116" fmla="*/ 1074420 w 3413760"/>
                  <a:gd name="connsiteY116" fmla="*/ 1935480 h 4518660"/>
                  <a:gd name="connsiteX117" fmla="*/ 944880 w 3413760"/>
                  <a:gd name="connsiteY117" fmla="*/ 1844040 h 4518660"/>
                  <a:gd name="connsiteX118" fmla="*/ 792480 w 3413760"/>
                  <a:gd name="connsiteY118" fmla="*/ 1691640 h 4518660"/>
                  <a:gd name="connsiteX119" fmla="*/ 693420 w 3413760"/>
                  <a:gd name="connsiteY119" fmla="*/ 1668780 h 4518660"/>
                  <a:gd name="connsiteX120" fmla="*/ 662940 w 3413760"/>
                  <a:gd name="connsiteY120" fmla="*/ 1600200 h 4518660"/>
                  <a:gd name="connsiteX121" fmla="*/ 533400 w 3413760"/>
                  <a:gd name="connsiteY121" fmla="*/ 1607820 h 4518660"/>
                  <a:gd name="connsiteX122" fmla="*/ 502920 w 3413760"/>
                  <a:gd name="connsiteY122" fmla="*/ 1668780 h 4518660"/>
                  <a:gd name="connsiteX123" fmla="*/ 563880 w 3413760"/>
                  <a:gd name="connsiteY123" fmla="*/ 1744980 h 4518660"/>
                  <a:gd name="connsiteX124" fmla="*/ 464820 w 3413760"/>
                  <a:gd name="connsiteY124" fmla="*/ 1775460 h 4518660"/>
                  <a:gd name="connsiteX125" fmla="*/ 434340 w 3413760"/>
                  <a:gd name="connsiteY125" fmla="*/ 1767840 h 4518660"/>
                  <a:gd name="connsiteX126" fmla="*/ 396240 w 3413760"/>
                  <a:gd name="connsiteY126" fmla="*/ 1813560 h 4518660"/>
                  <a:gd name="connsiteX127" fmla="*/ 335280 w 3413760"/>
                  <a:gd name="connsiteY127" fmla="*/ 1775460 h 4518660"/>
                  <a:gd name="connsiteX128" fmla="*/ 388620 w 3413760"/>
                  <a:gd name="connsiteY128" fmla="*/ 1684020 h 4518660"/>
                  <a:gd name="connsiteX129" fmla="*/ 388620 w 3413760"/>
                  <a:gd name="connsiteY129" fmla="*/ 1600200 h 4518660"/>
                  <a:gd name="connsiteX130" fmla="*/ 495300 w 3413760"/>
                  <a:gd name="connsiteY130" fmla="*/ 1524000 h 4518660"/>
                  <a:gd name="connsiteX131" fmla="*/ 441960 w 3413760"/>
                  <a:gd name="connsiteY131" fmla="*/ 1440180 h 4518660"/>
                  <a:gd name="connsiteX132" fmla="*/ 426720 w 3413760"/>
                  <a:gd name="connsiteY132" fmla="*/ 1333500 h 4518660"/>
                  <a:gd name="connsiteX133" fmla="*/ 381000 w 3413760"/>
                  <a:gd name="connsiteY133" fmla="*/ 1303020 h 4518660"/>
                  <a:gd name="connsiteX134" fmla="*/ 403860 w 3413760"/>
                  <a:gd name="connsiteY134" fmla="*/ 1211580 h 4518660"/>
                  <a:gd name="connsiteX135" fmla="*/ 391608 w 3413760"/>
                  <a:gd name="connsiteY135" fmla="*/ 1197102 h 4518660"/>
                  <a:gd name="connsiteX136" fmla="*/ 419100 w 3413760"/>
                  <a:gd name="connsiteY136" fmla="*/ 830580 h 4518660"/>
                  <a:gd name="connsiteX137" fmla="*/ 328612 w 3413760"/>
                  <a:gd name="connsiteY137" fmla="*/ 663892 h 4518660"/>
                  <a:gd name="connsiteX138" fmla="*/ 257172 w 3413760"/>
                  <a:gd name="connsiteY138" fmla="*/ 606744 h 4518660"/>
                  <a:gd name="connsiteX139" fmla="*/ 171448 w 3413760"/>
                  <a:gd name="connsiteY139" fmla="*/ 421004 h 4518660"/>
                  <a:gd name="connsiteX140" fmla="*/ 176212 w 3413760"/>
                  <a:gd name="connsiteY140" fmla="*/ 240030 h 4518660"/>
                  <a:gd name="connsiteX141" fmla="*/ 104772 w 3413760"/>
                  <a:gd name="connsiteY141" fmla="*/ 201930 h 4518660"/>
                  <a:gd name="connsiteX142" fmla="*/ 43340 w 3413760"/>
                  <a:gd name="connsiteY142" fmla="*/ 74344 h 4518660"/>
                  <a:gd name="connsiteX143" fmla="*/ 49528 w 3413760"/>
                  <a:gd name="connsiteY143" fmla="*/ 76200 h 4518660"/>
                  <a:gd name="connsiteX144" fmla="*/ 49528 w 3413760"/>
                  <a:gd name="connsiteY144" fmla="*/ 15240 h 4518660"/>
                  <a:gd name="connsiteX145" fmla="*/ 110488 w 3413760"/>
                  <a:gd name="connsiteY145" fmla="*/ 0 h 45186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</a:cxnLst>
                <a:rect l="l" t="t" r="r" b="b"/>
                <a:pathLst>
                  <a:path w="3413760" h="4518660">
                    <a:moveTo>
                      <a:pt x="110488" y="0"/>
                    </a:moveTo>
                    <a:lnTo>
                      <a:pt x="179068" y="152400"/>
                    </a:lnTo>
                    <a:lnTo>
                      <a:pt x="255268" y="243840"/>
                    </a:lnTo>
                    <a:lnTo>
                      <a:pt x="346708" y="304800"/>
                    </a:lnTo>
                    <a:lnTo>
                      <a:pt x="407668" y="472440"/>
                    </a:lnTo>
                    <a:lnTo>
                      <a:pt x="521968" y="502920"/>
                    </a:lnTo>
                    <a:lnTo>
                      <a:pt x="529588" y="609600"/>
                    </a:lnTo>
                    <a:lnTo>
                      <a:pt x="727708" y="746760"/>
                    </a:lnTo>
                    <a:lnTo>
                      <a:pt x="781048" y="723900"/>
                    </a:lnTo>
                    <a:lnTo>
                      <a:pt x="956308" y="822960"/>
                    </a:lnTo>
                    <a:lnTo>
                      <a:pt x="1032508" y="822960"/>
                    </a:lnTo>
                    <a:lnTo>
                      <a:pt x="1116328" y="845820"/>
                    </a:lnTo>
                    <a:lnTo>
                      <a:pt x="1192528" y="975360"/>
                    </a:lnTo>
                    <a:lnTo>
                      <a:pt x="1337308" y="906780"/>
                    </a:lnTo>
                    <a:lnTo>
                      <a:pt x="1398268" y="914400"/>
                    </a:lnTo>
                    <a:lnTo>
                      <a:pt x="1482088" y="914400"/>
                    </a:lnTo>
                    <a:lnTo>
                      <a:pt x="1550668" y="861060"/>
                    </a:lnTo>
                    <a:lnTo>
                      <a:pt x="1604008" y="861060"/>
                    </a:lnTo>
                    <a:lnTo>
                      <a:pt x="1657348" y="883920"/>
                    </a:lnTo>
                    <a:lnTo>
                      <a:pt x="1764028" y="883920"/>
                    </a:lnTo>
                    <a:lnTo>
                      <a:pt x="1817368" y="762000"/>
                    </a:lnTo>
                    <a:lnTo>
                      <a:pt x="1962148" y="731520"/>
                    </a:lnTo>
                    <a:lnTo>
                      <a:pt x="2061208" y="731520"/>
                    </a:lnTo>
                    <a:lnTo>
                      <a:pt x="2129788" y="662940"/>
                    </a:lnTo>
                    <a:lnTo>
                      <a:pt x="2228848" y="739140"/>
                    </a:lnTo>
                    <a:lnTo>
                      <a:pt x="2228848" y="647700"/>
                    </a:lnTo>
                    <a:lnTo>
                      <a:pt x="2282188" y="548640"/>
                    </a:lnTo>
                    <a:lnTo>
                      <a:pt x="2556508" y="723900"/>
                    </a:lnTo>
                    <a:lnTo>
                      <a:pt x="2670808" y="914400"/>
                    </a:lnTo>
                    <a:lnTo>
                      <a:pt x="2769868" y="937260"/>
                    </a:lnTo>
                    <a:lnTo>
                      <a:pt x="2884168" y="982980"/>
                    </a:lnTo>
                    <a:lnTo>
                      <a:pt x="2922268" y="1066800"/>
                    </a:lnTo>
                    <a:lnTo>
                      <a:pt x="2937508" y="1135380"/>
                    </a:lnTo>
                    <a:lnTo>
                      <a:pt x="3181348" y="1333500"/>
                    </a:lnTo>
                    <a:lnTo>
                      <a:pt x="3249928" y="1348740"/>
                    </a:lnTo>
                    <a:lnTo>
                      <a:pt x="3356608" y="1348740"/>
                    </a:lnTo>
                    <a:lnTo>
                      <a:pt x="3360420" y="1341120"/>
                    </a:lnTo>
                    <a:lnTo>
                      <a:pt x="3413760" y="1371600"/>
                    </a:lnTo>
                    <a:lnTo>
                      <a:pt x="3390900" y="1478280"/>
                    </a:lnTo>
                    <a:lnTo>
                      <a:pt x="3360420" y="1516380"/>
                    </a:lnTo>
                    <a:lnTo>
                      <a:pt x="3322320" y="1516380"/>
                    </a:lnTo>
                    <a:lnTo>
                      <a:pt x="3284220" y="1455420"/>
                    </a:lnTo>
                    <a:lnTo>
                      <a:pt x="3230880" y="1455420"/>
                    </a:lnTo>
                    <a:lnTo>
                      <a:pt x="3162300" y="1470660"/>
                    </a:lnTo>
                    <a:lnTo>
                      <a:pt x="3086100" y="1524000"/>
                    </a:lnTo>
                    <a:lnTo>
                      <a:pt x="2979420" y="1546860"/>
                    </a:lnTo>
                    <a:lnTo>
                      <a:pt x="2956560" y="1524000"/>
                    </a:lnTo>
                    <a:lnTo>
                      <a:pt x="2849880" y="1516380"/>
                    </a:lnTo>
                    <a:lnTo>
                      <a:pt x="2674620" y="1577340"/>
                    </a:lnTo>
                    <a:lnTo>
                      <a:pt x="2499360" y="1722120"/>
                    </a:lnTo>
                    <a:lnTo>
                      <a:pt x="2186940" y="2065020"/>
                    </a:lnTo>
                    <a:lnTo>
                      <a:pt x="2042160" y="2263140"/>
                    </a:lnTo>
                    <a:lnTo>
                      <a:pt x="1943100" y="2613660"/>
                    </a:lnTo>
                    <a:lnTo>
                      <a:pt x="1943100" y="2880360"/>
                    </a:lnTo>
                    <a:lnTo>
                      <a:pt x="2019300" y="2994660"/>
                    </a:lnTo>
                    <a:lnTo>
                      <a:pt x="1973580" y="3063240"/>
                    </a:lnTo>
                    <a:lnTo>
                      <a:pt x="1950720" y="3307080"/>
                    </a:lnTo>
                    <a:lnTo>
                      <a:pt x="1905000" y="3444240"/>
                    </a:lnTo>
                    <a:lnTo>
                      <a:pt x="1798320" y="3451860"/>
                    </a:lnTo>
                    <a:lnTo>
                      <a:pt x="1760220" y="3535680"/>
                    </a:lnTo>
                    <a:lnTo>
                      <a:pt x="1638300" y="3573780"/>
                    </a:lnTo>
                    <a:lnTo>
                      <a:pt x="1600200" y="3627120"/>
                    </a:lnTo>
                    <a:lnTo>
                      <a:pt x="1516380" y="3634740"/>
                    </a:lnTo>
                    <a:lnTo>
                      <a:pt x="1485900" y="3688080"/>
                    </a:lnTo>
                    <a:lnTo>
                      <a:pt x="1371600" y="3710940"/>
                    </a:lnTo>
                    <a:lnTo>
                      <a:pt x="1341120" y="3680460"/>
                    </a:lnTo>
                    <a:lnTo>
                      <a:pt x="1226820" y="3665220"/>
                    </a:lnTo>
                    <a:lnTo>
                      <a:pt x="1066800" y="3710940"/>
                    </a:lnTo>
                    <a:lnTo>
                      <a:pt x="1066800" y="3802380"/>
                    </a:lnTo>
                    <a:lnTo>
                      <a:pt x="960120" y="3909060"/>
                    </a:lnTo>
                    <a:lnTo>
                      <a:pt x="815340" y="3954780"/>
                    </a:lnTo>
                    <a:lnTo>
                      <a:pt x="662940" y="4130040"/>
                    </a:lnTo>
                    <a:lnTo>
                      <a:pt x="624840" y="4366260"/>
                    </a:lnTo>
                    <a:lnTo>
                      <a:pt x="525780" y="4503420"/>
                    </a:lnTo>
                    <a:lnTo>
                      <a:pt x="403860" y="4518660"/>
                    </a:lnTo>
                    <a:lnTo>
                      <a:pt x="198120" y="4465320"/>
                    </a:lnTo>
                    <a:lnTo>
                      <a:pt x="198120" y="4358640"/>
                    </a:lnTo>
                    <a:lnTo>
                      <a:pt x="60960" y="4312920"/>
                    </a:lnTo>
                    <a:lnTo>
                      <a:pt x="0" y="4267200"/>
                    </a:lnTo>
                    <a:lnTo>
                      <a:pt x="0" y="4221480"/>
                    </a:lnTo>
                    <a:lnTo>
                      <a:pt x="99060" y="4229100"/>
                    </a:lnTo>
                    <a:lnTo>
                      <a:pt x="175260" y="4206240"/>
                    </a:lnTo>
                    <a:lnTo>
                      <a:pt x="205740" y="4175760"/>
                    </a:lnTo>
                    <a:lnTo>
                      <a:pt x="297180" y="4175760"/>
                    </a:lnTo>
                    <a:lnTo>
                      <a:pt x="297180" y="4099560"/>
                    </a:lnTo>
                    <a:lnTo>
                      <a:pt x="205740" y="4000500"/>
                    </a:lnTo>
                    <a:lnTo>
                      <a:pt x="198120" y="3886200"/>
                    </a:lnTo>
                    <a:lnTo>
                      <a:pt x="236220" y="3802380"/>
                    </a:lnTo>
                    <a:lnTo>
                      <a:pt x="198120" y="3733800"/>
                    </a:lnTo>
                    <a:lnTo>
                      <a:pt x="213360" y="3657600"/>
                    </a:lnTo>
                    <a:lnTo>
                      <a:pt x="205740" y="3611880"/>
                    </a:lnTo>
                    <a:lnTo>
                      <a:pt x="182880" y="3489960"/>
                    </a:lnTo>
                    <a:lnTo>
                      <a:pt x="205740" y="3368040"/>
                    </a:lnTo>
                    <a:lnTo>
                      <a:pt x="335280" y="3307080"/>
                    </a:lnTo>
                    <a:lnTo>
                      <a:pt x="327660" y="3200400"/>
                    </a:lnTo>
                    <a:lnTo>
                      <a:pt x="274320" y="3108960"/>
                    </a:lnTo>
                    <a:lnTo>
                      <a:pt x="274320" y="3055620"/>
                    </a:lnTo>
                    <a:lnTo>
                      <a:pt x="160020" y="2979420"/>
                    </a:lnTo>
                    <a:lnTo>
                      <a:pt x="198120" y="2903220"/>
                    </a:lnTo>
                    <a:lnTo>
                      <a:pt x="213360" y="2849880"/>
                    </a:lnTo>
                    <a:lnTo>
                      <a:pt x="304800" y="2735580"/>
                    </a:lnTo>
                    <a:lnTo>
                      <a:pt x="430053" y="2738437"/>
                    </a:lnTo>
                    <a:lnTo>
                      <a:pt x="488854" y="2691828"/>
                    </a:lnTo>
                    <a:lnTo>
                      <a:pt x="441960" y="2667000"/>
                    </a:lnTo>
                    <a:lnTo>
                      <a:pt x="434340" y="2567940"/>
                    </a:lnTo>
                    <a:lnTo>
                      <a:pt x="472440" y="2499360"/>
                    </a:lnTo>
                    <a:lnTo>
                      <a:pt x="632460" y="2476500"/>
                    </a:lnTo>
                    <a:lnTo>
                      <a:pt x="678180" y="2400300"/>
                    </a:lnTo>
                    <a:lnTo>
                      <a:pt x="723900" y="2400300"/>
                    </a:lnTo>
                    <a:lnTo>
                      <a:pt x="838200" y="2316480"/>
                    </a:lnTo>
                    <a:lnTo>
                      <a:pt x="853440" y="2240280"/>
                    </a:lnTo>
                    <a:lnTo>
                      <a:pt x="891540" y="2179320"/>
                    </a:lnTo>
                    <a:lnTo>
                      <a:pt x="929640" y="2087880"/>
                    </a:lnTo>
                    <a:lnTo>
                      <a:pt x="1013460" y="2087880"/>
                    </a:lnTo>
                    <a:lnTo>
                      <a:pt x="1021080" y="2019300"/>
                    </a:lnTo>
                    <a:lnTo>
                      <a:pt x="1074420" y="2019300"/>
                    </a:lnTo>
                    <a:lnTo>
                      <a:pt x="1074420" y="1935480"/>
                    </a:lnTo>
                    <a:lnTo>
                      <a:pt x="944880" y="1844040"/>
                    </a:lnTo>
                    <a:lnTo>
                      <a:pt x="792480" y="1691640"/>
                    </a:lnTo>
                    <a:lnTo>
                      <a:pt x="693420" y="1668780"/>
                    </a:lnTo>
                    <a:lnTo>
                      <a:pt x="662940" y="1600200"/>
                    </a:lnTo>
                    <a:lnTo>
                      <a:pt x="533400" y="1607820"/>
                    </a:lnTo>
                    <a:lnTo>
                      <a:pt x="502920" y="1668780"/>
                    </a:lnTo>
                    <a:lnTo>
                      <a:pt x="563880" y="1744980"/>
                    </a:lnTo>
                    <a:lnTo>
                      <a:pt x="464820" y="1775460"/>
                    </a:lnTo>
                    <a:lnTo>
                      <a:pt x="434340" y="1767840"/>
                    </a:lnTo>
                    <a:lnTo>
                      <a:pt x="396240" y="1813560"/>
                    </a:lnTo>
                    <a:lnTo>
                      <a:pt x="335280" y="1775460"/>
                    </a:lnTo>
                    <a:lnTo>
                      <a:pt x="388620" y="1684020"/>
                    </a:lnTo>
                    <a:lnTo>
                      <a:pt x="388620" y="1600200"/>
                    </a:lnTo>
                    <a:lnTo>
                      <a:pt x="495300" y="1524000"/>
                    </a:lnTo>
                    <a:lnTo>
                      <a:pt x="441960" y="1440180"/>
                    </a:lnTo>
                    <a:lnTo>
                      <a:pt x="426720" y="1333500"/>
                    </a:lnTo>
                    <a:lnTo>
                      <a:pt x="381000" y="1303020"/>
                    </a:lnTo>
                    <a:lnTo>
                      <a:pt x="403860" y="1211580"/>
                    </a:lnTo>
                    <a:lnTo>
                      <a:pt x="391608" y="1197102"/>
                    </a:lnTo>
                    <a:lnTo>
                      <a:pt x="419100" y="830580"/>
                    </a:lnTo>
                    <a:lnTo>
                      <a:pt x="328612" y="663892"/>
                    </a:lnTo>
                    <a:lnTo>
                      <a:pt x="257172" y="606744"/>
                    </a:lnTo>
                    <a:lnTo>
                      <a:pt x="171448" y="421004"/>
                    </a:lnTo>
                    <a:lnTo>
                      <a:pt x="176212" y="240030"/>
                    </a:lnTo>
                    <a:lnTo>
                      <a:pt x="104772" y="201930"/>
                    </a:lnTo>
                    <a:lnTo>
                      <a:pt x="43340" y="74344"/>
                    </a:lnTo>
                    <a:lnTo>
                      <a:pt x="49528" y="76200"/>
                    </a:lnTo>
                    <a:lnTo>
                      <a:pt x="49528" y="15240"/>
                    </a:lnTo>
                    <a:lnTo>
                      <a:pt x="110488" y="0"/>
                    </a:lnTo>
                    <a:close/>
                  </a:path>
                </a:pathLst>
              </a:custGeom>
              <a:noFill/>
              <a:ln w="38100">
                <a:solidFill>
                  <a:schemeClr val="accent6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</p:grpSp>
        <p:grpSp>
          <p:nvGrpSpPr>
            <p:cNvPr id="796" name="グループ化 795">
              <a:extLst>
                <a:ext uri="{FF2B5EF4-FFF2-40B4-BE49-F238E27FC236}">
                  <a16:creationId xmlns:a16="http://schemas.microsoft.com/office/drawing/2014/main" id="{BFD7F001-9741-46AE-9A6B-376B5BFB8A20}"/>
                </a:ext>
              </a:extLst>
            </p:cNvPr>
            <p:cNvGrpSpPr/>
            <p:nvPr/>
          </p:nvGrpSpPr>
          <p:grpSpPr>
            <a:xfrm>
              <a:off x="41573425" y="27316044"/>
              <a:ext cx="3421985" cy="4006644"/>
              <a:chOff x="41573425" y="27316044"/>
              <a:chExt cx="3421985" cy="4006644"/>
            </a:xfrm>
          </p:grpSpPr>
          <p:sp>
            <p:nvSpPr>
              <p:cNvPr id="798" name="正方形/長方形 797">
                <a:extLst>
                  <a:ext uri="{FF2B5EF4-FFF2-40B4-BE49-F238E27FC236}">
                    <a16:creationId xmlns:a16="http://schemas.microsoft.com/office/drawing/2014/main" id="{CDFFC280-DFC0-4D55-9431-2E183A3F2DBC}"/>
                  </a:ext>
                </a:extLst>
              </p:cNvPr>
              <p:cNvSpPr/>
              <p:nvPr/>
            </p:nvSpPr>
            <p:spPr>
              <a:xfrm>
                <a:off x="43041858" y="28216585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富里市</a:t>
                </a:r>
              </a:p>
            </p:txBody>
          </p:sp>
          <p:sp>
            <p:nvSpPr>
              <p:cNvPr id="799" name="正方形/長方形 798">
                <a:extLst>
                  <a:ext uri="{FF2B5EF4-FFF2-40B4-BE49-F238E27FC236}">
                    <a16:creationId xmlns:a16="http://schemas.microsoft.com/office/drawing/2014/main" id="{430D2E8F-D596-4DAC-9E9F-A070D752F75F}"/>
                  </a:ext>
                </a:extLst>
              </p:cNvPr>
              <p:cNvSpPr/>
              <p:nvPr/>
            </p:nvSpPr>
            <p:spPr>
              <a:xfrm>
                <a:off x="42248040" y="27885603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白井市</a:t>
                </a:r>
              </a:p>
            </p:txBody>
          </p:sp>
          <p:sp>
            <p:nvSpPr>
              <p:cNvPr id="800" name="正方形/長方形 799">
                <a:extLst>
                  <a:ext uri="{FF2B5EF4-FFF2-40B4-BE49-F238E27FC236}">
                    <a16:creationId xmlns:a16="http://schemas.microsoft.com/office/drawing/2014/main" id="{D3A84ADF-A9A1-4DA1-86B3-41E84CCAAF31}"/>
                  </a:ext>
                </a:extLst>
              </p:cNvPr>
              <p:cNvSpPr/>
              <p:nvPr/>
            </p:nvSpPr>
            <p:spPr>
              <a:xfrm>
                <a:off x="41780272" y="28525968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浦安市</a:t>
                </a:r>
              </a:p>
            </p:txBody>
          </p:sp>
          <p:sp>
            <p:nvSpPr>
              <p:cNvPr id="801" name="正方形/長方形 800">
                <a:extLst>
                  <a:ext uri="{FF2B5EF4-FFF2-40B4-BE49-F238E27FC236}">
                    <a16:creationId xmlns:a16="http://schemas.microsoft.com/office/drawing/2014/main" id="{996A2783-5837-4C5C-8056-7618C33B489B}"/>
                  </a:ext>
                </a:extLst>
              </p:cNvPr>
              <p:cNvSpPr/>
              <p:nvPr/>
            </p:nvSpPr>
            <p:spPr>
              <a:xfrm>
                <a:off x="42179348" y="30020534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君津市</a:t>
                </a:r>
              </a:p>
            </p:txBody>
          </p:sp>
          <p:sp>
            <p:nvSpPr>
              <p:cNvPr id="802" name="正方形/長方形 801">
                <a:extLst>
                  <a:ext uri="{FF2B5EF4-FFF2-40B4-BE49-F238E27FC236}">
                    <a16:creationId xmlns:a16="http://schemas.microsoft.com/office/drawing/2014/main" id="{CD50AB2E-0C77-462C-8CEC-CE6E1BCF9A0B}"/>
                  </a:ext>
                </a:extLst>
              </p:cNvPr>
              <p:cNvSpPr/>
              <p:nvPr/>
            </p:nvSpPr>
            <p:spPr>
              <a:xfrm>
                <a:off x="42931426" y="28573007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八街市</a:t>
                </a:r>
              </a:p>
            </p:txBody>
          </p:sp>
          <p:sp>
            <p:nvSpPr>
              <p:cNvPr id="803" name="正方形/長方形 802">
                <a:extLst>
                  <a:ext uri="{FF2B5EF4-FFF2-40B4-BE49-F238E27FC236}">
                    <a16:creationId xmlns:a16="http://schemas.microsoft.com/office/drawing/2014/main" id="{C0277C1F-071A-40CA-BEF5-7348846C5DD1}"/>
                  </a:ext>
                </a:extLst>
              </p:cNvPr>
              <p:cNvSpPr/>
              <p:nvPr/>
            </p:nvSpPr>
            <p:spPr>
              <a:xfrm>
                <a:off x="43013518" y="29901135"/>
                <a:ext cx="620683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いすみ市</a:t>
                </a:r>
              </a:p>
            </p:txBody>
          </p:sp>
          <p:sp>
            <p:nvSpPr>
              <p:cNvPr id="804" name="正方形/長方形 803">
                <a:extLst>
                  <a:ext uri="{FF2B5EF4-FFF2-40B4-BE49-F238E27FC236}">
                    <a16:creationId xmlns:a16="http://schemas.microsoft.com/office/drawing/2014/main" id="{D3EA1F87-9C93-4168-9E06-A6AE78F8F74F}"/>
                  </a:ext>
                </a:extLst>
              </p:cNvPr>
              <p:cNvSpPr/>
              <p:nvPr/>
            </p:nvSpPr>
            <p:spPr>
              <a:xfrm>
                <a:off x="43311068" y="27644596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神崎町</a:t>
                </a:r>
              </a:p>
            </p:txBody>
          </p:sp>
          <p:sp>
            <p:nvSpPr>
              <p:cNvPr id="805" name="正方形/長方形 804">
                <a:extLst>
                  <a:ext uri="{FF2B5EF4-FFF2-40B4-BE49-F238E27FC236}">
                    <a16:creationId xmlns:a16="http://schemas.microsoft.com/office/drawing/2014/main" id="{C56F7803-61B7-4FCA-8E35-F2E413481DCA}"/>
                  </a:ext>
                </a:extLst>
              </p:cNvPr>
              <p:cNvSpPr/>
              <p:nvPr/>
            </p:nvSpPr>
            <p:spPr>
              <a:xfrm>
                <a:off x="43040974" y="29114335"/>
                <a:ext cx="729687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大網白里町</a:t>
                </a:r>
              </a:p>
            </p:txBody>
          </p:sp>
          <p:sp>
            <p:nvSpPr>
              <p:cNvPr id="806" name="正方形/長方形 805">
                <a:extLst>
                  <a:ext uri="{FF2B5EF4-FFF2-40B4-BE49-F238E27FC236}">
                    <a16:creationId xmlns:a16="http://schemas.microsoft.com/office/drawing/2014/main" id="{3257317B-6C76-4DD4-9182-C6B0AAD3495A}"/>
                  </a:ext>
                </a:extLst>
              </p:cNvPr>
              <p:cNvSpPr/>
              <p:nvPr/>
            </p:nvSpPr>
            <p:spPr>
              <a:xfrm>
                <a:off x="43311993" y="28302532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芝山町</a:t>
                </a:r>
              </a:p>
            </p:txBody>
          </p:sp>
          <p:sp>
            <p:nvSpPr>
              <p:cNvPr id="807" name="正方形/長方形 806">
                <a:extLst>
                  <a:ext uri="{FF2B5EF4-FFF2-40B4-BE49-F238E27FC236}">
                    <a16:creationId xmlns:a16="http://schemas.microsoft.com/office/drawing/2014/main" id="{D63904ED-75C7-4410-A8FC-25B8714F3E7C}"/>
                  </a:ext>
                </a:extLst>
              </p:cNvPr>
              <p:cNvSpPr/>
              <p:nvPr/>
            </p:nvSpPr>
            <p:spPr>
              <a:xfrm>
                <a:off x="43152692" y="29627570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一宮町</a:t>
                </a:r>
              </a:p>
            </p:txBody>
          </p:sp>
          <p:sp>
            <p:nvSpPr>
              <p:cNvPr id="808" name="正方形/長方形 807">
                <a:extLst>
                  <a:ext uri="{FF2B5EF4-FFF2-40B4-BE49-F238E27FC236}">
                    <a16:creationId xmlns:a16="http://schemas.microsoft.com/office/drawing/2014/main" id="{79E30C1F-5AE4-4E56-8678-2200A7B73281}"/>
                  </a:ext>
                </a:extLst>
              </p:cNvPr>
              <p:cNvSpPr/>
              <p:nvPr/>
            </p:nvSpPr>
            <p:spPr>
              <a:xfrm>
                <a:off x="43145254" y="29425864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長生村</a:t>
                </a:r>
              </a:p>
            </p:txBody>
          </p:sp>
          <p:sp>
            <p:nvSpPr>
              <p:cNvPr id="809" name="正方形/長方形 808">
                <a:extLst>
                  <a:ext uri="{FF2B5EF4-FFF2-40B4-BE49-F238E27FC236}">
                    <a16:creationId xmlns:a16="http://schemas.microsoft.com/office/drawing/2014/main" id="{0069A1C8-305B-4D2D-9881-93611CEC273B}"/>
                  </a:ext>
                </a:extLst>
              </p:cNvPr>
              <p:cNvSpPr/>
              <p:nvPr/>
            </p:nvSpPr>
            <p:spPr>
              <a:xfrm>
                <a:off x="42552876" y="28416322"/>
                <a:ext cx="620683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四街道市</a:t>
                </a:r>
              </a:p>
            </p:txBody>
          </p:sp>
          <p:sp>
            <p:nvSpPr>
              <p:cNvPr id="810" name="正方形/長方形 809">
                <a:extLst>
                  <a:ext uri="{FF2B5EF4-FFF2-40B4-BE49-F238E27FC236}">
                    <a16:creationId xmlns:a16="http://schemas.microsoft.com/office/drawing/2014/main" id="{002F8902-E69D-4123-BAFA-489D82350BCD}"/>
                  </a:ext>
                </a:extLst>
              </p:cNvPr>
              <p:cNvSpPr/>
              <p:nvPr/>
            </p:nvSpPr>
            <p:spPr>
              <a:xfrm>
                <a:off x="42341329" y="28183627"/>
                <a:ext cx="620683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八千代市</a:t>
                </a:r>
              </a:p>
            </p:txBody>
          </p:sp>
          <p:sp>
            <p:nvSpPr>
              <p:cNvPr id="811" name="正方形/長方形 810">
                <a:extLst>
                  <a:ext uri="{FF2B5EF4-FFF2-40B4-BE49-F238E27FC236}">
                    <a16:creationId xmlns:a16="http://schemas.microsoft.com/office/drawing/2014/main" id="{84301633-6D22-4999-8861-0366F97833A6}"/>
                  </a:ext>
                </a:extLst>
              </p:cNvPr>
              <p:cNvSpPr/>
              <p:nvPr/>
            </p:nvSpPr>
            <p:spPr>
              <a:xfrm>
                <a:off x="42846459" y="30335788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勝浦市</a:t>
                </a:r>
              </a:p>
            </p:txBody>
          </p:sp>
          <p:sp>
            <p:nvSpPr>
              <p:cNvPr id="812" name="正方形/長方形 811">
                <a:extLst>
                  <a:ext uri="{FF2B5EF4-FFF2-40B4-BE49-F238E27FC236}">
                    <a16:creationId xmlns:a16="http://schemas.microsoft.com/office/drawing/2014/main" id="{84F6FA1D-FD21-4B0D-843E-A06AE01CBBAE}"/>
                  </a:ext>
                </a:extLst>
              </p:cNvPr>
              <p:cNvSpPr/>
              <p:nvPr/>
            </p:nvSpPr>
            <p:spPr>
              <a:xfrm>
                <a:off x="42062476" y="27762121"/>
                <a:ext cx="402674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柏市</a:t>
                </a:r>
              </a:p>
            </p:txBody>
          </p:sp>
          <p:sp>
            <p:nvSpPr>
              <p:cNvPr id="813" name="正方形/長方形 812">
                <a:extLst>
                  <a:ext uri="{FF2B5EF4-FFF2-40B4-BE49-F238E27FC236}">
                    <a16:creationId xmlns:a16="http://schemas.microsoft.com/office/drawing/2014/main" id="{983B745E-F442-4175-972F-2557C0B5027D}"/>
                  </a:ext>
                </a:extLst>
              </p:cNvPr>
              <p:cNvSpPr/>
              <p:nvPr/>
            </p:nvSpPr>
            <p:spPr>
              <a:xfrm>
                <a:off x="44101650" y="28198879"/>
                <a:ext cx="402674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旭市</a:t>
                </a:r>
              </a:p>
            </p:txBody>
          </p:sp>
          <p:sp>
            <p:nvSpPr>
              <p:cNvPr id="814" name="正方形/長方形 813">
                <a:extLst>
                  <a:ext uri="{FF2B5EF4-FFF2-40B4-BE49-F238E27FC236}">
                    <a16:creationId xmlns:a16="http://schemas.microsoft.com/office/drawing/2014/main" id="{74B29091-F792-4E33-B665-C3D7040E66F3}"/>
                  </a:ext>
                </a:extLst>
              </p:cNvPr>
              <p:cNvSpPr/>
              <p:nvPr/>
            </p:nvSpPr>
            <p:spPr>
              <a:xfrm>
                <a:off x="42151126" y="28359798"/>
                <a:ext cx="620683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習志野市</a:t>
                </a:r>
              </a:p>
            </p:txBody>
          </p:sp>
          <p:sp>
            <p:nvSpPr>
              <p:cNvPr id="815" name="正方形/長方形 814">
                <a:extLst>
                  <a:ext uri="{FF2B5EF4-FFF2-40B4-BE49-F238E27FC236}">
                    <a16:creationId xmlns:a16="http://schemas.microsoft.com/office/drawing/2014/main" id="{5E80FDC8-E731-4963-84E7-EB08CDD1A35D}"/>
                  </a:ext>
                </a:extLst>
              </p:cNvPr>
              <p:cNvSpPr/>
              <p:nvPr/>
            </p:nvSpPr>
            <p:spPr>
              <a:xfrm>
                <a:off x="43172652" y="28852151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東金市</a:t>
                </a:r>
              </a:p>
            </p:txBody>
          </p:sp>
          <p:sp>
            <p:nvSpPr>
              <p:cNvPr id="816" name="正方形/長方形 815">
                <a:extLst>
                  <a:ext uri="{FF2B5EF4-FFF2-40B4-BE49-F238E27FC236}">
                    <a16:creationId xmlns:a16="http://schemas.microsoft.com/office/drawing/2014/main" id="{56AF3EE3-AF7C-4B4C-BB1F-7E8E4A9E7441}"/>
                  </a:ext>
                </a:extLst>
              </p:cNvPr>
              <p:cNvSpPr/>
              <p:nvPr/>
            </p:nvSpPr>
            <p:spPr>
              <a:xfrm>
                <a:off x="42023730" y="29340522"/>
                <a:ext cx="620683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袖ヶ浦市</a:t>
                </a:r>
              </a:p>
            </p:txBody>
          </p:sp>
          <p:sp>
            <p:nvSpPr>
              <p:cNvPr id="817" name="正方形/長方形 816">
                <a:extLst>
                  <a:ext uri="{FF2B5EF4-FFF2-40B4-BE49-F238E27FC236}">
                    <a16:creationId xmlns:a16="http://schemas.microsoft.com/office/drawing/2014/main" id="{A0AA2543-7054-4C8A-97D9-FC30D5A8AE81}"/>
                  </a:ext>
                </a:extLst>
              </p:cNvPr>
              <p:cNvSpPr/>
              <p:nvPr/>
            </p:nvSpPr>
            <p:spPr>
              <a:xfrm>
                <a:off x="43342039" y="28617714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山武市</a:t>
                </a:r>
              </a:p>
            </p:txBody>
          </p:sp>
          <p:sp>
            <p:nvSpPr>
              <p:cNvPr id="818" name="正方形/長方形 817">
                <a:extLst>
                  <a:ext uri="{FF2B5EF4-FFF2-40B4-BE49-F238E27FC236}">
                    <a16:creationId xmlns:a16="http://schemas.microsoft.com/office/drawing/2014/main" id="{B7CCDCE4-9D79-40A5-9066-7B3036678A10}"/>
                  </a:ext>
                </a:extLst>
              </p:cNvPr>
              <p:cNvSpPr/>
              <p:nvPr/>
            </p:nvSpPr>
            <p:spPr>
              <a:xfrm>
                <a:off x="43085840" y="30206745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御宿町</a:t>
                </a:r>
              </a:p>
            </p:txBody>
          </p:sp>
          <p:sp>
            <p:nvSpPr>
              <p:cNvPr id="819" name="正方形/長方形 818">
                <a:extLst>
                  <a:ext uri="{FF2B5EF4-FFF2-40B4-BE49-F238E27FC236}">
                    <a16:creationId xmlns:a16="http://schemas.microsoft.com/office/drawing/2014/main" id="{D53E57E3-1594-4AD3-98C0-9FDE9DE8C2F5}"/>
                  </a:ext>
                </a:extLst>
              </p:cNvPr>
              <p:cNvSpPr/>
              <p:nvPr/>
            </p:nvSpPr>
            <p:spPr>
              <a:xfrm>
                <a:off x="42607419" y="30029916"/>
                <a:ext cx="620683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大多喜町</a:t>
                </a:r>
              </a:p>
            </p:txBody>
          </p:sp>
          <p:sp>
            <p:nvSpPr>
              <p:cNvPr id="820" name="正方形/長方形 819">
                <a:extLst>
                  <a:ext uri="{FF2B5EF4-FFF2-40B4-BE49-F238E27FC236}">
                    <a16:creationId xmlns:a16="http://schemas.microsoft.com/office/drawing/2014/main" id="{0B84EA6A-6E7C-4955-8205-9337BE34EDD0}"/>
                  </a:ext>
                </a:extLst>
              </p:cNvPr>
              <p:cNvSpPr/>
              <p:nvPr/>
            </p:nvSpPr>
            <p:spPr>
              <a:xfrm>
                <a:off x="42778612" y="29575646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長南町</a:t>
                </a:r>
              </a:p>
            </p:txBody>
          </p:sp>
          <p:sp>
            <p:nvSpPr>
              <p:cNvPr id="821" name="正方形/長方形 820">
                <a:extLst>
                  <a:ext uri="{FF2B5EF4-FFF2-40B4-BE49-F238E27FC236}">
                    <a16:creationId xmlns:a16="http://schemas.microsoft.com/office/drawing/2014/main" id="{A34FBD66-DAE8-431F-BB0D-35661F20C848}"/>
                  </a:ext>
                </a:extLst>
              </p:cNvPr>
              <p:cNvSpPr/>
              <p:nvPr/>
            </p:nvSpPr>
            <p:spPr>
              <a:xfrm>
                <a:off x="42665465" y="29306462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長柄町</a:t>
                </a:r>
              </a:p>
            </p:txBody>
          </p:sp>
          <p:sp>
            <p:nvSpPr>
              <p:cNvPr id="822" name="正方形/長方形 821">
                <a:extLst>
                  <a:ext uri="{FF2B5EF4-FFF2-40B4-BE49-F238E27FC236}">
                    <a16:creationId xmlns:a16="http://schemas.microsoft.com/office/drawing/2014/main" id="{922F99E7-E1FF-4D2E-BCC9-8C1E2C5BF66A}"/>
                  </a:ext>
                </a:extLst>
              </p:cNvPr>
              <p:cNvSpPr/>
              <p:nvPr/>
            </p:nvSpPr>
            <p:spPr>
              <a:xfrm>
                <a:off x="43206902" y="29295194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白子町</a:t>
                </a:r>
              </a:p>
            </p:txBody>
          </p:sp>
          <p:sp>
            <p:nvSpPr>
              <p:cNvPr id="823" name="正方形/長方形 822">
                <a:extLst>
                  <a:ext uri="{FF2B5EF4-FFF2-40B4-BE49-F238E27FC236}">
                    <a16:creationId xmlns:a16="http://schemas.microsoft.com/office/drawing/2014/main" id="{EEEF6E24-665E-442D-B79D-07F752EDB118}"/>
                  </a:ext>
                </a:extLst>
              </p:cNvPr>
              <p:cNvSpPr/>
              <p:nvPr/>
            </p:nvSpPr>
            <p:spPr>
              <a:xfrm>
                <a:off x="42944855" y="29677652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睦沢町</a:t>
                </a:r>
              </a:p>
            </p:txBody>
          </p:sp>
          <p:sp>
            <p:nvSpPr>
              <p:cNvPr id="824" name="正方形/長方形 823">
                <a:extLst>
                  <a:ext uri="{FF2B5EF4-FFF2-40B4-BE49-F238E27FC236}">
                    <a16:creationId xmlns:a16="http://schemas.microsoft.com/office/drawing/2014/main" id="{7687B5FA-5FB0-487D-AFA9-8D60C4ABC2C4}"/>
                  </a:ext>
                </a:extLst>
              </p:cNvPr>
              <p:cNvSpPr/>
              <p:nvPr/>
            </p:nvSpPr>
            <p:spPr>
              <a:xfrm>
                <a:off x="43530864" y="28471151"/>
                <a:ext cx="620683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横芝光町</a:t>
                </a:r>
              </a:p>
            </p:txBody>
          </p:sp>
          <p:sp>
            <p:nvSpPr>
              <p:cNvPr id="825" name="正方形/長方形 824">
                <a:extLst>
                  <a:ext uri="{FF2B5EF4-FFF2-40B4-BE49-F238E27FC236}">
                    <a16:creationId xmlns:a16="http://schemas.microsoft.com/office/drawing/2014/main" id="{9B10EE93-A906-46AE-964E-44DAAF2A3828}"/>
                  </a:ext>
                </a:extLst>
              </p:cNvPr>
              <p:cNvSpPr/>
              <p:nvPr/>
            </p:nvSpPr>
            <p:spPr>
              <a:xfrm>
                <a:off x="44073472" y="27889463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東庄町</a:t>
                </a:r>
              </a:p>
            </p:txBody>
          </p:sp>
          <p:sp>
            <p:nvSpPr>
              <p:cNvPr id="826" name="正方形/長方形 825">
                <a:extLst>
                  <a:ext uri="{FF2B5EF4-FFF2-40B4-BE49-F238E27FC236}">
                    <a16:creationId xmlns:a16="http://schemas.microsoft.com/office/drawing/2014/main" id="{32670E57-E152-424D-BFF7-B0169C081FDC}"/>
                  </a:ext>
                </a:extLst>
              </p:cNvPr>
              <p:cNvSpPr/>
              <p:nvPr/>
            </p:nvSpPr>
            <p:spPr>
              <a:xfrm>
                <a:off x="43467726" y="28057928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多古町</a:t>
                </a:r>
              </a:p>
            </p:txBody>
          </p:sp>
          <p:sp>
            <p:nvSpPr>
              <p:cNvPr id="827" name="正方形/長方形 826">
                <a:extLst>
                  <a:ext uri="{FF2B5EF4-FFF2-40B4-BE49-F238E27FC236}">
                    <a16:creationId xmlns:a16="http://schemas.microsoft.com/office/drawing/2014/main" id="{293B5016-19B9-42DE-B00B-E2C30421A03D}"/>
                  </a:ext>
                </a:extLst>
              </p:cNvPr>
              <p:cNvSpPr/>
              <p:nvPr/>
            </p:nvSpPr>
            <p:spPr>
              <a:xfrm>
                <a:off x="42856004" y="28133622"/>
                <a:ext cx="620683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酒々井町</a:t>
                </a:r>
              </a:p>
            </p:txBody>
          </p:sp>
          <p:sp>
            <p:nvSpPr>
              <p:cNvPr id="828" name="正方形/長方形 827">
                <a:extLst>
                  <a:ext uri="{FF2B5EF4-FFF2-40B4-BE49-F238E27FC236}">
                    <a16:creationId xmlns:a16="http://schemas.microsoft.com/office/drawing/2014/main" id="{CF325F03-13C5-4D25-A684-91C4C0679359}"/>
                  </a:ext>
                </a:extLst>
              </p:cNvPr>
              <p:cNvSpPr/>
              <p:nvPr/>
            </p:nvSpPr>
            <p:spPr>
              <a:xfrm>
                <a:off x="43144467" y="27886480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成田市</a:t>
                </a:r>
              </a:p>
            </p:txBody>
          </p:sp>
          <p:sp>
            <p:nvSpPr>
              <p:cNvPr id="829" name="正方形/長方形 828">
                <a:extLst>
                  <a:ext uri="{FF2B5EF4-FFF2-40B4-BE49-F238E27FC236}">
                    <a16:creationId xmlns:a16="http://schemas.microsoft.com/office/drawing/2014/main" id="{1A228430-73F2-45BA-870D-6F5DF3CF7CA7}"/>
                  </a:ext>
                </a:extLst>
              </p:cNvPr>
              <p:cNvSpPr/>
              <p:nvPr/>
            </p:nvSpPr>
            <p:spPr>
              <a:xfrm>
                <a:off x="42364895" y="29147713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市原市</a:t>
                </a:r>
              </a:p>
            </p:txBody>
          </p:sp>
          <p:sp>
            <p:nvSpPr>
              <p:cNvPr id="830" name="正方形/長方形 829">
                <a:extLst>
                  <a:ext uri="{FF2B5EF4-FFF2-40B4-BE49-F238E27FC236}">
                    <a16:creationId xmlns:a16="http://schemas.microsoft.com/office/drawing/2014/main" id="{23522251-7FDB-43C1-9E8C-E6F82B87375F}"/>
                  </a:ext>
                </a:extLst>
              </p:cNvPr>
              <p:cNvSpPr/>
              <p:nvPr/>
            </p:nvSpPr>
            <p:spPr>
              <a:xfrm>
                <a:off x="41772626" y="27661888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流山市</a:t>
                </a:r>
              </a:p>
            </p:txBody>
          </p:sp>
          <p:sp>
            <p:nvSpPr>
              <p:cNvPr id="831" name="正方形/長方形 830">
                <a:extLst>
                  <a:ext uri="{FF2B5EF4-FFF2-40B4-BE49-F238E27FC236}">
                    <a16:creationId xmlns:a16="http://schemas.microsoft.com/office/drawing/2014/main" id="{EADB9EBA-EC0C-4895-BBC7-5DE255C6B09F}"/>
                  </a:ext>
                </a:extLst>
              </p:cNvPr>
              <p:cNvSpPr/>
              <p:nvPr/>
            </p:nvSpPr>
            <p:spPr>
              <a:xfrm>
                <a:off x="42835597" y="27811548"/>
                <a:ext cx="402674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栄町</a:t>
                </a:r>
              </a:p>
            </p:txBody>
          </p:sp>
          <p:sp>
            <p:nvSpPr>
              <p:cNvPr id="832" name="正方形/長方形 831">
                <a:extLst>
                  <a:ext uri="{FF2B5EF4-FFF2-40B4-BE49-F238E27FC236}">
                    <a16:creationId xmlns:a16="http://schemas.microsoft.com/office/drawing/2014/main" id="{8EF2C6B0-B60C-4454-BFEB-34480D92053C}"/>
                  </a:ext>
                </a:extLst>
              </p:cNvPr>
              <p:cNvSpPr/>
              <p:nvPr/>
            </p:nvSpPr>
            <p:spPr>
              <a:xfrm>
                <a:off x="42007882" y="28069882"/>
                <a:ext cx="620683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鎌ヶ谷市</a:t>
                </a:r>
              </a:p>
            </p:txBody>
          </p:sp>
          <p:sp>
            <p:nvSpPr>
              <p:cNvPr id="833" name="正方形/長方形 832">
                <a:extLst>
                  <a:ext uri="{FF2B5EF4-FFF2-40B4-BE49-F238E27FC236}">
                    <a16:creationId xmlns:a16="http://schemas.microsoft.com/office/drawing/2014/main" id="{2A18A206-1494-40D2-ACB7-3D0C3BCAC152}"/>
                  </a:ext>
                </a:extLst>
              </p:cNvPr>
              <p:cNvSpPr/>
              <p:nvPr/>
            </p:nvSpPr>
            <p:spPr>
              <a:xfrm>
                <a:off x="42184844" y="27647956"/>
                <a:ext cx="620683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我孫子市</a:t>
                </a:r>
              </a:p>
            </p:txBody>
          </p:sp>
          <p:sp>
            <p:nvSpPr>
              <p:cNvPr id="834" name="正方形/長方形 833">
                <a:extLst>
                  <a:ext uri="{FF2B5EF4-FFF2-40B4-BE49-F238E27FC236}">
                    <a16:creationId xmlns:a16="http://schemas.microsoft.com/office/drawing/2014/main" id="{CBC9C2F5-A2C4-46AC-A49E-148742D8B8F5}"/>
                  </a:ext>
                </a:extLst>
              </p:cNvPr>
              <p:cNvSpPr/>
              <p:nvPr/>
            </p:nvSpPr>
            <p:spPr>
              <a:xfrm>
                <a:off x="42962433" y="29241454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茂原市</a:t>
                </a:r>
              </a:p>
            </p:txBody>
          </p:sp>
          <p:sp>
            <p:nvSpPr>
              <p:cNvPr id="835" name="正方形/長方形 834">
                <a:extLst>
                  <a:ext uri="{FF2B5EF4-FFF2-40B4-BE49-F238E27FC236}">
                    <a16:creationId xmlns:a16="http://schemas.microsoft.com/office/drawing/2014/main" id="{46FA1305-6332-4C9B-9DBB-CE19578363F7}"/>
                  </a:ext>
                </a:extLst>
              </p:cNvPr>
              <p:cNvSpPr/>
              <p:nvPr/>
            </p:nvSpPr>
            <p:spPr>
              <a:xfrm>
                <a:off x="42576844" y="27933571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印西市</a:t>
                </a:r>
              </a:p>
            </p:txBody>
          </p:sp>
          <p:sp>
            <p:nvSpPr>
              <p:cNvPr id="836" name="正方形/長方形 835">
                <a:extLst>
                  <a:ext uri="{FF2B5EF4-FFF2-40B4-BE49-F238E27FC236}">
                    <a16:creationId xmlns:a16="http://schemas.microsoft.com/office/drawing/2014/main" id="{E0C9103C-C489-486D-AA52-CE7B11157964}"/>
                  </a:ext>
                </a:extLst>
              </p:cNvPr>
              <p:cNvSpPr/>
              <p:nvPr/>
            </p:nvSpPr>
            <p:spPr>
              <a:xfrm>
                <a:off x="43737641" y="28278190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匝瑳市</a:t>
                </a:r>
              </a:p>
            </p:txBody>
          </p:sp>
          <p:sp>
            <p:nvSpPr>
              <p:cNvPr id="837" name="正方形/長方形 836">
                <a:extLst>
                  <a:ext uri="{FF2B5EF4-FFF2-40B4-BE49-F238E27FC236}">
                    <a16:creationId xmlns:a16="http://schemas.microsoft.com/office/drawing/2014/main" id="{22671D70-4FED-476D-B541-17568C157B77}"/>
                  </a:ext>
                </a:extLst>
              </p:cNvPr>
              <p:cNvSpPr/>
              <p:nvPr/>
            </p:nvSpPr>
            <p:spPr>
              <a:xfrm>
                <a:off x="43730450" y="27747540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香取市</a:t>
                </a:r>
              </a:p>
            </p:txBody>
          </p:sp>
          <p:sp>
            <p:nvSpPr>
              <p:cNvPr id="838" name="正方形/長方形 837">
                <a:extLst>
                  <a:ext uri="{FF2B5EF4-FFF2-40B4-BE49-F238E27FC236}">
                    <a16:creationId xmlns:a16="http://schemas.microsoft.com/office/drawing/2014/main" id="{6A130544-77F6-45BC-8B78-475F2FA39B19}"/>
                  </a:ext>
                </a:extLst>
              </p:cNvPr>
              <p:cNvSpPr/>
              <p:nvPr/>
            </p:nvSpPr>
            <p:spPr>
              <a:xfrm>
                <a:off x="43221475" y="28969687"/>
                <a:ext cx="729687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九十九里町</a:t>
                </a:r>
              </a:p>
            </p:txBody>
          </p:sp>
          <p:sp>
            <p:nvSpPr>
              <p:cNvPr id="839" name="正方形/長方形 838">
                <a:extLst>
                  <a:ext uri="{FF2B5EF4-FFF2-40B4-BE49-F238E27FC236}">
                    <a16:creationId xmlns:a16="http://schemas.microsoft.com/office/drawing/2014/main" id="{AB9600F7-D622-43E0-BFF9-071B94A40CC0}"/>
                  </a:ext>
                </a:extLst>
              </p:cNvPr>
              <p:cNvSpPr/>
              <p:nvPr/>
            </p:nvSpPr>
            <p:spPr>
              <a:xfrm>
                <a:off x="42714762" y="28314134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佐倉市</a:t>
                </a:r>
              </a:p>
            </p:txBody>
          </p:sp>
          <p:sp>
            <p:nvSpPr>
              <p:cNvPr id="840" name="正方形/長方形 839">
                <a:extLst>
                  <a:ext uri="{FF2B5EF4-FFF2-40B4-BE49-F238E27FC236}">
                    <a16:creationId xmlns:a16="http://schemas.microsoft.com/office/drawing/2014/main" id="{13658C53-6B7F-440F-B514-33622DCBFD51}"/>
                  </a:ext>
                </a:extLst>
              </p:cNvPr>
              <p:cNvSpPr/>
              <p:nvPr/>
            </p:nvSpPr>
            <p:spPr>
              <a:xfrm>
                <a:off x="41670342" y="27316044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野田市</a:t>
                </a:r>
              </a:p>
            </p:txBody>
          </p:sp>
          <p:sp>
            <p:nvSpPr>
              <p:cNvPr id="841" name="正方形/長方形 840">
                <a:extLst>
                  <a:ext uri="{FF2B5EF4-FFF2-40B4-BE49-F238E27FC236}">
                    <a16:creationId xmlns:a16="http://schemas.microsoft.com/office/drawing/2014/main" id="{8618F396-1D18-4B04-845E-8A834B20B3EC}"/>
                  </a:ext>
                </a:extLst>
              </p:cNvPr>
              <p:cNvSpPr/>
              <p:nvPr/>
            </p:nvSpPr>
            <p:spPr>
              <a:xfrm>
                <a:off x="41825084" y="27965575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松戸市</a:t>
                </a:r>
              </a:p>
            </p:txBody>
          </p:sp>
          <p:sp>
            <p:nvSpPr>
              <p:cNvPr id="842" name="正方形/長方形 841">
                <a:extLst>
                  <a:ext uri="{FF2B5EF4-FFF2-40B4-BE49-F238E27FC236}">
                    <a16:creationId xmlns:a16="http://schemas.microsoft.com/office/drawing/2014/main" id="{83C4CE7C-2201-415A-BE38-026D0F188B70}"/>
                  </a:ext>
                </a:extLst>
              </p:cNvPr>
              <p:cNvSpPr/>
              <p:nvPr/>
            </p:nvSpPr>
            <p:spPr>
              <a:xfrm>
                <a:off x="42062672" y="28277187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船橋市</a:t>
                </a:r>
              </a:p>
            </p:txBody>
          </p:sp>
          <p:sp>
            <p:nvSpPr>
              <p:cNvPr id="843" name="正方形/長方形 842">
                <a:extLst>
                  <a:ext uri="{FF2B5EF4-FFF2-40B4-BE49-F238E27FC236}">
                    <a16:creationId xmlns:a16="http://schemas.microsoft.com/office/drawing/2014/main" id="{E679E836-E5EF-4ACC-AC25-EF47BCDA4951}"/>
                  </a:ext>
                </a:extLst>
              </p:cNvPr>
              <p:cNvSpPr/>
              <p:nvPr/>
            </p:nvSpPr>
            <p:spPr>
              <a:xfrm>
                <a:off x="41831076" y="28189907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市川市</a:t>
                </a:r>
              </a:p>
            </p:txBody>
          </p:sp>
          <p:sp>
            <p:nvSpPr>
              <p:cNvPr id="844" name="正方形/長方形 843">
                <a:extLst>
                  <a:ext uri="{FF2B5EF4-FFF2-40B4-BE49-F238E27FC236}">
                    <a16:creationId xmlns:a16="http://schemas.microsoft.com/office/drawing/2014/main" id="{10339ED8-24E1-4E7D-96BC-AFC404ECC238}"/>
                  </a:ext>
                </a:extLst>
              </p:cNvPr>
              <p:cNvSpPr/>
              <p:nvPr/>
            </p:nvSpPr>
            <p:spPr>
              <a:xfrm>
                <a:off x="44483731" y="28215168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銚子市</a:t>
                </a:r>
              </a:p>
            </p:txBody>
          </p:sp>
          <p:grpSp>
            <p:nvGrpSpPr>
              <p:cNvPr id="845" name="グループ化 844">
                <a:extLst>
                  <a:ext uri="{FF2B5EF4-FFF2-40B4-BE49-F238E27FC236}">
                    <a16:creationId xmlns:a16="http://schemas.microsoft.com/office/drawing/2014/main" id="{2AF974E3-9E36-4721-B9BD-6F5603AB43FD}"/>
                  </a:ext>
                </a:extLst>
              </p:cNvPr>
              <p:cNvGrpSpPr/>
              <p:nvPr/>
            </p:nvGrpSpPr>
            <p:grpSpPr>
              <a:xfrm>
                <a:off x="42299251" y="28419205"/>
                <a:ext cx="900017" cy="665682"/>
                <a:chOff x="1999924" y="1526714"/>
                <a:chExt cx="900017" cy="665682"/>
              </a:xfrm>
            </p:grpSpPr>
            <p:sp>
              <p:nvSpPr>
                <p:cNvPr id="853" name="正方形/長方形 852">
                  <a:extLst>
                    <a:ext uri="{FF2B5EF4-FFF2-40B4-BE49-F238E27FC236}">
                      <a16:creationId xmlns:a16="http://schemas.microsoft.com/office/drawing/2014/main" id="{49502D44-F6F5-40E8-8EE7-3AEB327166AE}"/>
                    </a:ext>
                  </a:extLst>
                </p:cNvPr>
                <p:cNvSpPr/>
                <p:nvPr/>
              </p:nvSpPr>
              <p:spPr>
                <a:xfrm>
                  <a:off x="1999924" y="1683636"/>
                  <a:ext cx="415498" cy="184666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marL="0" marR="0" lvl="0" indent="0" algn="ctr" defTabSz="1220788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1" lang="ja-JP" altLang="en-US" sz="600" i="0" u="none" strike="noStrike" kern="10" cap="none" spc="0" normalizeH="0" baseline="0" noProof="0" dirty="0">
                      <a:ln>
                        <a:noFill/>
                      </a:ln>
                      <a:solidFill>
                        <a:srgbClr val="0070C0"/>
                      </a:solidFill>
                      <a:uLnTx/>
                      <a:uFillTx/>
                      <a:latin typeface="メイリオ"/>
                      <a:ea typeface="メイリオ"/>
                      <a:cs typeface="メイリオ"/>
                    </a:rPr>
                    <a:t>美浜区</a:t>
                  </a:r>
                </a:p>
              </p:txBody>
            </p:sp>
            <p:sp>
              <p:nvSpPr>
                <p:cNvPr id="854" name="正方形/長方形 853">
                  <a:extLst>
                    <a:ext uri="{FF2B5EF4-FFF2-40B4-BE49-F238E27FC236}">
                      <a16:creationId xmlns:a16="http://schemas.microsoft.com/office/drawing/2014/main" id="{DDF06BFC-291C-48AF-BB33-733C05127443}"/>
                    </a:ext>
                  </a:extLst>
                </p:cNvPr>
                <p:cNvSpPr/>
                <p:nvPr/>
              </p:nvSpPr>
              <p:spPr>
                <a:xfrm>
                  <a:off x="2438499" y="1767222"/>
                  <a:ext cx="415498" cy="184666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marL="0" marR="0" lvl="0" indent="0" algn="ctr" defTabSz="1220788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1" lang="ja-JP" altLang="en-US" sz="600" i="0" u="none" strike="noStrike" kern="10" cap="none" spc="0" normalizeH="0" baseline="0" noProof="0" dirty="0">
                      <a:ln>
                        <a:noFill/>
                      </a:ln>
                      <a:solidFill>
                        <a:srgbClr val="0070C0"/>
                      </a:solidFill>
                      <a:uLnTx/>
                      <a:uFillTx/>
                      <a:latin typeface="メイリオ"/>
                      <a:ea typeface="メイリオ"/>
                      <a:cs typeface="メイリオ"/>
                    </a:rPr>
                    <a:t>若葉区</a:t>
                  </a:r>
                </a:p>
              </p:txBody>
            </p:sp>
            <p:sp>
              <p:nvSpPr>
                <p:cNvPr id="855" name="正方形/長方形 854">
                  <a:extLst>
                    <a:ext uri="{FF2B5EF4-FFF2-40B4-BE49-F238E27FC236}">
                      <a16:creationId xmlns:a16="http://schemas.microsoft.com/office/drawing/2014/main" id="{D457BB0A-D25F-4B5F-BB38-A4C06B9E4E99}"/>
                    </a:ext>
                  </a:extLst>
                </p:cNvPr>
                <p:cNvSpPr/>
                <p:nvPr/>
              </p:nvSpPr>
              <p:spPr>
                <a:xfrm>
                  <a:off x="2172471" y="1617202"/>
                  <a:ext cx="415498" cy="184666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marL="0" marR="0" lvl="0" indent="0" algn="ctr" defTabSz="1220788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1" lang="ja-JP" altLang="en-US" sz="600" i="0" u="none" strike="noStrike" kern="10" cap="none" spc="0" normalizeH="0" baseline="0" noProof="0" dirty="0">
                      <a:ln>
                        <a:noFill/>
                      </a:ln>
                      <a:solidFill>
                        <a:srgbClr val="0070C0"/>
                      </a:solidFill>
                      <a:uLnTx/>
                      <a:uFillTx/>
                      <a:latin typeface="メイリオ"/>
                      <a:ea typeface="メイリオ"/>
                      <a:cs typeface="メイリオ"/>
                    </a:rPr>
                    <a:t>稲毛区</a:t>
                  </a:r>
                </a:p>
              </p:txBody>
            </p:sp>
            <p:sp>
              <p:nvSpPr>
                <p:cNvPr id="856" name="正方形/長方形 855">
                  <a:extLst>
                    <a:ext uri="{FF2B5EF4-FFF2-40B4-BE49-F238E27FC236}">
                      <a16:creationId xmlns:a16="http://schemas.microsoft.com/office/drawing/2014/main" id="{FBB9F827-A5D5-4A8F-B671-80F0177B15F9}"/>
                    </a:ext>
                  </a:extLst>
                </p:cNvPr>
                <p:cNvSpPr/>
                <p:nvPr/>
              </p:nvSpPr>
              <p:spPr>
                <a:xfrm>
                  <a:off x="2023489" y="1526714"/>
                  <a:ext cx="492443" cy="184666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marL="0" marR="0" lvl="0" indent="0" algn="ctr" defTabSz="1220788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1" lang="ja-JP" altLang="en-US" sz="600" i="0" u="none" strike="noStrike" kern="10" cap="none" spc="0" normalizeH="0" baseline="0" noProof="0" dirty="0">
                      <a:ln>
                        <a:noFill/>
                      </a:ln>
                      <a:solidFill>
                        <a:srgbClr val="0070C0"/>
                      </a:solidFill>
                      <a:uLnTx/>
                      <a:uFillTx/>
                      <a:latin typeface="メイリオ"/>
                      <a:ea typeface="メイリオ"/>
                      <a:cs typeface="メイリオ"/>
                    </a:rPr>
                    <a:t>花見川区</a:t>
                  </a:r>
                </a:p>
              </p:txBody>
            </p:sp>
            <p:sp>
              <p:nvSpPr>
                <p:cNvPr id="857" name="正方形/長方形 856">
                  <a:extLst>
                    <a:ext uri="{FF2B5EF4-FFF2-40B4-BE49-F238E27FC236}">
                      <a16:creationId xmlns:a16="http://schemas.microsoft.com/office/drawing/2014/main" id="{94AFA562-0D3B-4095-BFF0-170EF02E28E2}"/>
                    </a:ext>
                  </a:extLst>
                </p:cNvPr>
                <p:cNvSpPr/>
                <p:nvPr/>
              </p:nvSpPr>
              <p:spPr>
                <a:xfrm>
                  <a:off x="2224738" y="1945998"/>
                  <a:ext cx="415498" cy="184666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marL="0" marR="0" lvl="0" indent="0" algn="ctr" defTabSz="1220788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1" lang="ja-JP" altLang="en-US" sz="600" i="0" u="none" strike="noStrike" kern="10" cap="none" spc="0" normalizeH="0" baseline="0" noProof="0" dirty="0">
                      <a:ln>
                        <a:noFill/>
                      </a:ln>
                      <a:solidFill>
                        <a:srgbClr val="0070C0"/>
                      </a:solidFill>
                      <a:uLnTx/>
                      <a:uFillTx/>
                      <a:latin typeface="メイリオ"/>
                      <a:ea typeface="メイリオ"/>
                      <a:cs typeface="メイリオ"/>
                    </a:rPr>
                    <a:t>中央区</a:t>
                  </a:r>
                </a:p>
              </p:txBody>
            </p:sp>
            <p:sp>
              <p:nvSpPr>
                <p:cNvPr id="858" name="正方形/長方形 857">
                  <a:extLst>
                    <a:ext uri="{FF2B5EF4-FFF2-40B4-BE49-F238E27FC236}">
                      <a16:creationId xmlns:a16="http://schemas.microsoft.com/office/drawing/2014/main" id="{7E300486-AA54-4768-9EBD-2C8677DEA039}"/>
                    </a:ext>
                  </a:extLst>
                </p:cNvPr>
                <p:cNvSpPr/>
                <p:nvPr/>
              </p:nvSpPr>
              <p:spPr>
                <a:xfrm>
                  <a:off x="2561387" y="2007730"/>
                  <a:ext cx="338554" cy="184666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marL="0" marR="0" lvl="0" indent="0" algn="ctr" defTabSz="1220788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1" lang="ja-JP" altLang="en-US" sz="600" i="0" u="none" strike="noStrike" kern="10" cap="none" spc="0" normalizeH="0" baseline="0" noProof="0" dirty="0">
                      <a:ln>
                        <a:noFill/>
                      </a:ln>
                      <a:solidFill>
                        <a:srgbClr val="0070C0"/>
                      </a:solidFill>
                      <a:uLnTx/>
                      <a:uFillTx/>
                      <a:latin typeface="メイリオ"/>
                      <a:ea typeface="メイリオ"/>
                      <a:cs typeface="メイリオ"/>
                    </a:rPr>
                    <a:t>緑区</a:t>
                  </a:r>
                </a:p>
              </p:txBody>
            </p:sp>
          </p:grpSp>
          <p:sp>
            <p:nvSpPr>
              <p:cNvPr id="846" name="正方形/長方形 845">
                <a:extLst>
                  <a:ext uri="{FF2B5EF4-FFF2-40B4-BE49-F238E27FC236}">
                    <a16:creationId xmlns:a16="http://schemas.microsoft.com/office/drawing/2014/main" id="{A44C613A-539D-4B9B-8A9E-7CCC999AB3DB}"/>
                  </a:ext>
                </a:extLst>
              </p:cNvPr>
              <p:cNvSpPr/>
              <p:nvPr/>
            </p:nvSpPr>
            <p:spPr>
              <a:xfrm>
                <a:off x="42506291" y="28722381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千葉市</a:t>
                </a:r>
              </a:p>
            </p:txBody>
          </p:sp>
          <p:sp>
            <p:nvSpPr>
              <p:cNvPr id="847" name="正方形/長方形 846">
                <a:extLst>
                  <a:ext uri="{FF2B5EF4-FFF2-40B4-BE49-F238E27FC236}">
                    <a16:creationId xmlns:a16="http://schemas.microsoft.com/office/drawing/2014/main" id="{616A9456-D21A-4D24-B99F-6CE4348B2977}"/>
                  </a:ext>
                </a:extLst>
              </p:cNvPr>
              <p:cNvSpPr/>
              <p:nvPr/>
            </p:nvSpPr>
            <p:spPr>
              <a:xfrm>
                <a:off x="41767287" y="30707186"/>
                <a:ext cx="620683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南房総市</a:t>
                </a:r>
              </a:p>
            </p:txBody>
          </p:sp>
          <p:sp>
            <p:nvSpPr>
              <p:cNvPr id="848" name="正方形/長方形 847">
                <a:extLst>
                  <a:ext uri="{FF2B5EF4-FFF2-40B4-BE49-F238E27FC236}">
                    <a16:creationId xmlns:a16="http://schemas.microsoft.com/office/drawing/2014/main" id="{933971B2-5892-43ED-88D9-DA81CFE8C120}"/>
                  </a:ext>
                </a:extLst>
              </p:cNvPr>
              <p:cNvSpPr/>
              <p:nvPr/>
            </p:nvSpPr>
            <p:spPr>
              <a:xfrm>
                <a:off x="41663009" y="30444113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鋸南町</a:t>
                </a:r>
              </a:p>
            </p:txBody>
          </p:sp>
          <p:sp>
            <p:nvSpPr>
              <p:cNvPr id="849" name="正方形/長方形 848">
                <a:extLst>
                  <a:ext uri="{FF2B5EF4-FFF2-40B4-BE49-F238E27FC236}">
                    <a16:creationId xmlns:a16="http://schemas.microsoft.com/office/drawing/2014/main" id="{32BEB3AF-CFBC-4449-BFF9-3B079250BEEF}"/>
                  </a:ext>
                </a:extLst>
              </p:cNvPr>
              <p:cNvSpPr/>
              <p:nvPr/>
            </p:nvSpPr>
            <p:spPr>
              <a:xfrm>
                <a:off x="41805824" y="30139152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富津市</a:t>
                </a:r>
              </a:p>
            </p:txBody>
          </p:sp>
          <p:sp>
            <p:nvSpPr>
              <p:cNvPr id="850" name="正方形/長方形 849">
                <a:extLst>
                  <a:ext uri="{FF2B5EF4-FFF2-40B4-BE49-F238E27FC236}">
                    <a16:creationId xmlns:a16="http://schemas.microsoft.com/office/drawing/2014/main" id="{CF94F6BF-B378-4D89-9C12-268F9E8BFC7C}"/>
                  </a:ext>
                </a:extLst>
              </p:cNvPr>
              <p:cNvSpPr/>
              <p:nvPr/>
            </p:nvSpPr>
            <p:spPr>
              <a:xfrm>
                <a:off x="42334780" y="30440554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鴨川市</a:t>
                </a:r>
              </a:p>
            </p:txBody>
          </p:sp>
          <p:sp>
            <p:nvSpPr>
              <p:cNvPr id="851" name="正方形/長方形 850">
                <a:extLst>
                  <a:ext uri="{FF2B5EF4-FFF2-40B4-BE49-F238E27FC236}">
                    <a16:creationId xmlns:a16="http://schemas.microsoft.com/office/drawing/2014/main" id="{E91A8A02-6444-4BCB-A0E8-BB011F616C77}"/>
                  </a:ext>
                </a:extLst>
              </p:cNvPr>
              <p:cNvSpPr/>
              <p:nvPr/>
            </p:nvSpPr>
            <p:spPr>
              <a:xfrm>
                <a:off x="41864447" y="29612973"/>
                <a:ext cx="620683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木更津市</a:t>
                </a:r>
              </a:p>
            </p:txBody>
          </p:sp>
          <p:sp>
            <p:nvSpPr>
              <p:cNvPr id="852" name="正方形/長方形 851">
                <a:extLst>
                  <a:ext uri="{FF2B5EF4-FFF2-40B4-BE49-F238E27FC236}">
                    <a16:creationId xmlns:a16="http://schemas.microsoft.com/office/drawing/2014/main" id="{AB3601A9-C789-4D58-BC69-D191F097D456}"/>
                  </a:ext>
                </a:extLst>
              </p:cNvPr>
              <p:cNvSpPr/>
              <p:nvPr/>
            </p:nvSpPr>
            <p:spPr>
              <a:xfrm>
                <a:off x="41573425" y="31107244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館山市</a:t>
                </a:r>
              </a:p>
            </p:txBody>
          </p:sp>
        </p:grpSp>
        <p:sp>
          <p:nvSpPr>
            <p:cNvPr id="797" name="正方形/長方形 796">
              <a:extLst>
                <a:ext uri="{FF2B5EF4-FFF2-40B4-BE49-F238E27FC236}">
                  <a16:creationId xmlns:a16="http://schemas.microsoft.com/office/drawing/2014/main" id="{AFCF9AE5-F129-4987-B147-7B85666553EE}"/>
                </a:ext>
              </a:extLst>
            </p:cNvPr>
            <p:cNvSpPr/>
            <p:nvPr/>
          </p:nvSpPr>
          <p:spPr>
            <a:xfrm>
              <a:off x="42500742" y="28933457"/>
              <a:ext cx="896399" cy="36933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1800" b="1" spc="50" dirty="0">
                  <a:ln w="11430">
                    <a:noFill/>
                  </a:ln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千　葉</a:t>
              </a:r>
            </a:p>
          </p:txBody>
        </p:sp>
      </p:grpSp>
      <p:grpSp>
        <p:nvGrpSpPr>
          <p:cNvPr id="922" name="グループ化 921">
            <a:extLst>
              <a:ext uri="{FF2B5EF4-FFF2-40B4-BE49-F238E27FC236}">
                <a16:creationId xmlns:a16="http://schemas.microsoft.com/office/drawing/2014/main" id="{3E8B9161-5EB7-4838-98B0-619D9ACE73C9}"/>
              </a:ext>
            </a:extLst>
          </p:cNvPr>
          <p:cNvGrpSpPr/>
          <p:nvPr/>
        </p:nvGrpSpPr>
        <p:grpSpPr>
          <a:xfrm>
            <a:off x="4458739" y="3738564"/>
            <a:ext cx="3163220" cy="1468436"/>
            <a:chOff x="39004876" y="27674888"/>
            <a:chExt cx="3163220" cy="1468436"/>
          </a:xfrm>
        </p:grpSpPr>
        <p:grpSp>
          <p:nvGrpSpPr>
            <p:cNvPr id="923" name="グループ化 922">
              <a:extLst>
                <a:ext uri="{FF2B5EF4-FFF2-40B4-BE49-F238E27FC236}">
                  <a16:creationId xmlns:a16="http://schemas.microsoft.com/office/drawing/2014/main" id="{376FE9C3-82ED-47C5-A907-1E5645DEC718}"/>
                </a:ext>
              </a:extLst>
            </p:cNvPr>
            <p:cNvGrpSpPr/>
            <p:nvPr/>
          </p:nvGrpSpPr>
          <p:grpSpPr>
            <a:xfrm>
              <a:off x="39004876" y="27674888"/>
              <a:ext cx="3034664" cy="1468436"/>
              <a:chOff x="39004876" y="27674888"/>
              <a:chExt cx="3034664" cy="1468436"/>
            </a:xfrm>
          </p:grpSpPr>
          <p:grpSp>
            <p:nvGrpSpPr>
              <p:cNvPr id="979" name="グループ化 978">
                <a:extLst>
                  <a:ext uri="{FF2B5EF4-FFF2-40B4-BE49-F238E27FC236}">
                    <a16:creationId xmlns:a16="http://schemas.microsoft.com/office/drawing/2014/main" id="{7D63430E-F633-4A18-BC3D-750B3308D195}"/>
                  </a:ext>
                </a:extLst>
              </p:cNvPr>
              <p:cNvGrpSpPr/>
              <p:nvPr/>
            </p:nvGrpSpPr>
            <p:grpSpPr>
              <a:xfrm>
                <a:off x="39041420" y="27674888"/>
                <a:ext cx="1997044" cy="1468436"/>
                <a:chOff x="39041420" y="27674888"/>
                <a:chExt cx="1997044" cy="1468436"/>
              </a:xfrm>
            </p:grpSpPr>
            <p:sp>
              <p:nvSpPr>
                <p:cNvPr id="1010" name="フリーフォーム: 図形 1009">
                  <a:extLst>
                    <a:ext uri="{FF2B5EF4-FFF2-40B4-BE49-F238E27FC236}">
                      <a16:creationId xmlns:a16="http://schemas.microsoft.com/office/drawing/2014/main" id="{4AC20D44-9463-4D30-9FA2-103D9C6352D8}"/>
                    </a:ext>
                  </a:extLst>
                </p:cNvPr>
                <p:cNvSpPr/>
                <p:nvPr/>
              </p:nvSpPr>
              <p:spPr>
                <a:xfrm>
                  <a:off x="39041420" y="27674888"/>
                  <a:ext cx="708788" cy="597712"/>
                </a:xfrm>
                <a:custGeom>
                  <a:avLst/>
                  <a:gdLst>
                    <a:gd name="connsiteX0" fmla="*/ 273020 w 708788"/>
                    <a:gd name="connsiteY0" fmla="*/ 0 h 597712"/>
                    <a:gd name="connsiteX1" fmla="*/ 387316 w 708788"/>
                    <a:gd name="connsiteY1" fmla="*/ 109536 h 597712"/>
                    <a:gd name="connsiteX2" fmla="*/ 458756 w 708788"/>
                    <a:gd name="connsiteY2" fmla="*/ 80962 h 597712"/>
                    <a:gd name="connsiteX3" fmla="*/ 515904 w 708788"/>
                    <a:gd name="connsiteY3" fmla="*/ 123824 h 597712"/>
                    <a:gd name="connsiteX4" fmla="*/ 606392 w 708788"/>
                    <a:gd name="connsiteY4" fmla="*/ 123824 h 597712"/>
                    <a:gd name="connsiteX5" fmla="*/ 632672 w 708788"/>
                    <a:gd name="connsiteY5" fmla="*/ 138716 h 597712"/>
                    <a:gd name="connsiteX6" fmla="*/ 670684 w 708788"/>
                    <a:gd name="connsiteY6" fmla="*/ 204788 h 597712"/>
                    <a:gd name="connsiteX7" fmla="*/ 708788 w 708788"/>
                    <a:gd name="connsiteY7" fmla="*/ 233362 h 597712"/>
                    <a:gd name="connsiteX8" fmla="*/ 694500 w 708788"/>
                    <a:gd name="connsiteY8" fmla="*/ 330992 h 597712"/>
                    <a:gd name="connsiteX9" fmla="*/ 606392 w 708788"/>
                    <a:gd name="connsiteY9" fmla="*/ 385762 h 597712"/>
                    <a:gd name="connsiteX10" fmla="*/ 613536 w 708788"/>
                    <a:gd name="connsiteY10" fmla="*/ 409576 h 597712"/>
                    <a:gd name="connsiteX11" fmla="*/ 584960 w 708788"/>
                    <a:gd name="connsiteY11" fmla="*/ 433388 h 597712"/>
                    <a:gd name="connsiteX12" fmla="*/ 580200 w 708788"/>
                    <a:gd name="connsiteY12" fmla="*/ 478632 h 597712"/>
                    <a:gd name="connsiteX13" fmla="*/ 556388 w 708788"/>
                    <a:gd name="connsiteY13" fmla="*/ 497680 h 597712"/>
                    <a:gd name="connsiteX14" fmla="*/ 463516 w 708788"/>
                    <a:gd name="connsiteY14" fmla="*/ 442912 h 597712"/>
                    <a:gd name="connsiteX15" fmla="*/ 425420 w 708788"/>
                    <a:gd name="connsiteY15" fmla="*/ 464344 h 597712"/>
                    <a:gd name="connsiteX16" fmla="*/ 299212 w 708788"/>
                    <a:gd name="connsiteY16" fmla="*/ 519112 h 597712"/>
                    <a:gd name="connsiteX17" fmla="*/ 280160 w 708788"/>
                    <a:gd name="connsiteY17" fmla="*/ 571500 h 597712"/>
                    <a:gd name="connsiteX18" fmla="*/ 239680 w 708788"/>
                    <a:gd name="connsiteY18" fmla="*/ 573880 h 597712"/>
                    <a:gd name="connsiteX19" fmla="*/ 199644 w 708788"/>
                    <a:gd name="connsiteY19" fmla="*/ 597712 h 597712"/>
                    <a:gd name="connsiteX20" fmla="*/ 125380 w 708788"/>
                    <a:gd name="connsiteY20" fmla="*/ 481012 h 597712"/>
                    <a:gd name="connsiteX21" fmla="*/ 153956 w 708788"/>
                    <a:gd name="connsiteY21" fmla="*/ 404812 h 597712"/>
                    <a:gd name="connsiteX22" fmla="*/ 77756 w 708788"/>
                    <a:gd name="connsiteY22" fmla="*/ 347662 h 597712"/>
                    <a:gd name="connsiteX23" fmla="*/ 77756 w 708788"/>
                    <a:gd name="connsiteY23" fmla="*/ 242888 h 597712"/>
                    <a:gd name="connsiteX24" fmla="*/ 39656 w 708788"/>
                    <a:gd name="connsiteY24" fmla="*/ 233362 h 597712"/>
                    <a:gd name="connsiteX25" fmla="*/ 0 w 708788"/>
                    <a:gd name="connsiteY25" fmla="*/ 167272 h 597712"/>
                    <a:gd name="connsiteX26" fmla="*/ 1556 w 708788"/>
                    <a:gd name="connsiteY26" fmla="*/ 166688 h 597712"/>
                    <a:gd name="connsiteX27" fmla="*/ 1556 w 708788"/>
                    <a:gd name="connsiteY27" fmla="*/ 128588 h 597712"/>
                    <a:gd name="connsiteX28" fmla="*/ 92044 w 708788"/>
                    <a:gd name="connsiteY28" fmla="*/ 42862 h 597712"/>
                    <a:gd name="connsiteX29" fmla="*/ 201580 w 708788"/>
                    <a:gd name="connsiteY29" fmla="*/ 42862 h 597712"/>
                    <a:gd name="connsiteX30" fmla="*/ 215868 w 708788"/>
                    <a:gd name="connsiteY30" fmla="*/ 9524 h 597712"/>
                    <a:gd name="connsiteX31" fmla="*/ 273020 w 708788"/>
                    <a:gd name="connsiteY31" fmla="*/ 0 h 5977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708788" h="597712">
                      <a:moveTo>
                        <a:pt x="273020" y="0"/>
                      </a:moveTo>
                      <a:lnTo>
                        <a:pt x="387316" y="109536"/>
                      </a:lnTo>
                      <a:lnTo>
                        <a:pt x="458756" y="80962"/>
                      </a:lnTo>
                      <a:lnTo>
                        <a:pt x="515904" y="123824"/>
                      </a:lnTo>
                      <a:lnTo>
                        <a:pt x="606392" y="123824"/>
                      </a:lnTo>
                      <a:lnTo>
                        <a:pt x="632672" y="138716"/>
                      </a:lnTo>
                      <a:lnTo>
                        <a:pt x="670684" y="204788"/>
                      </a:lnTo>
                      <a:lnTo>
                        <a:pt x="708788" y="233362"/>
                      </a:lnTo>
                      <a:lnTo>
                        <a:pt x="694500" y="330992"/>
                      </a:lnTo>
                      <a:lnTo>
                        <a:pt x="606392" y="385762"/>
                      </a:lnTo>
                      <a:lnTo>
                        <a:pt x="613536" y="409576"/>
                      </a:lnTo>
                      <a:lnTo>
                        <a:pt x="584960" y="433388"/>
                      </a:lnTo>
                      <a:lnTo>
                        <a:pt x="580200" y="478632"/>
                      </a:lnTo>
                      <a:lnTo>
                        <a:pt x="556388" y="497680"/>
                      </a:lnTo>
                      <a:lnTo>
                        <a:pt x="463516" y="442912"/>
                      </a:lnTo>
                      <a:lnTo>
                        <a:pt x="425420" y="464344"/>
                      </a:lnTo>
                      <a:lnTo>
                        <a:pt x="299212" y="519112"/>
                      </a:lnTo>
                      <a:lnTo>
                        <a:pt x="280160" y="571500"/>
                      </a:lnTo>
                      <a:lnTo>
                        <a:pt x="239680" y="573880"/>
                      </a:lnTo>
                      <a:lnTo>
                        <a:pt x="199644" y="597712"/>
                      </a:lnTo>
                      <a:lnTo>
                        <a:pt x="125380" y="481012"/>
                      </a:lnTo>
                      <a:lnTo>
                        <a:pt x="153956" y="404812"/>
                      </a:lnTo>
                      <a:lnTo>
                        <a:pt x="77756" y="347662"/>
                      </a:lnTo>
                      <a:lnTo>
                        <a:pt x="77756" y="242888"/>
                      </a:lnTo>
                      <a:lnTo>
                        <a:pt x="39656" y="233362"/>
                      </a:lnTo>
                      <a:lnTo>
                        <a:pt x="0" y="167272"/>
                      </a:lnTo>
                      <a:lnTo>
                        <a:pt x="1556" y="166688"/>
                      </a:lnTo>
                      <a:lnTo>
                        <a:pt x="1556" y="128588"/>
                      </a:lnTo>
                      <a:lnTo>
                        <a:pt x="92044" y="42862"/>
                      </a:lnTo>
                      <a:lnTo>
                        <a:pt x="201580" y="42862"/>
                      </a:lnTo>
                      <a:lnTo>
                        <a:pt x="215868" y="9524"/>
                      </a:lnTo>
                      <a:lnTo>
                        <a:pt x="273020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11" name="フリーフォーム: 図形 1010">
                  <a:extLst>
                    <a:ext uri="{FF2B5EF4-FFF2-40B4-BE49-F238E27FC236}">
                      <a16:creationId xmlns:a16="http://schemas.microsoft.com/office/drawing/2014/main" id="{DBB2C3E5-802A-486E-BEEB-EC0FAF5684B1}"/>
                    </a:ext>
                  </a:extLst>
                </p:cNvPr>
                <p:cNvSpPr/>
                <p:nvPr/>
              </p:nvSpPr>
              <p:spPr>
                <a:xfrm>
                  <a:off x="40190736" y="28065436"/>
                  <a:ext cx="188928" cy="192858"/>
                </a:xfrm>
                <a:custGeom>
                  <a:avLst/>
                  <a:gdLst>
                    <a:gd name="connsiteX0" fmla="*/ 33852 w 188928"/>
                    <a:gd name="connsiteY0" fmla="*/ 0 h 192858"/>
                    <a:gd name="connsiteX1" fmla="*/ 133352 w 188928"/>
                    <a:gd name="connsiteY1" fmla="*/ 4740 h 192858"/>
                    <a:gd name="connsiteX2" fmla="*/ 188928 w 188928"/>
                    <a:gd name="connsiteY2" fmla="*/ 73392 h 192858"/>
                    <a:gd name="connsiteX3" fmla="*/ 140496 w 188928"/>
                    <a:gd name="connsiteY3" fmla="*/ 97608 h 192858"/>
                    <a:gd name="connsiteX4" fmla="*/ 102396 w 188928"/>
                    <a:gd name="connsiteY4" fmla="*/ 192858 h 192858"/>
                    <a:gd name="connsiteX5" fmla="*/ 59532 w 188928"/>
                    <a:gd name="connsiteY5" fmla="*/ 154758 h 192858"/>
                    <a:gd name="connsiteX6" fmla="*/ 42864 w 188928"/>
                    <a:gd name="connsiteY6" fmla="*/ 95228 h 192858"/>
                    <a:gd name="connsiteX7" fmla="*/ 2384 w 188928"/>
                    <a:gd name="connsiteY7" fmla="*/ 66652 h 192858"/>
                    <a:gd name="connsiteX8" fmla="*/ 0 w 188928"/>
                    <a:gd name="connsiteY8" fmla="*/ 23788 h 192858"/>
                    <a:gd name="connsiteX9" fmla="*/ 33852 w 188928"/>
                    <a:gd name="connsiteY9" fmla="*/ 0 h 1928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88928" h="192858">
                      <a:moveTo>
                        <a:pt x="33852" y="0"/>
                      </a:moveTo>
                      <a:lnTo>
                        <a:pt x="133352" y="4740"/>
                      </a:lnTo>
                      <a:lnTo>
                        <a:pt x="188928" y="73392"/>
                      </a:lnTo>
                      <a:lnTo>
                        <a:pt x="140496" y="97608"/>
                      </a:lnTo>
                      <a:lnTo>
                        <a:pt x="102396" y="192858"/>
                      </a:lnTo>
                      <a:lnTo>
                        <a:pt x="59532" y="154758"/>
                      </a:lnTo>
                      <a:lnTo>
                        <a:pt x="42864" y="95228"/>
                      </a:lnTo>
                      <a:lnTo>
                        <a:pt x="2384" y="66652"/>
                      </a:lnTo>
                      <a:lnTo>
                        <a:pt x="0" y="23788"/>
                      </a:lnTo>
                      <a:lnTo>
                        <a:pt x="33852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12" name="フリーフォーム: 図形 1011">
                  <a:extLst>
                    <a:ext uri="{FF2B5EF4-FFF2-40B4-BE49-F238E27FC236}">
                      <a16:creationId xmlns:a16="http://schemas.microsoft.com/office/drawing/2014/main" id="{9701F4BD-F4E5-465B-AB65-D1D6DD0F678F}"/>
                    </a:ext>
                  </a:extLst>
                </p:cNvPr>
                <p:cNvSpPr/>
                <p:nvPr/>
              </p:nvSpPr>
              <p:spPr>
                <a:xfrm>
                  <a:off x="40554780" y="28112812"/>
                  <a:ext cx="195552" cy="181200"/>
                </a:xfrm>
                <a:custGeom>
                  <a:avLst/>
                  <a:gdLst>
                    <a:gd name="connsiteX0" fmla="*/ 171344 w 195552"/>
                    <a:gd name="connsiteY0" fmla="*/ 0 h 181200"/>
                    <a:gd name="connsiteX1" fmla="*/ 195552 w 195552"/>
                    <a:gd name="connsiteY1" fmla="*/ 74044 h 181200"/>
                    <a:gd name="connsiteX2" fmla="*/ 169356 w 195552"/>
                    <a:gd name="connsiteY2" fmla="*/ 83568 h 181200"/>
                    <a:gd name="connsiteX3" fmla="*/ 133640 w 195552"/>
                    <a:gd name="connsiteY3" fmla="*/ 181200 h 181200"/>
                    <a:gd name="connsiteX4" fmla="*/ 74108 w 195552"/>
                    <a:gd name="connsiteY4" fmla="*/ 135956 h 181200"/>
                    <a:gd name="connsiteX5" fmla="*/ 36008 w 195552"/>
                    <a:gd name="connsiteY5" fmla="*/ 157388 h 181200"/>
                    <a:gd name="connsiteX6" fmla="*/ 0 w 195552"/>
                    <a:gd name="connsiteY6" fmla="*/ 43676 h 181200"/>
                    <a:gd name="connsiteX7" fmla="*/ 171344 w 195552"/>
                    <a:gd name="connsiteY7" fmla="*/ 0 h 181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95552" h="181200">
                      <a:moveTo>
                        <a:pt x="171344" y="0"/>
                      </a:moveTo>
                      <a:lnTo>
                        <a:pt x="195552" y="74044"/>
                      </a:lnTo>
                      <a:lnTo>
                        <a:pt x="169356" y="83568"/>
                      </a:lnTo>
                      <a:lnTo>
                        <a:pt x="133640" y="181200"/>
                      </a:lnTo>
                      <a:lnTo>
                        <a:pt x="74108" y="135956"/>
                      </a:lnTo>
                      <a:lnTo>
                        <a:pt x="36008" y="157388"/>
                      </a:lnTo>
                      <a:lnTo>
                        <a:pt x="0" y="43676"/>
                      </a:lnTo>
                      <a:lnTo>
                        <a:pt x="171344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13" name="フリーフォーム: 図形 1012">
                  <a:extLst>
                    <a:ext uri="{FF2B5EF4-FFF2-40B4-BE49-F238E27FC236}">
                      <a16:creationId xmlns:a16="http://schemas.microsoft.com/office/drawing/2014/main" id="{B711C6CF-2C33-43DB-B6B4-D67A909B74EE}"/>
                    </a:ext>
                  </a:extLst>
                </p:cNvPr>
                <p:cNvSpPr/>
                <p:nvPr/>
              </p:nvSpPr>
              <p:spPr>
                <a:xfrm>
                  <a:off x="40628888" y="28596432"/>
                  <a:ext cx="203080" cy="181768"/>
                </a:xfrm>
                <a:custGeom>
                  <a:avLst/>
                  <a:gdLst>
                    <a:gd name="connsiteX0" fmla="*/ 154780 w 203080"/>
                    <a:gd name="connsiteY0" fmla="*/ 0 h 181768"/>
                    <a:gd name="connsiteX1" fmla="*/ 203080 w 203080"/>
                    <a:gd name="connsiteY1" fmla="*/ 43772 h 181768"/>
                    <a:gd name="connsiteX2" fmla="*/ 182560 w 203080"/>
                    <a:gd name="connsiteY2" fmla="*/ 64292 h 181768"/>
                    <a:gd name="connsiteX3" fmla="*/ 179388 w 203080"/>
                    <a:gd name="connsiteY3" fmla="*/ 89692 h 181768"/>
                    <a:gd name="connsiteX4" fmla="*/ 112712 w 203080"/>
                    <a:gd name="connsiteY4" fmla="*/ 121444 h 181768"/>
                    <a:gd name="connsiteX5" fmla="*/ 115888 w 203080"/>
                    <a:gd name="connsiteY5" fmla="*/ 181768 h 181768"/>
                    <a:gd name="connsiteX6" fmla="*/ 77788 w 203080"/>
                    <a:gd name="connsiteY6" fmla="*/ 175418 h 181768"/>
                    <a:gd name="connsiteX7" fmla="*/ 46036 w 203080"/>
                    <a:gd name="connsiteY7" fmla="*/ 130968 h 181768"/>
                    <a:gd name="connsiteX8" fmla="*/ 1588 w 203080"/>
                    <a:gd name="connsiteY8" fmla="*/ 124618 h 181768"/>
                    <a:gd name="connsiteX9" fmla="*/ 604 w 203080"/>
                    <a:gd name="connsiteY9" fmla="*/ 126724 h 181768"/>
                    <a:gd name="connsiteX10" fmla="*/ 0 w 203080"/>
                    <a:gd name="connsiteY10" fmla="*/ 126206 h 181768"/>
                    <a:gd name="connsiteX11" fmla="*/ 35720 w 203080"/>
                    <a:gd name="connsiteY11" fmla="*/ 2380 h 181768"/>
                    <a:gd name="connsiteX12" fmla="*/ 154780 w 203080"/>
                    <a:gd name="connsiteY12" fmla="*/ 0 h 1817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203080" h="181768">
                      <a:moveTo>
                        <a:pt x="154780" y="0"/>
                      </a:moveTo>
                      <a:lnTo>
                        <a:pt x="203080" y="43772"/>
                      </a:lnTo>
                      <a:lnTo>
                        <a:pt x="182560" y="64292"/>
                      </a:lnTo>
                      <a:lnTo>
                        <a:pt x="179388" y="89692"/>
                      </a:lnTo>
                      <a:lnTo>
                        <a:pt x="112712" y="121444"/>
                      </a:lnTo>
                      <a:lnTo>
                        <a:pt x="115888" y="181768"/>
                      </a:lnTo>
                      <a:lnTo>
                        <a:pt x="77788" y="175418"/>
                      </a:lnTo>
                      <a:lnTo>
                        <a:pt x="46036" y="130968"/>
                      </a:lnTo>
                      <a:lnTo>
                        <a:pt x="1588" y="124618"/>
                      </a:lnTo>
                      <a:lnTo>
                        <a:pt x="604" y="126724"/>
                      </a:lnTo>
                      <a:lnTo>
                        <a:pt x="0" y="126206"/>
                      </a:lnTo>
                      <a:lnTo>
                        <a:pt x="35720" y="2380"/>
                      </a:lnTo>
                      <a:lnTo>
                        <a:pt x="154780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14" name="フリーフォーム: 図形 1013">
                  <a:extLst>
                    <a:ext uri="{FF2B5EF4-FFF2-40B4-BE49-F238E27FC236}">
                      <a16:creationId xmlns:a16="http://schemas.microsoft.com/office/drawing/2014/main" id="{2CB4F644-893D-49C2-9C51-1CB705ABB5E2}"/>
                    </a:ext>
                  </a:extLst>
                </p:cNvPr>
                <p:cNvSpPr/>
                <p:nvPr/>
              </p:nvSpPr>
              <p:spPr>
                <a:xfrm>
                  <a:off x="40922912" y="28608338"/>
                  <a:ext cx="106024" cy="119062"/>
                </a:xfrm>
                <a:custGeom>
                  <a:avLst/>
                  <a:gdLst>
                    <a:gd name="connsiteX0" fmla="*/ 36968 w 106024"/>
                    <a:gd name="connsiteY0" fmla="*/ 0 h 119062"/>
                    <a:gd name="connsiteX1" fmla="*/ 77452 w 106024"/>
                    <a:gd name="connsiteY1" fmla="*/ 4762 h 119062"/>
                    <a:gd name="connsiteX2" fmla="*/ 106024 w 106024"/>
                    <a:gd name="connsiteY2" fmla="*/ 80962 h 119062"/>
                    <a:gd name="connsiteX3" fmla="*/ 93700 w 106024"/>
                    <a:gd name="connsiteY3" fmla="*/ 119062 h 119062"/>
                    <a:gd name="connsiteX4" fmla="*/ 75864 w 106024"/>
                    <a:gd name="connsiteY4" fmla="*/ 119062 h 119062"/>
                    <a:gd name="connsiteX5" fmla="*/ 21888 w 106024"/>
                    <a:gd name="connsiteY5" fmla="*/ 74612 h 119062"/>
                    <a:gd name="connsiteX6" fmla="*/ 0 w 106024"/>
                    <a:gd name="connsiteY6" fmla="*/ 64956 h 119062"/>
                    <a:gd name="connsiteX7" fmla="*/ 10776 w 106024"/>
                    <a:gd name="connsiteY7" fmla="*/ 23812 h 119062"/>
                    <a:gd name="connsiteX8" fmla="*/ 36968 w 106024"/>
                    <a:gd name="connsiteY8" fmla="*/ 0 h 1190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06024" h="119062">
                      <a:moveTo>
                        <a:pt x="36968" y="0"/>
                      </a:moveTo>
                      <a:lnTo>
                        <a:pt x="77452" y="4762"/>
                      </a:lnTo>
                      <a:lnTo>
                        <a:pt x="106024" y="80962"/>
                      </a:lnTo>
                      <a:lnTo>
                        <a:pt x="93700" y="119062"/>
                      </a:lnTo>
                      <a:lnTo>
                        <a:pt x="75864" y="119062"/>
                      </a:lnTo>
                      <a:lnTo>
                        <a:pt x="21888" y="74612"/>
                      </a:lnTo>
                      <a:lnTo>
                        <a:pt x="0" y="64956"/>
                      </a:lnTo>
                      <a:lnTo>
                        <a:pt x="10776" y="23812"/>
                      </a:lnTo>
                      <a:lnTo>
                        <a:pt x="36968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15" name="フリーフォーム: 図形 1014">
                  <a:extLst>
                    <a:ext uri="{FF2B5EF4-FFF2-40B4-BE49-F238E27FC236}">
                      <a16:creationId xmlns:a16="http://schemas.microsoft.com/office/drawing/2014/main" id="{274F3BDB-E34D-429F-A2B2-9085E383384B}"/>
                    </a:ext>
                  </a:extLst>
                </p:cNvPr>
                <p:cNvSpPr/>
                <p:nvPr/>
              </p:nvSpPr>
              <p:spPr>
                <a:xfrm>
                  <a:off x="40128300" y="28729780"/>
                  <a:ext cx="603776" cy="413544"/>
                </a:xfrm>
                <a:custGeom>
                  <a:avLst/>
                  <a:gdLst>
                    <a:gd name="connsiteX0" fmla="*/ 93396 w 603776"/>
                    <a:gd name="connsiteY0" fmla="*/ 0 h 413544"/>
                    <a:gd name="connsiteX1" fmla="*/ 271988 w 603776"/>
                    <a:gd name="connsiteY1" fmla="*/ 64296 h 413544"/>
                    <a:gd name="connsiteX2" fmla="*/ 283892 w 603776"/>
                    <a:gd name="connsiteY2" fmla="*/ 23814 h 413544"/>
                    <a:gd name="connsiteX3" fmla="*/ 348188 w 603776"/>
                    <a:gd name="connsiteY3" fmla="*/ 21432 h 413544"/>
                    <a:gd name="connsiteX4" fmla="*/ 412480 w 603776"/>
                    <a:gd name="connsiteY4" fmla="*/ 42864 h 413544"/>
                    <a:gd name="connsiteX5" fmla="*/ 491180 w 603776"/>
                    <a:gd name="connsiteY5" fmla="*/ 46672 h 413544"/>
                    <a:gd name="connsiteX6" fmla="*/ 603776 w 603776"/>
                    <a:gd name="connsiteY6" fmla="*/ 124620 h 413544"/>
                    <a:gd name="connsiteX7" fmla="*/ 556148 w 603776"/>
                    <a:gd name="connsiteY7" fmla="*/ 162720 h 413544"/>
                    <a:gd name="connsiteX8" fmla="*/ 543452 w 603776"/>
                    <a:gd name="connsiteY8" fmla="*/ 203996 h 413544"/>
                    <a:gd name="connsiteX9" fmla="*/ 552976 w 603776"/>
                    <a:gd name="connsiteY9" fmla="*/ 232570 h 413544"/>
                    <a:gd name="connsiteX10" fmla="*/ 575200 w 603776"/>
                    <a:gd name="connsiteY10" fmla="*/ 337344 h 413544"/>
                    <a:gd name="connsiteX11" fmla="*/ 527576 w 603776"/>
                    <a:gd name="connsiteY11" fmla="*/ 413544 h 413544"/>
                    <a:gd name="connsiteX12" fmla="*/ 476776 w 603776"/>
                    <a:gd name="connsiteY12" fmla="*/ 359570 h 413544"/>
                    <a:gd name="connsiteX13" fmla="*/ 479948 w 603776"/>
                    <a:gd name="connsiteY13" fmla="*/ 324644 h 413544"/>
                    <a:gd name="connsiteX14" fmla="*/ 318024 w 603776"/>
                    <a:gd name="connsiteY14" fmla="*/ 140496 h 413544"/>
                    <a:gd name="connsiteX15" fmla="*/ 171976 w 603776"/>
                    <a:gd name="connsiteY15" fmla="*/ 61120 h 413544"/>
                    <a:gd name="connsiteX16" fmla="*/ 25924 w 603776"/>
                    <a:gd name="connsiteY16" fmla="*/ 32544 h 413544"/>
                    <a:gd name="connsiteX17" fmla="*/ 0 w 603776"/>
                    <a:gd name="connsiteY17" fmla="*/ 20146 h 413544"/>
                    <a:gd name="connsiteX18" fmla="*/ 93396 w 603776"/>
                    <a:gd name="connsiteY18" fmla="*/ 0 h 4135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603776" h="413544">
                      <a:moveTo>
                        <a:pt x="93396" y="0"/>
                      </a:moveTo>
                      <a:lnTo>
                        <a:pt x="271988" y="64296"/>
                      </a:lnTo>
                      <a:lnTo>
                        <a:pt x="283892" y="23814"/>
                      </a:lnTo>
                      <a:lnTo>
                        <a:pt x="348188" y="21432"/>
                      </a:lnTo>
                      <a:lnTo>
                        <a:pt x="412480" y="42864"/>
                      </a:lnTo>
                      <a:lnTo>
                        <a:pt x="491180" y="46672"/>
                      </a:lnTo>
                      <a:lnTo>
                        <a:pt x="603776" y="124620"/>
                      </a:lnTo>
                      <a:lnTo>
                        <a:pt x="556148" y="162720"/>
                      </a:lnTo>
                      <a:lnTo>
                        <a:pt x="543452" y="203996"/>
                      </a:lnTo>
                      <a:lnTo>
                        <a:pt x="552976" y="232570"/>
                      </a:lnTo>
                      <a:lnTo>
                        <a:pt x="575200" y="337344"/>
                      </a:lnTo>
                      <a:lnTo>
                        <a:pt x="527576" y="413544"/>
                      </a:lnTo>
                      <a:lnTo>
                        <a:pt x="476776" y="359570"/>
                      </a:lnTo>
                      <a:lnTo>
                        <a:pt x="479948" y="324644"/>
                      </a:lnTo>
                      <a:lnTo>
                        <a:pt x="318024" y="140496"/>
                      </a:lnTo>
                      <a:lnTo>
                        <a:pt x="171976" y="61120"/>
                      </a:lnTo>
                      <a:lnTo>
                        <a:pt x="25924" y="32544"/>
                      </a:lnTo>
                      <a:lnTo>
                        <a:pt x="0" y="20146"/>
                      </a:lnTo>
                      <a:lnTo>
                        <a:pt x="93396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16" name="フリーフォーム: 図形 1015">
                  <a:extLst>
                    <a:ext uri="{FF2B5EF4-FFF2-40B4-BE49-F238E27FC236}">
                      <a16:creationId xmlns:a16="http://schemas.microsoft.com/office/drawing/2014/main" id="{E8732460-597C-49C9-B5F2-675B98051FE3}"/>
                    </a:ext>
                  </a:extLst>
                </p:cNvPr>
                <p:cNvSpPr/>
                <p:nvPr/>
              </p:nvSpPr>
              <p:spPr>
                <a:xfrm>
                  <a:off x="39241064" y="28117800"/>
                  <a:ext cx="490092" cy="420172"/>
                </a:xfrm>
                <a:custGeom>
                  <a:avLst/>
                  <a:gdLst>
                    <a:gd name="connsiteX0" fmla="*/ 263872 w 490092"/>
                    <a:gd name="connsiteY0" fmla="*/ 0 h 420172"/>
                    <a:gd name="connsiteX1" fmla="*/ 356744 w 490092"/>
                    <a:gd name="connsiteY1" fmla="*/ 54768 h 420172"/>
                    <a:gd name="connsiteX2" fmla="*/ 376732 w 490092"/>
                    <a:gd name="connsiteY2" fmla="*/ 38780 h 420172"/>
                    <a:gd name="connsiteX3" fmla="*/ 411512 w 490092"/>
                    <a:gd name="connsiteY3" fmla="*/ 83344 h 420172"/>
                    <a:gd name="connsiteX4" fmla="*/ 409128 w 490092"/>
                    <a:gd name="connsiteY4" fmla="*/ 114300 h 420172"/>
                    <a:gd name="connsiteX5" fmla="*/ 473424 w 490092"/>
                    <a:gd name="connsiteY5" fmla="*/ 161924 h 420172"/>
                    <a:gd name="connsiteX6" fmla="*/ 478184 w 490092"/>
                    <a:gd name="connsiteY6" fmla="*/ 273844 h 420172"/>
                    <a:gd name="connsiteX7" fmla="*/ 490092 w 490092"/>
                    <a:gd name="connsiteY7" fmla="*/ 361950 h 420172"/>
                    <a:gd name="connsiteX8" fmla="*/ 458652 w 490092"/>
                    <a:gd name="connsiteY8" fmla="*/ 420172 h 420172"/>
                    <a:gd name="connsiteX9" fmla="*/ 382936 w 490092"/>
                    <a:gd name="connsiteY9" fmla="*/ 396876 h 420172"/>
                    <a:gd name="connsiteX10" fmla="*/ 373572 w 490092"/>
                    <a:gd name="connsiteY10" fmla="*/ 397496 h 420172"/>
                    <a:gd name="connsiteX11" fmla="*/ 278160 w 490092"/>
                    <a:gd name="connsiteY11" fmla="*/ 371476 h 420172"/>
                    <a:gd name="connsiteX12" fmla="*/ 192436 w 490092"/>
                    <a:gd name="connsiteY12" fmla="*/ 304800 h 420172"/>
                    <a:gd name="connsiteX13" fmla="*/ 59088 w 490092"/>
                    <a:gd name="connsiteY13" fmla="*/ 247650 h 420172"/>
                    <a:gd name="connsiteX14" fmla="*/ 0 w 490092"/>
                    <a:gd name="connsiteY14" fmla="*/ 154800 h 420172"/>
                    <a:gd name="connsiteX15" fmla="*/ 40036 w 490092"/>
                    <a:gd name="connsiteY15" fmla="*/ 130968 h 420172"/>
                    <a:gd name="connsiteX16" fmla="*/ 80516 w 490092"/>
                    <a:gd name="connsiteY16" fmla="*/ 128588 h 420172"/>
                    <a:gd name="connsiteX17" fmla="*/ 99568 w 490092"/>
                    <a:gd name="connsiteY17" fmla="*/ 76200 h 420172"/>
                    <a:gd name="connsiteX18" fmla="*/ 225776 w 490092"/>
                    <a:gd name="connsiteY18" fmla="*/ 21432 h 420172"/>
                    <a:gd name="connsiteX19" fmla="*/ 263872 w 490092"/>
                    <a:gd name="connsiteY19" fmla="*/ 0 h 4201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490092" h="420172">
                      <a:moveTo>
                        <a:pt x="263872" y="0"/>
                      </a:moveTo>
                      <a:lnTo>
                        <a:pt x="356744" y="54768"/>
                      </a:lnTo>
                      <a:lnTo>
                        <a:pt x="376732" y="38780"/>
                      </a:lnTo>
                      <a:lnTo>
                        <a:pt x="411512" y="83344"/>
                      </a:lnTo>
                      <a:lnTo>
                        <a:pt x="409128" y="114300"/>
                      </a:lnTo>
                      <a:lnTo>
                        <a:pt x="473424" y="161924"/>
                      </a:lnTo>
                      <a:lnTo>
                        <a:pt x="478184" y="273844"/>
                      </a:lnTo>
                      <a:lnTo>
                        <a:pt x="490092" y="361950"/>
                      </a:lnTo>
                      <a:lnTo>
                        <a:pt x="458652" y="420172"/>
                      </a:lnTo>
                      <a:lnTo>
                        <a:pt x="382936" y="396876"/>
                      </a:lnTo>
                      <a:lnTo>
                        <a:pt x="373572" y="397496"/>
                      </a:lnTo>
                      <a:lnTo>
                        <a:pt x="278160" y="371476"/>
                      </a:lnTo>
                      <a:lnTo>
                        <a:pt x="192436" y="304800"/>
                      </a:lnTo>
                      <a:lnTo>
                        <a:pt x="59088" y="247650"/>
                      </a:lnTo>
                      <a:lnTo>
                        <a:pt x="0" y="154800"/>
                      </a:lnTo>
                      <a:lnTo>
                        <a:pt x="40036" y="130968"/>
                      </a:lnTo>
                      <a:lnTo>
                        <a:pt x="80516" y="128588"/>
                      </a:lnTo>
                      <a:lnTo>
                        <a:pt x="99568" y="76200"/>
                      </a:lnTo>
                      <a:lnTo>
                        <a:pt x="225776" y="21432"/>
                      </a:lnTo>
                      <a:lnTo>
                        <a:pt x="263872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17" name="フリーフォーム: 図形 1016">
                  <a:extLst>
                    <a:ext uri="{FF2B5EF4-FFF2-40B4-BE49-F238E27FC236}">
                      <a16:creationId xmlns:a16="http://schemas.microsoft.com/office/drawing/2014/main" id="{698BAA5D-0CA7-498A-86CE-11580EEF2345}"/>
                    </a:ext>
                  </a:extLst>
                </p:cNvPr>
                <p:cNvSpPr/>
                <p:nvPr/>
              </p:nvSpPr>
              <p:spPr>
                <a:xfrm>
                  <a:off x="39623744" y="27813604"/>
                  <a:ext cx="600844" cy="387540"/>
                </a:xfrm>
                <a:custGeom>
                  <a:avLst/>
                  <a:gdLst>
                    <a:gd name="connsiteX0" fmla="*/ 50348 w 600844"/>
                    <a:gd name="connsiteY0" fmla="*/ 0 h 387540"/>
                    <a:gd name="connsiteX1" fmla="*/ 166944 w 600844"/>
                    <a:gd name="connsiteY1" fmla="*/ 66072 h 387540"/>
                    <a:gd name="connsiteX2" fmla="*/ 247904 w 600844"/>
                    <a:gd name="connsiteY2" fmla="*/ 61308 h 387540"/>
                    <a:gd name="connsiteX3" fmla="*/ 362208 w 600844"/>
                    <a:gd name="connsiteY3" fmla="*/ 94646 h 387540"/>
                    <a:gd name="connsiteX4" fmla="*/ 457456 w 600844"/>
                    <a:gd name="connsiteY4" fmla="*/ 70834 h 387540"/>
                    <a:gd name="connsiteX5" fmla="*/ 543180 w 600844"/>
                    <a:gd name="connsiteY5" fmla="*/ 151796 h 387540"/>
                    <a:gd name="connsiteX6" fmla="*/ 547944 w 600844"/>
                    <a:gd name="connsiteY6" fmla="*/ 189896 h 387540"/>
                    <a:gd name="connsiteX7" fmla="*/ 600332 w 600844"/>
                    <a:gd name="connsiteY7" fmla="*/ 251808 h 387540"/>
                    <a:gd name="connsiteX8" fmla="*/ 600844 w 600844"/>
                    <a:gd name="connsiteY8" fmla="*/ 251832 h 387540"/>
                    <a:gd name="connsiteX9" fmla="*/ 566992 w 600844"/>
                    <a:gd name="connsiteY9" fmla="*/ 275620 h 387540"/>
                    <a:gd name="connsiteX10" fmla="*/ 569160 w 600844"/>
                    <a:gd name="connsiteY10" fmla="*/ 314634 h 387540"/>
                    <a:gd name="connsiteX11" fmla="*/ 545560 w 600844"/>
                    <a:gd name="connsiteY11" fmla="*/ 328008 h 387540"/>
                    <a:gd name="connsiteX12" fmla="*/ 500320 w 600844"/>
                    <a:gd name="connsiteY12" fmla="*/ 320864 h 387540"/>
                    <a:gd name="connsiteX13" fmla="*/ 478888 w 600844"/>
                    <a:gd name="connsiteY13" fmla="*/ 347060 h 387540"/>
                    <a:gd name="connsiteX14" fmla="*/ 490792 w 600844"/>
                    <a:gd name="connsiteY14" fmla="*/ 387540 h 387540"/>
                    <a:gd name="connsiteX15" fmla="*/ 381256 w 600844"/>
                    <a:gd name="connsiteY15" fmla="*/ 385160 h 387540"/>
                    <a:gd name="connsiteX16" fmla="*/ 347920 w 600844"/>
                    <a:gd name="connsiteY16" fmla="*/ 351820 h 387540"/>
                    <a:gd name="connsiteX17" fmla="*/ 209808 w 600844"/>
                    <a:gd name="connsiteY17" fmla="*/ 318484 h 387540"/>
                    <a:gd name="connsiteX18" fmla="*/ 162180 w 600844"/>
                    <a:gd name="connsiteY18" fmla="*/ 273240 h 387540"/>
                    <a:gd name="connsiteX19" fmla="*/ 50264 w 600844"/>
                    <a:gd name="connsiteY19" fmla="*/ 325628 h 387540"/>
                    <a:gd name="connsiteX20" fmla="*/ 33592 w 600844"/>
                    <a:gd name="connsiteY20" fmla="*/ 313720 h 387540"/>
                    <a:gd name="connsiteX21" fmla="*/ 0 w 600844"/>
                    <a:gd name="connsiteY21" fmla="*/ 319720 h 387540"/>
                    <a:gd name="connsiteX22" fmla="*/ 2636 w 600844"/>
                    <a:gd name="connsiteY22" fmla="*/ 294672 h 387540"/>
                    <a:gd name="connsiteX23" fmla="*/ 31212 w 600844"/>
                    <a:gd name="connsiteY23" fmla="*/ 270860 h 387540"/>
                    <a:gd name="connsiteX24" fmla="*/ 24068 w 600844"/>
                    <a:gd name="connsiteY24" fmla="*/ 247046 h 387540"/>
                    <a:gd name="connsiteX25" fmla="*/ 112176 w 600844"/>
                    <a:gd name="connsiteY25" fmla="*/ 192276 h 387540"/>
                    <a:gd name="connsiteX26" fmla="*/ 126464 w 600844"/>
                    <a:gd name="connsiteY26" fmla="*/ 94646 h 387540"/>
                    <a:gd name="connsiteX27" fmla="*/ 88360 w 600844"/>
                    <a:gd name="connsiteY27" fmla="*/ 66072 h 387540"/>
                    <a:gd name="connsiteX28" fmla="*/ 50348 w 600844"/>
                    <a:gd name="connsiteY28" fmla="*/ 0 h 3875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600844" h="387540">
                      <a:moveTo>
                        <a:pt x="50348" y="0"/>
                      </a:moveTo>
                      <a:lnTo>
                        <a:pt x="166944" y="66072"/>
                      </a:lnTo>
                      <a:lnTo>
                        <a:pt x="247904" y="61308"/>
                      </a:lnTo>
                      <a:lnTo>
                        <a:pt x="362208" y="94646"/>
                      </a:lnTo>
                      <a:lnTo>
                        <a:pt x="457456" y="70834"/>
                      </a:lnTo>
                      <a:lnTo>
                        <a:pt x="543180" y="151796"/>
                      </a:lnTo>
                      <a:lnTo>
                        <a:pt x="547944" y="189896"/>
                      </a:lnTo>
                      <a:lnTo>
                        <a:pt x="600332" y="251808"/>
                      </a:lnTo>
                      <a:lnTo>
                        <a:pt x="600844" y="251832"/>
                      </a:lnTo>
                      <a:lnTo>
                        <a:pt x="566992" y="275620"/>
                      </a:lnTo>
                      <a:lnTo>
                        <a:pt x="569160" y="314634"/>
                      </a:lnTo>
                      <a:lnTo>
                        <a:pt x="545560" y="328008"/>
                      </a:lnTo>
                      <a:lnTo>
                        <a:pt x="500320" y="320864"/>
                      </a:lnTo>
                      <a:lnTo>
                        <a:pt x="478888" y="347060"/>
                      </a:lnTo>
                      <a:lnTo>
                        <a:pt x="490792" y="387540"/>
                      </a:lnTo>
                      <a:lnTo>
                        <a:pt x="381256" y="385160"/>
                      </a:lnTo>
                      <a:lnTo>
                        <a:pt x="347920" y="351820"/>
                      </a:lnTo>
                      <a:lnTo>
                        <a:pt x="209808" y="318484"/>
                      </a:lnTo>
                      <a:lnTo>
                        <a:pt x="162180" y="273240"/>
                      </a:lnTo>
                      <a:lnTo>
                        <a:pt x="50264" y="325628"/>
                      </a:lnTo>
                      <a:lnTo>
                        <a:pt x="33592" y="313720"/>
                      </a:lnTo>
                      <a:lnTo>
                        <a:pt x="0" y="319720"/>
                      </a:lnTo>
                      <a:lnTo>
                        <a:pt x="2636" y="294672"/>
                      </a:lnTo>
                      <a:lnTo>
                        <a:pt x="31212" y="270860"/>
                      </a:lnTo>
                      <a:lnTo>
                        <a:pt x="24068" y="247046"/>
                      </a:lnTo>
                      <a:lnTo>
                        <a:pt x="112176" y="192276"/>
                      </a:lnTo>
                      <a:lnTo>
                        <a:pt x="126464" y="94646"/>
                      </a:lnTo>
                      <a:lnTo>
                        <a:pt x="88360" y="66072"/>
                      </a:lnTo>
                      <a:lnTo>
                        <a:pt x="50348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18" name="フリーフォーム: 図形 1017">
                  <a:extLst>
                    <a:ext uri="{FF2B5EF4-FFF2-40B4-BE49-F238E27FC236}">
                      <a16:creationId xmlns:a16="http://schemas.microsoft.com/office/drawing/2014/main" id="{95A693E2-7BD9-4C59-8E5D-D8D8ECCC5388}"/>
                    </a:ext>
                  </a:extLst>
                </p:cNvPr>
                <p:cNvSpPr/>
                <p:nvPr/>
              </p:nvSpPr>
              <p:spPr>
                <a:xfrm>
                  <a:off x="39712316" y="28086844"/>
                  <a:ext cx="359360" cy="209550"/>
                </a:xfrm>
                <a:custGeom>
                  <a:avLst/>
                  <a:gdLst>
                    <a:gd name="connsiteX0" fmla="*/ 73608 w 359360"/>
                    <a:gd name="connsiteY0" fmla="*/ 0 h 209550"/>
                    <a:gd name="connsiteX1" fmla="*/ 121236 w 359360"/>
                    <a:gd name="connsiteY1" fmla="*/ 45244 h 209550"/>
                    <a:gd name="connsiteX2" fmla="*/ 259348 w 359360"/>
                    <a:gd name="connsiteY2" fmla="*/ 78580 h 209550"/>
                    <a:gd name="connsiteX3" fmla="*/ 289204 w 359360"/>
                    <a:gd name="connsiteY3" fmla="*/ 108440 h 209550"/>
                    <a:gd name="connsiteX4" fmla="*/ 292684 w 359360"/>
                    <a:gd name="connsiteY4" fmla="*/ 114300 h 209550"/>
                    <a:gd name="connsiteX5" fmla="*/ 342692 w 359360"/>
                    <a:gd name="connsiteY5" fmla="*/ 152400 h 209550"/>
                    <a:gd name="connsiteX6" fmla="*/ 359360 w 359360"/>
                    <a:gd name="connsiteY6" fmla="*/ 209550 h 209550"/>
                    <a:gd name="connsiteX7" fmla="*/ 159332 w 359360"/>
                    <a:gd name="connsiteY7" fmla="*/ 183356 h 209550"/>
                    <a:gd name="connsiteX8" fmla="*/ 152188 w 359360"/>
                    <a:gd name="connsiteY8" fmla="*/ 147636 h 209550"/>
                    <a:gd name="connsiteX9" fmla="*/ 80752 w 359360"/>
                    <a:gd name="connsiteY9" fmla="*/ 97632 h 209550"/>
                    <a:gd name="connsiteX10" fmla="*/ 45036 w 359360"/>
                    <a:gd name="connsiteY10" fmla="*/ 97632 h 209550"/>
                    <a:gd name="connsiteX11" fmla="*/ 42652 w 359360"/>
                    <a:gd name="connsiteY11" fmla="*/ 78580 h 209550"/>
                    <a:gd name="connsiteX12" fmla="*/ 0 w 359360"/>
                    <a:gd name="connsiteY12" fmla="*/ 34456 h 209550"/>
                    <a:gd name="connsiteX13" fmla="*/ 73608 w 359360"/>
                    <a:gd name="connsiteY13" fmla="*/ 0 h 209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359360" h="209550">
                      <a:moveTo>
                        <a:pt x="73608" y="0"/>
                      </a:moveTo>
                      <a:lnTo>
                        <a:pt x="121236" y="45244"/>
                      </a:lnTo>
                      <a:lnTo>
                        <a:pt x="259348" y="78580"/>
                      </a:lnTo>
                      <a:lnTo>
                        <a:pt x="289204" y="108440"/>
                      </a:lnTo>
                      <a:lnTo>
                        <a:pt x="292684" y="114300"/>
                      </a:lnTo>
                      <a:lnTo>
                        <a:pt x="342692" y="152400"/>
                      </a:lnTo>
                      <a:lnTo>
                        <a:pt x="359360" y="209550"/>
                      </a:lnTo>
                      <a:lnTo>
                        <a:pt x="159332" y="183356"/>
                      </a:lnTo>
                      <a:lnTo>
                        <a:pt x="152188" y="147636"/>
                      </a:lnTo>
                      <a:lnTo>
                        <a:pt x="80752" y="97632"/>
                      </a:lnTo>
                      <a:lnTo>
                        <a:pt x="45036" y="97632"/>
                      </a:lnTo>
                      <a:lnTo>
                        <a:pt x="42652" y="78580"/>
                      </a:lnTo>
                      <a:lnTo>
                        <a:pt x="0" y="34456"/>
                      </a:lnTo>
                      <a:lnTo>
                        <a:pt x="73608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19" name="フリーフォーム: 図形 1018">
                  <a:extLst>
                    <a:ext uri="{FF2B5EF4-FFF2-40B4-BE49-F238E27FC236}">
                      <a16:creationId xmlns:a16="http://schemas.microsoft.com/office/drawing/2014/main" id="{6BB412BE-2B21-416A-89A9-A936CC5A8B63}"/>
                    </a:ext>
                  </a:extLst>
                </p:cNvPr>
                <p:cNvSpPr/>
                <p:nvPr/>
              </p:nvSpPr>
              <p:spPr>
                <a:xfrm>
                  <a:off x="40102632" y="28128238"/>
                  <a:ext cx="148432" cy="115768"/>
                </a:xfrm>
                <a:custGeom>
                  <a:avLst/>
                  <a:gdLst>
                    <a:gd name="connsiteX0" fmla="*/ 90272 w 148432"/>
                    <a:gd name="connsiteY0" fmla="*/ 0 h 115768"/>
                    <a:gd name="connsiteX1" fmla="*/ 90488 w 148432"/>
                    <a:gd name="connsiteY1" fmla="*/ 3850 h 115768"/>
                    <a:gd name="connsiteX2" fmla="*/ 130968 w 148432"/>
                    <a:gd name="connsiteY2" fmla="*/ 32426 h 115768"/>
                    <a:gd name="connsiteX3" fmla="*/ 147636 w 148432"/>
                    <a:gd name="connsiteY3" fmla="*/ 91956 h 115768"/>
                    <a:gd name="connsiteX4" fmla="*/ 148432 w 148432"/>
                    <a:gd name="connsiteY4" fmla="*/ 92662 h 115768"/>
                    <a:gd name="connsiteX5" fmla="*/ 92868 w 148432"/>
                    <a:gd name="connsiteY5" fmla="*/ 89574 h 115768"/>
                    <a:gd name="connsiteX6" fmla="*/ 64292 w 148432"/>
                    <a:gd name="connsiteY6" fmla="*/ 115768 h 115768"/>
                    <a:gd name="connsiteX7" fmla="*/ 7000 w 148432"/>
                    <a:gd name="connsiteY7" fmla="*/ 72800 h 115768"/>
                    <a:gd name="connsiteX8" fmla="*/ 11904 w 148432"/>
                    <a:gd name="connsiteY8" fmla="*/ 72906 h 115768"/>
                    <a:gd name="connsiteX9" fmla="*/ 0 w 148432"/>
                    <a:gd name="connsiteY9" fmla="*/ 32426 h 115768"/>
                    <a:gd name="connsiteX10" fmla="*/ 21432 w 148432"/>
                    <a:gd name="connsiteY10" fmla="*/ 6230 h 115768"/>
                    <a:gd name="connsiteX11" fmla="*/ 66672 w 148432"/>
                    <a:gd name="connsiteY11" fmla="*/ 13374 h 115768"/>
                    <a:gd name="connsiteX12" fmla="*/ 90272 w 148432"/>
                    <a:gd name="connsiteY12" fmla="*/ 0 h 1157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48432" h="115768">
                      <a:moveTo>
                        <a:pt x="90272" y="0"/>
                      </a:moveTo>
                      <a:lnTo>
                        <a:pt x="90488" y="3850"/>
                      </a:lnTo>
                      <a:lnTo>
                        <a:pt x="130968" y="32426"/>
                      </a:lnTo>
                      <a:lnTo>
                        <a:pt x="147636" y="91956"/>
                      </a:lnTo>
                      <a:lnTo>
                        <a:pt x="148432" y="92662"/>
                      </a:lnTo>
                      <a:lnTo>
                        <a:pt x="92868" y="89574"/>
                      </a:lnTo>
                      <a:lnTo>
                        <a:pt x="64292" y="115768"/>
                      </a:lnTo>
                      <a:lnTo>
                        <a:pt x="7000" y="72800"/>
                      </a:lnTo>
                      <a:lnTo>
                        <a:pt x="11904" y="72906"/>
                      </a:lnTo>
                      <a:lnTo>
                        <a:pt x="0" y="32426"/>
                      </a:lnTo>
                      <a:lnTo>
                        <a:pt x="21432" y="6230"/>
                      </a:lnTo>
                      <a:lnTo>
                        <a:pt x="66672" y="13374"/>
                      </a:lnTo>
                      <a:lnTo>
                        <a:pt x="90272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20" name="フリーフォーム: 図形 1019">
                  <a:extLst>
                    <a:ext uri="{FF2B5EF4-FFF2-40B4-BE49-F238E27FC236}">
                      <a16:creationId xmlns:a16="http://schemas.microsoft.com/office/drawing/2014/main" id="{A84BE87E-1E3F-4631-9584-55C0986D8869}"/>
                    </a:ext>
                  </a:extLst>
                </p:cNvPr>
                <p:cNvSpPr/>
                <p:nvPr/>
              </p:nvSpPr>
              <p:spPr>
                <a:xfrm>
                  <a:off x="40407124" y="28151138"/>
                  <a:ext cx="181076" cy="164306"/>
                </a:xfrm>
                <a:custGeom>
                  <a:avLst/>
                  <a:gdLst>
                    <a:gd name="connsiteX0" fmla="*/ 45552 w 181076"/>
                    <a:gd name="connsiteY0" fmla="*/ 0 h 164306"/>
                    <a:gd name="connsiteX1" fmla="*/ 131276 w 181076"/>
                    <a:gd name="connsiteY1" fmla="*/ 9526 h 164306"/>
                    <a:gd name="connsiteX2" fmla="*/ 147656 w 181076"/>
                    <a:gd name="connsiteY2" fmla="*/ 5350 h 164306"/>
                    <a:gd name="connsiteX3" fmla="*/ 181076 w 181076"/>
                    <a:gd name="connsiteY3" fmla="*/ 110884 h 164306"/>
                    <a:gd name="connsiteX4" fmla="*/ 109844 w 181076"/>
                    <a:gd name="connsiteY4" fmla="*/ 164306 h 164306"/>
                    <a:gd name="connsiteX5" fmla="*/ 69364 w 181076"/>
                    <a:gd name="connsiteY5" fmla="*/ 145256 h 164306"/>
                    <a:gd name="connsiteX6" fmla="*/ 28884 w 181076"/>
                    <a:gd name="connsiteY6" fmla="*/ 35718 h 164306"/>
                    <a:gd name="connsiteX7" fmla="*/ 308 w 181076"/>
                    <a:gd name="connsiteY7" fmla="*/ 26194 h 164306"/>
                    <a:gd name="connsiteX8" fmla="*/ 0 w 181076"/>
                    <a:gd name="connsiteY8" fmla="*/ 18220 h 164306"/>
                    <a:gd name="connsiteX9" fmla="*/ 45552 w 181076"/>
                    <a:gd name="connsiteY9" fmla="*/ 0 h 1643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81076" h="164306">
                      <a:moveTo>
                        <a:pt x="45552" y="0"/>
                      </a:moveTo>
                      <a:lnTo>
                        <a:pt x="131276" y="9526"/>
                      </a:lnTo>
                      <a:lnTo>
                        <a:pt x="147656" y="5350"/>
                      </a:lnTo>
                      <a:lnTo>
                        <a:pt x="181076" y="110884"/>
                      </a:lnTo>
                      <a:lnTo>
                        <a:pt x="109844" y="164306"/>
                      </a:lnTo>
                      <a:lnTo>
                        <a:pt x="69364" y="145256"/>
                      </a:lnTo>
                      <a:lnTo>
                        <a:pt x="28884" y="35718"/>
                      </a:lnTo>
                      <a:lnTo>
                        <a:pt x="308" y="26194"/>
                      </a:lnTo>
                      <a:lnTo>
                        <a:pt x="0" y="18220"/>
                      </a:lnTo>
                      <a:lnTo>
                        <a:pt x="45552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21" name="フリーフォーム: 図形 1020">
                  <a:extLst>
                    <a:ext uri="{FF2B5EF4-FFF2-40B4-BE49-F238E27FC236}">
                      <a16:creationId xmlns:a16="http://schemas.microsoft.com/office/drawing/2014/main" id="{DC0CA78E-0DCA-4496-8AB4-811397E7A59A}"/>
                    </a:ext>
                  </a:extLst>
                </p:cNvPr>
                <p:cNvSpPr/>
                <p:nvPr/>
              </p:nvSpPr>
              <p:spPr>
                <a:xfrm>
                  <a:off x="40802720" y="28184698"/>
                  <a:ext cx="152400" cy="183134"/>
                </a:xfrm>
                <a:custGeom>
                  <a:avLst/>
                  <a:gdLst>
                    <a:gd name="connsiteX0" fmla="*/ 143372 w 152400"/>
                    <a:gd name="connsiteY0" fmla="*/ 0 h 183134"/>
                    <a:gd name="connsiteX1" fmla="*/ 152400 w 152400"/>
                    <a:gd name="connsiteY1" fmla="*/ 61690 h 183134"/>
                    <a:gd name="connsiteX2" fmla="*/ 140492 w 152400"/>
                    <a:gd name="connsiteY2" fmla="*/ 147414 h 183134"/>
                    <a:gd name="connsiteX3" fmla="*/ 142060 w 152400"/>
                    <a:gd name="connsiteY3" fmla="*/ 148334 h 183134"/>
                    <a:gd name="connsiteX4" fmla="*/ 138112 w 152400"/>
                    <a:gd name="connsiteY4" fmla="*/ 152178 h 183134"/>
                    <a:gd name="connsiteX5" fmla="*/ 50004 w 152400"/>
                    <a:gd name="connsiteY5" fmla="*/ 183134 h 183134"/>
                    <a:gd name="connsiteX6" fmla="*/ 16668 w 152400"/>
                    <a:gd name="connsiteY6" fmla="*/ 166466 h 183134"/>
                    <a:gd name="connsiteX7" fmla="*/ 0 w 152400"/>
                    <a:gd name="connsiteY7" fmla="*/ 118840 h 183134"/>
                    <a:gd name="connsiteX8" fmla="*/ 101920 w 152400"/>
                    <a:gd name="connsiteY8" fmla="*/ 6926 h 183134"/>
                    <a:gd name="connsiteX9" fmla="*/ 111920 w 152400"/>
                    <a:gd name="connsiteY9" fmla="*/ 23590 h 183134"/>
                    <a:gd name="connsiteX10" fmla="*/ 143372 w 152400"/>
                    <a:gd name="connsiteY10" fmla="*/ 0 h 1831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2400" h="183134">
                      <a:moveTo>
                        <a:pt x="143372" y="0"/>
                      </a:moveTo>
                      <a:lnTo>
                        <a:pt x="152400" y="61690"/>
                      </a:lnTo>
                      <a:lnTo>
                        <a:pt x="140492" y="147414"/>
                      </a:lnTo>
                      <a:lnTo>
                        <a:pt x="142060" y="148334"/>
                      </a:lnTo>
                      <a:lnTo>
                        <a:pt x="138112" y="152178"/>
                      </a:lnTo>
                      <a:lnTo>
                        <a:pt x="50004" y="183134"/>
                      </a:lnTo>
                      <a:lnTo>
                        <a:pt x="16668" y="166466"/>
                      </a:lnTo>
                      <a:lnTo>
                        <a:pt x="0" y="118840"/>
                      </a:lnTo>
                      <a:lnTo>
                        <a:pt x="101920" y="6926"/>
                      </a:lnTo>
                      <a:lnTo>
                        <a:pt x="111920" y="23590"/>
                      </a:lnTo>
                      <a:lnTo>
                        <a:pt x="143372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22" name="フリーフォーム: 図形 1021">
                  <a:extLst>
                    <a:ext uri="{FF2B5EF4-FFF2-40B4-BE49-F238E27FC236}">
                      <a16:creationId xmlns:a16="http://schemas.microsoft.com/office/drawing/2014/main" id="{BA8A829C-DCAD-433B-A77F-D04F0127AA60}"/>
                    </a:ext>
                  </a:extLst>
                </p:cNvPr>
                <p:cNvSpPr/>
                <p:nvPr/>
              </p:nvSpPr>
              <p:spPr>
                <a:xfrm>
                  <a:off x="40434608" y="28579764"/>
                  <a:ext cx="224724" cy="196688"/>
                </a:xfrm>
                <a:custGeom>
                  <a:avLst/>
                  <a:gdLst>
                    <a:gd name="connsiteX0" fmla="*/ 151416 w 224724"/>
                    <a:gd name="connsiteY0" fmla="*/ 0 h 196688"/>
                    <a:gd name="connsiteX1" fmla="*/ 224724 w 224724"/>
                    <a:gd name="connsiteY1" fmla="*/ 37344 h 196688"/>
                    <a:gd name="connsiteX2" fmla="*/ 194280 w 224724"/>
                    <a:gd name="connsiteY2" fmla="*/ 142874 h 196688"/>
                    <a:gd name="connsiteX3" fmla="*/ 194884 w 224724"/>
                    <a:gd name="connsiteY3" fmla="*/ 143392 h 196688"/>
                    <a:gd name="connsiteX4" fmla="*/ 173640 w 224724"/>
                    <a:gd name="connsiteY4" fmla="*/ 188912 h 196688"/>
                    <a:gd name="connsiteX5" fmla="*/ 184872 w 224724"/>
                    <a:gd name="connsiteY5" fmla="*/ 196688 h 196688"/>
                    <a:gd name="connsiteX6" fmla="*/ 106172 w 224724"/>
                    <a:gd name="connsiteY6" fmla="*/ 192880 h 196688"/>
                    <a:gd name="connsiteX7" fmla="*/ 41880 w 224724"/>
                    <a:gd name="connsiteY7" fmla="*/ 171448 h 196688"/>
                    <a:gd name="connsiteX8" fmla="*/ 0 w 224724"/>
                    <a:gd name="connsiteY8" fmla="*/ 173000 h 196688"/>
                    <a:gd name="connsiteX9" fmla="*/ 18068 w 224724"/>
                    <a:gd name="connsiteY9" fmla="*/ 135730 h 196688"/>
                    <a:gd name="connsiteX10" fmla="*/ 77600 w 224724"/>
                    <a:gd name="connsiteY10" fmla="*/ 104774 h 196688"/>
                    <a:gd name="connsiteX11" fmla="*/ 53784 w 224724"/>
                    <a:gd name="connsiteY11" fmla="*/ 35716 h 196688"/>
                    <a:gd name="connsiteX12" fmla="*/ 103792 w 224724"/>
                    <a:gd name="connsiteY12" fmla="*/ 42860 h 196688"/>
                    <a:gd name="connsiteX13" fmla="*/ 151416 w 224724"/>
                    <a:gd name="connsiteY13" fmla="*/ 0 h 1966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224724" h="196688">
                      <a:moveTo>
                        <a:pt x="151416" y="0"/>
                      </a:moveTo>
                      <a:lnTo>
                        <a:pt x="224724" y="37344"/>
                      </a:lnTo>
                      <a:lnTo>
                        <a:pt x="194280" y="142874"/>
                      </a:lnTo>
                      <a:lnTo>
                        <a:pt x="194884" y="143392"/>
                      </a:lnTo>
                      <a:lnTo>
                        <a:pt x="173640" y="188912"/>
                      </a:lnTo>
                      <a:lnTo>
                        <a:pt x="184872" y="196688"/>
                      </a:lnTo>
                      <a:lnTo>
                        <a:pt x="106172" y="192880"/>
                      </a:lnTo>
                      <a:lnTo>
                        <a:pt x="41880" y="171448"/>
                      </a:lnTo>
                      <a:lnTo>
                        <a:pt x="0" y="173000"/>
                      </a:lnTo>
                      <a:lnTo>
                        <a:pt x="18068" y="135730"/>
                      </a:lnTo>
                      <a:lnTo>
                        <a:pt x="77600" y="104774"/>
                      </a:lnTo>
                      <a:lnTo>
                        <a:pt x="53784" y="35716"/>
                      </a:lnTo>
                      <a:lnTo>
                        <a:pt x="103792" y="42860"/>
                      </a:lnTo>
                      <a:lnTo>
                        <a:pt x="151416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23" name="フリーフォーム: 図形 1022">
                  <a:extLst>
                    <a:ext uri="{FF2B5EF4-FFF2-40B4-BE49-F238E27FC236}">
                      <a16:creationId xmlns:a16="http://schemas.microsoft.com/office/drawing/2014/main" id="{D9E210E3-EAC4-43FD-9D27-EA6D54F7415B}"/>
                    </a:ext>
                  </a:extLst>
                </p:cNvPr>
                <p:cNvSpPr/>
                <p:nvPr/>
              </p:nvSpPr>
              <p:spPr>
                <a:xfrm>
                  <a:off x="40726124" y="28027312"/>
                  <a:ext cx="156664" cy="156370"/>
                </a:xfrm>
                <a:custGeom>
                  <a:avLst/>
                  <a:gdLst>
                    <a:gd name="connsiteX0" fmla="*/ 136124 w 156664"/>
                    <a:gd name="connsiteY0" fmla="*/ 0 h 156370"/>
                    <a:gd name="connsiteX1" fmla="*/ 145652 w 156664"/>
                    <a:gd name="connsiteY1" fmla="*/ 109538 h 156370"/>
                    <a:gd name="connsiteX2" fmla="*/ 156664 w 156664"/>
                    <a:gd name="connsiteY2" fmla="*/ 127890 h 156370"/>
                    <a:gd name="connsiteX3" fmla="*/ 23172 w 156664"/>
                    <a:gd name="connsiteY3" fmla="*/ 156370 h 156370"/>
                    <a:gd name="connsiteX4" fmla="*/ 0 w 156664"/>
                    <a:gd name="connsiteY4" fmla="*/ 85500 h 156370"/>
                    <a:gd name="connsiteX5" fmla="*/ 55164 w 156664"/>
                    <a:gd name="connsiteY5" fmla="*/ 71438 h 156370"/>
                    <a:gd name="connsiteX6" fmla="*/ 136124 w 156664"/>
                    <a:gd name="connsiteY6" fmla="*/ 0 h 1563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56664" h="156370">
                      <a:moveTo>
                        <a:pt x="136124" y="0"/>
                      </a:moveTo>
                      <a:lnTo>
                        <a:pt x="145652" y="109538"/>
                      </a:lnTo>
                      <a:lnTo>
                        <a:pt x="156664" y="127890"/>
                      </a:lnTo>
                      <a:lnTo>
                        <a:pt x="23172" y="156370"/>
                      </a:lnTo>
                      <a:lnTo>
                        <a:pt x="0" y="85500"/>
                      </a:lnTo>
                      <a:lnTo>
                        <a:pt x="55164" y="71438"/>
                      </a:lnTo>
                      <a:lnTo>
                        <a:pt x="136124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24" name="フリーフォーム: 図形 1023">
                  <a:extLst>
                    <a:ext uri="{FF2B5EF4-FFF2-40B4-BE49-F238E27FC236}">
                      <a16:creationId xmlns:a16="http://schemas.microsoft.com/office/drawing/2014/main" id="{63146427-BFA1-4EC9-A865-42FF84F88A84}"/>
                    </a:ext>
                  </a:extLst>
                </p:cNvPr>
                <p:cNvSpPr/>
                <p:nvPr/>
              </p:nvSpPr>
              <p:spPr>
                <a:xfrm>
                  <a:off x="39617796" y="28121300"/>
                  <a:ext cx="601516" cy="344164"/>
                </a:xfrm>
                <a:custGeom>
                  <a:avLst/>
                  <a:gdLst>
                    <a:gd name="connsiteX0" fmla="*/ 94520 w 601516"/>
                    <a:gd name="connsiteY0" fmla="*/ 0 h 344164"/>
                    <a:gd name="connsiteX1" fmla="*/ 137172 w 601516"/>
                    <a:gd name="connsiteY1" fmla="*/ 44124 h 344164"/>
                    <a:gd name="connsiteX2" fmla="*/ 139556 w 601516"/>
                    <a:gd name="connsiteY2" fmla="*/ 63176 h 344164"/>
                    <a:gd name="connsiteX3" fmla="*/ 175272 w 601516"/>
                    <a:gd name="connsiteY3" fmla="*/ 63176 h 344164"/>
                    <a:gd name="connsiteX4" fmla="*/ 246708 w 601516"/>
                    <a:gd name="connsiteY4" fmla="*/ 113180 h 344164"/>
                    <a:gd name="connsiteX5" fmla="*/ 253852 w 601516"/>
                    <a:gd name="connsiteY5" fmla="*/ 148900 h 344164"/>
                    <a:gd name="connsiteX6" fmla="*/ 453880 w 601516"/>
                    <a:gd name="connsiteY6" fmla="*/ 175094 h 344164"/>
                    <a:gd name="connsiteX7" fmla="*/ 437212 w 601516"/>
                    <a:gd name="connsiteY7" fmla="*/ 117944 h 344164"/>
                    <a:gd name="connsiteX8" fmla="*/ 387204 w 601516"/>
                    <a:gd name="connsiteY8" fmla="*/ 79844 h 344164"/>
                    <a:gd name="connsiteX9" fmla="*/ 383724 w 601516"/>
                    <a:gd name="connsiteY9" fmla="*/ 73984 h 344164"/>
                    <a:gd name="connsiteX10" fmla="*/ 387204 w 601516"/>
                    <a:gd name="connsiteY10" fmla="*/ 77464 h 344164"/>
                    <a:gd name="connsiteX11" fmla="*/ 491836 w 601516"/>
                    <a:gd name="connsiteY11" fmla="*/ 79738 h 344164"/>
                    <a:gd name="connsiteX12" fmla="*/ 549128 w 601516"/>
                    <a:gd name="connsiteY12" fmla="*/ 122706 h 344164"/>
                    <a:gd name="connsiteX13" fmla="*/ 556364 w 601516"/>
                    <a:gd name="connsiteY13" fmla="*/ 116074 h 344164"/>
                    <a:gd name="connsiteX14" fmla="*/ 568180 w 601516"/>
                    <a:gd name="connsiteY14" fmla="*/ 148900 h 344164"/>
                    <a:gd name="connsiteX15" fmla="*/ 575324 w 601516"/>
                    <a:gd name="connsiteY15" fmla="*/ 167950 h 344164"/>
                    <a:gd name="connsiteX16" fmla="*/ 594372 w 601516"/>
                    <a:gd name="connsiteY16" fmla="*/ 194144 h 344164"/>
                    <a:gd name="connsiteX17" fmla="*/ 601516 w 601516"/>
                    <a:gd name="connsiteY17" fmla="*/ 258438 h 344164"/>
                    <a:gd name="connsiteX18" fmla="*/ 561036 w 601516"/>
                    <a:gd name="connsiteY18" fmla="*/ 229864 h 344164"/>
                    <a:gd name="connsiteX19" fmla="*/ 522936 w 601516"/>
                    <a:gd name="connsiteY19" fmla="*/ 260820 h 344164"/>
                    <a:gd name="connsiteX20" fmla="*/ 411016 w 601516"/>
                    <a:gd name="connsiteY20" fmla="*/ 241768 h 344164"/>
                    <a:gd name="connsiteX21" fmla="*/ 370536 w 601516"/>
                    <a:gd name="connsiteY21" fmla="*/ 256056 h 344164"/>
                    <a:gd name="connsiteX22" fmla="*/ 232424 w 601516"/>
                    <a:gd name="connsiteY22" fmla="*/ 225100 h 344164"/>
                    <a:gd name="connsiteX23" fmla="*/ 184796 w 601516"/>
                    <a:gd name="connsiteY23" fmla="*/ 344164 h 344164"/>
                    <a:gd name="connsiteX24" fmla="*/ 111068 w 601516"/>
                    <a:gd name="connsiteY24" fmla="*/ 341482 h 344164"/>
                    <a:gd name="connsiteX25" fmla="*/ 101452 w 601516"/>
                    <a:gd name="connsiteY25" fmla="*/ 270344 h 344164"/>
                    <a:gd name="connsiteX26" fmla="*/ 96692 w 601516"/>
                    <a:gd name="connsiteY26" fmla="*/ 158424 h 344164"/>
                    <a:gd name="connsiteX27" fmla="*/ 32396 w 601516"/>
                    <a:gd name="connsiteY27" fmla="*/ 110800 h 344164"/>
                    <a:gd name="connsiteX28" fmla="*/ 34780 w 601516"/>
                    <a:gd name="connsiteY28" fmla="*/ 79844 h 344164"/>
                    <a:gd name="connsiteX29" fmla="*/ 0 w 601516"/>
                    <a:gd name="connsiteY29" fmla="*/ 35280 h 344164"/>
                    <a:gd name="connsiteX30" fmla="*/ 3824 w 601516"/>
                    <a:gd name="connsiteY30" fmla="*/ 32220 h 344164"/>
                    <a:gd name="connsiteX31" fmla="*/ 5948 w 601516"/>
                    <a:gd name="connsiteY31" fmla="*/ 12024 h 344164"/>
                    <a:gd name="connsiteX32" fmla="*/ 39540 w 601516"/>
                    <a:gd name="connsiteY32" fmla="*/ 6024 h 344164"/>
                    <a:gd name="connsiteX33" fmla="*/ 56212 w 601516"/>
                    <a:gd name="connsiteY33" fmla="*/ 17932 h 344164"/>
                    <a:gd name="connsiteX34" fmla="*/ 94520 w 601516"/>
                    <a:gd name="connsiteY34" fmla="*/ 0 h 3441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</a:cxnLst>
                  <a:rect l="l" t="t" r="r" b="b"/>
                  <a:pathLst>
                    <a:path w="601516" h="344164">
                      <a:moveTo>
                        <a:pt x="94520" y="0"/>
                      </a:moveTo>
                      <a:lnTo>
                        <a:pt x="137172" y="44124"/>
                      </a:lnTo>
                      <a:lnTo>
                        <a:pt x="139556" y="63176"/>
                      </a:lnTo>
                      <a:lnTo>
                        <a:pt x="175272" y="63176"/>
                      </a:lnTo>
                      <a:lnTo>
                        <a:pt x="246708" y="113180"/>
                      </a:lnTo>
                      <a:lnTo>
                        <a:pt x="253852" y="148900"/>
                      </a:lnTo>
                      <a:lnTo>
                        <a:pt x="453880" y="175094"/>
                      </a:lnTo>
                      <a:lnTo>
                        <a:pt x="437212" y="117944"/>
                      </a:lnTo>
                      <a:lnTo>
                        <a:pt x="387204" y="79844"/>
                      </a:lnTo>
                      <a:lnTo>
                        <a:pt x="383724" y="73984"/>
                      </a:lnTo>
                      <a:lnTo>
                        <a:pt x="387204" y="77464"/>
                      </a:lnTo>
                      <a:lnTo>
                        <a:pt x="491836" y="79738"/>
                      </a:lnTo>
                      <a:lnTo>
                        <a:pt x="549128" y="122706"/>
                      </a:lnTo>
                      <a:lnTo>
                        <a:pt x="556364" y="116074"/>
                      </a:lnTo>
                      <a:lnTo>
                        <a:pt x="568180" y="148900"/>
                      </a:lnTo>
                      <a:lnTo>
                        <a:pt x="575324" y="167950"/>
                      </a:lnTo>
                      <a:lnTo>
                        <a:pt x="594372" y="194144"/>
                      </a:lnTo>
                      <a:lnTo>
                        <a:pt x="601516" y="258438"/>
                      </a:lnTo>
                      <a:lnTo>
                        <a:pt x="561036" y="229864"/>
                      </a:lnTo>
                      <a:lnTo>
                        <a:pt x="522936" y="260820"/>
                      </a:lnTo>
                      <a:lnTo>
                        <a:pt x="411016" y="241768"/>
                      </a:lnTo>
                      <a:lnTo>
                        <a:pt x="370536" y="256056"/>
                      </a:lnTo>
                      <a:lnTo>
                        <a:pt x="232424" y="225100"/>
                      </a:lnTo>
                      <a:lnTo>
                        <a:pt x="184796" y="344164"/>
                      </a:lnTo>
                      <a:lnTo>
                        <a:pt x="111068" y="341482"/>
                      </a:lnTo>
                      <a:lnTo>
                        <a:pt x="101452" y="270344"/>
                      </a:lnTo>
                      <a:lnTo>
                        <a:pt x="96692" y="158424"/>
                      </a:lnTo>
                      <a:lnTo>
                        <a:pt x="32396" y="110800"/>
                      </a:lnTo>
                      <a:lnTo>
                        <a:pt x="34780" y="79844"/>
                      </a:lnTo>
                      <a:lnTo>
                        <a:pt x="0" y="35280"/>
                      </a:lnTo>
                      <a:lnTo>
                        <a:pt x="3824" y="32220"/>
                      </a:lnTo>
                      <a:lnTo>
                        <a:pt x="5948" y="12024"/>
                      </a:lnTo>
                      <a:lnTo>
                        <a:pt x="39540" y="6024"/>
                      </a:lnTo>
                      <a:lnTo>
                        <a:pt x="56212" y="17932"/>
                      </a:lnTo>
                      <a:lnTo>
                        <a:pt x="94520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25" name="フリーフォーム: 図形 1024">
                  <a:extLst>
                    <a:ext uri="{FF2B5EF4-FFF2-40B4-BE49-F238E27FC236}">
                      <a16:creationId xmlns:a16="http://schemas.microsoft.com/office/drawing/2014/main" id="{4EB640C7-5A1E-4D17-909F-16272E30D87E}"/>
                    </a:ext>
                  </a:extLst>
                </p:cNvPr>
                <p:cNvSpPr/>
                <p:nvPr/>
              </p:nvSpPr>
              <p:spPr>
                <a:xfrm>
                  <a:off x="40293056" y="28138828"/>
                  <a:ext cx="180688" cy="150136"/>
                </a:xfrm>
                <a:custGeom>
                  <a:avLst/>
                  <a:gdLst>
                    <a:gd name="connsiteX0" fmla="*/ 86608 w 180688"/>
                    <a:gd name="connsiteY0" fmla="*/ 0 h 150136"/>
                    <a:gd name="connsiteX1" fmla="*/ 111992 w 180688"/>
                    <a:gd name="connsiteY1" fmla="*/ 31360 h 150136"/>
                    <a:gd name="connsiteX2" fmla="*/ 114068 w 180688"/>
                    <a:gd name="connsiteY2" fmla="*/ 30530 h 150136"/>
                    <a:gd name="connsiteX3" fmla="*/ 114376 w 180688"/>
                    <a:gd name="connsiteY3" fmla="*/ 38504 h 150136"/>
                    <a:gd name="connsiteX4" fmla="*/ 142952 w 180688"/>
                    <a:gd name="connsiteY4" fmla="*/ 48028 h 150136"/>
                    <a:gd name="connsiteX5" fmla="*/ 180688 w 180688"/>
                    <a:gd name="connsiteY5" fmla="*/ 150136 h 150136"/>
                    <a:gd name="connsiteX6" fmla="*/ 76 w 180688"/>
                    <a:gd name="connsiteY6" fmla="*/ 121848 h 150136"/>
                    <a:gd name="connsiteX7" fmla="*/ 0 w 180688"/>
                    <a:gd name="connsiteY7" fmla="*/ 119398 h 150136"/>
                    <a:gd name="connsiteX8" fmla="*/ 76 w 180688"/>
                    <a:gd name="connsiteY8" fmla="*/ 119466 h 150136"/>
                    <a:gd name="connsiteX9" fmla="*/ 38176 w 180688"/>
                    <a:gd name="connsiteY9" fmla="*/ 24216 h 150136"/>
                    <a:gd name="connsiteX10" fmla="*/ 86608 w 180688"/>
                    <a:gd name="connsiteY10" fmla="*/ 0 h 1501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80688" h="150136">
                      <a:moveTo>
                        <a:pt x="86608" y="0"/>
                      </a:moveTo>
                      <a:lnTo>
                        <a:pt x="111992" y="31360"/>
                      </a:lnTo>
                      <a:lnTo>
                        <a:pt x="114068" y="30530"/>
                      </a:lnTo>
                      <a:lnTo>
                        <a:pt x="114376" y="38504"/>
                      </a:lnTo>
                      <a:lnTo>
                        <a:pt x="142952" y="48028"/>
                      </a:lnTo>
                      <a:lnTo>
                        <a:pt x="180688" y="150136"/>
                      </a:lnTo>
                      <a:lnTo>
                        <a:pt x="76" y="121848"/>
                      </a:lnTo>
                      <a:lnTo>
                        <a:pt x="0" y="119398"/>
                      </a:lnTo>
                      <a:lnTo>
                        <a:pt x="76" y="119466"/>
                      </a:lnTo>
                      <a:lnTo>
                        <a:pt x="38176" y="24216"/>
                      </a:lnTo>
                      <a:lnTo>
                        <a:pt x="86608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26" name="フリーフォーム: 図形 1025">
                  <a:extLst>
                    <a:ext uri="{FF2B5EF4-FFF2-40B4-BE49-F238E27FC236}">
                      <a16:creationId xmlns:a16="http://schemas.microsoft.com/office/drawing/2014/main" id="{033D1A27-6557-4580-B7F1-0388163AAC3F}"/>
                    </a:ext>
                  </a:extLst>
                </p:cNvPr>
                <p:cNvSpPr/>
                <p:nvPr/>
              </p:nvSpPr>
              <p:spPr>
                <a:xfrm>
                  <a:off x="40531256" y="28446412"/>
                  <a:ext cx="292896" cy="170696"/>
                </a:xfrm>
                <a:custGeom>
                  <a:avLst/>
                  <a:gdLst>
                    <a:gd name="connsiteX0" fmla="*/ 76200 w 292896"/>
                    <a:gd name="connsiteY0" fmla="*/ 0 h 170696"/>
                    <a:gd name="connsiteX1" fmla="*/ 176212 w 292896"/>
                    <a:gd name="connsiteY1" fmla="*/ 2382 h 170696"/>
                    <a:gd name="connsiteX2" fmla="*/ 271464 w 292896"/>
                    <a:gd name="connsiteY2" fmla="*/ 21432 h 170696"/>
                    <a:gd name="connsiteX3" fmla="*/ 292896 w 292896"/>
                    <a:gd name="connsiteY3" fmla="*/ 73820 h 170696"/>
                    <a:gd name="connsiteX4" fmla="*/ 268908 w 292896"/>
                    <a:gd name="connsiteY4" fmla="*/ 164970 h 170696"/>
                    <a:gd name="connsiteX5" fmla="*/ 252412 w 292896"/>
                    <a:gd name="connsiteY5" fmla="*/ 150020 h 170696"/>
                    <a:gd name="connsiteX6" fmla="*/ 133352 w 292896"/>
                    <a:gd name="connsiteY6" fmla="*/ 152400 h 170696"/>
                    <a:gd name="connsiteX7" fmla="*/ 128076 w 292896"/>
                    <a:gd name="connsiteY7" fmla="*/ 170696 h 170696"/>
                    <a:gd name="connsiteX8" fmla="*/ 54768 w 292896"/>
                    <a:gd name="connsiteY8" fmla="*/ 133352 h 170696"/>
                    <a:gd name="connsiteX9" fmla="*/ 40628 w 292896"/>
                    <a:gd name="connsiteY9" fmla="*/ 146078 h 170696"/>
                    <a:gd name="connsiteX10" fmla="*/ 0 w 292896"/>
                    <a:gd name="connsiteY10" fmla="*/ 76200 h 170696"/>
                    <a:gd name="connsiteX11" fmla="*/ 61912 w 292896"/>
                    <a:gd name="connsiteY11" fmla="*/ 59532 h 170696"/>
                    <a:gd name="connsiteX12" fmla="*/ 76200 w 292896"/>
                    <a:gd name="connsiteY12" fmla="*/ 0 h 1706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292896" h="170696">
                      <a:moveTo>
                        <a:pt x="76200" y="0"/>
                      </a:moveTo>
                      <a:lnTo>
                        <a:pt x="176212" y="2382"/>
                      </a:lnTo>
                      <a:lnTo>
                        <a:pt x="271464" y="21432"/>
                      </a:lnTo>
                      <a:lnTo>
                        <a:pt x="292896" y="73820"/>
                      </a:lnTo>
                      <a:lnTo>
                        <a:pt x="268908" y="164970"/>
                      </a:lnTo>
                      <a:lnTo>
                        <a:pt x="252412" y="150020"/>
                      </a:lnTo>
                      <a:lnTo>
                        <a:pt x="133352" y="152400"/>
                      </a:lnTo>
                      <a:lnTo>
                        <a:pt x="128076" y="170696"/>
                      </a:lnTo>
                      <a:lnTo>
                        <a:pt x="54768" y="133352"/>
                      </a:lnTo>
                      <a:lnTo>
                        <a:pt x="40628" y="146078"/>
                      </a:lnTo>
                      <a:lnTo>
                        <a:pt x="0" y="76200"/>
                      </a:lnTo>
                      <a:lnTo>
                        <a:pt x="61912" y="59532"/>
                      </a:lnTo>
                      <a:lnTo>
                        <a:pt x="76200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27" name="フリーフォーム: 図形 1026">
                  <a:extLst>
                    <a:ext uri="{FF2B5EF4-FFF2-40B4-BE49-F238E27FC236}">
                      <a16:creationId xmlns:a16="http://schemas.microsoft.com/office/drawing/2014/main" id="{151DDD6D-928C-47AA-B858-54A976F2233D}"/>
                    </a:ext>
                  </a:extLst>
                </p:cNvPr>
                <p:cNvSpPr/>
                <p:nvPr/>
              </p:nvSpPr>
              <p:spPr>
                <a:xfrm>
                  <a:off x="40174160" y="28217812"/>
                  <a:ext cx="128484" cy="160178"/>
                </a:xfrm>
                <a:custGeom>
                  <a:avLst/>
                  <a:gdLst>
                    <a:gd name="connsiteX0" fmla="*/ 21340 w 128484"/>
                    <a:gd name="connsiteY0" fmla="*/ 0 h 160178"/>
                    <a:gd name="connsiteX1" fmla="*/ 76904 w 128484"/>
                    <a:gd name="connsiteY1" fmla="*/ 3088 h 160178"/>
                    <a:gd name="connsiteX2" fmla="*/ 118896 w 128484"/>
                    <a:gd name="connsiteY2" fmla="*/ 40414 h 160178"/>
                    <a:gd name="connsiteX3" fmla="*/ 118972 w 128484"/>
                    <a:gd name="connsiteY3" fmla="*/ 42864 h 160178"/>
                    <a:gd name="connsiteX4" fmla="*/ 128484 w 128484"/>
                    <a:gd name="connsiteY4" fmla="*/ 44354 h 160178"/>
                    <a:gd name="connsiteX5" fmla="*/ 111828 w 128484"/>
                    <a:gd name="connsiteY5" fmla="*/ 73820 h 160178"/>
                    <a:gd name="connsiteX6" fmla="*/ 114208 w 128484"/>
                    <a:gd name="connsiteY6" fmla="*/ 104776 h 160178"/>
                    <a:gd name="connsiteX7" fmla="*/ 44956 w 128484"/>
                    <a:gd name="connsiteY7" fmla="*/ 160178 h 160178"/>
                    <a:gd name="connsiteX8" fmla="*/ 38008 w 128484"/>
                    <a:gd name="connsiteY8" fmla="*/ 97632 h 160178"/>
                    <a:gd name="connsiteX9" fmla="*/ 18960 w 128484"/>
                    <a:gd name="connsiteY9" fmla="*/ 71438 h 160178"/>
                    <a:gd name="connsiteX10" fmla="*/ 11816 w 128484"/>
                    <a:gd name="connsiteY10" fmla="*/ 52388 h 160178"/>
                    <a:gd name="connsiteX11" fmla="*/ 0 w 128484"/>
                    <a:gd name="connsiteY11" fmla="*/ 19562 h 160178"/>
                    <a:gd name="connsiteX12" fmla="*/ 21340 w 128484"/>
                    <a:gd name="connsiteY12" fmla="*/ 0 h 1601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28484" h="160178">
                      <a:moveTo>
                        <a:pt x="21340" y="0"/>
                      </a:moveTo>
                      <a:lnTo>
                        <a:pt x="76904" y="3088"/>
                      </a:lnTo>
                      <a:lnTo>
                        <a:pt x="118896" y="40414"/>
                      </a:lnTo>
                      <a:lnTo>
                        <a:pt x="118972" y="42864"/>
                      </a:lnTo>
                      <a:lnTo>
                        <a:pt x="128484" y="44354"/>
                      </a:lnTo>
                      <a:lnTo>
                        <a:pt x="111828" y="73820"/>
                      </a:lnTo>
                      <a:lnTo>
                        <a:pt x="114208" y="104776"/>
                      </a:lnTo>
                      <a:lnTo>
                        <a:pt x="44956" y="160178"/>
                      </a:lnTo>
                      <a:lnTo>
                        <a:pt x="38008" y="97632"/>
                      </a:lnTo>
                      <a:lnTo>
                        <a:pt x="18960" y="71438"/>
                      </a:lnTo>
                      <a:lnTo>
                        <a:pt x="11816" y="52388"/>
                      </a:lnTo>
                      <a:lnTo>
                        <a:pt x="0" y="19562"/>
                      </a:lnTo>
                      <a:lnTo>
                        <a:pt x="21340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28" name="フリーフォーム: 図形 1027">
                  <a:extLst>
                    <a:ext uri="{FF2B5EF4-FFF2-40B4-BE49-F238E27FC236}">
                      <a16:creationId xmlns:a16="http://schemas.microsoft.com/office/drawing/2014/main" id="{EDB2325B-2142-47C9-A952-9A82CB25C1E6}"/>
                    </a:ext>
                  </a:extLst>
                </p:cNvPr>
                <p:cNvSpPr/>
                <p:nvPr/>
              </p:nvSpPr>
              <p:spPr>
                <a:xfrm>
                  <a:off x="40302656" y="28439268"/>
                  <a:ext cx="269228" cy="221456"/>
                </a:xfrm>
                <a:custGeom>
                  <a:avLst/>
                  <a:gdLst>
                    <a:gd name="connsiteX0" fmla="*/ 73820 w 269228"/>
                    <a:gd name="connsiteY0" fmla="*/ 0 h 221456"/>
                    <a:gd name="connsiteX1" fmla="*/ 178592 w 269228"/>
                    <a:gd name="connsiteY1" fmla="*/ 50008 h 221456"/>
                    <a:gd name="connsiteX2" fmla="*/ 226220 w 269228"/>
                    <a:gd name="connsiteY2" fmla="*/ 83344 h 221456"/>
                    <a:gd name="connsiteX3" fmla="*/ 228964 w 269228"/>
                    <a:gd name="connsiteY3" fmla="*/ 83974 h 221456"/>
                    <a:gd name="connsiteX4" fmla="*/ 269228 w 269228"/>
                    <a:gd name="connsiteY4" fmla="*/ 153222 h 221456"/>
                    <a:gd name="connsiteX5" fmla="*/ 235744 w 269228"/>
                    <a:gd name="connsiteY5" fmla="*/ 183356 h 221456"/>
                    <a:gd name="connsiteX6" fmla="*/ 185736 w 269228"/>
                    <a:gd name="connsiteY6" fmla="*/ 176212 h 221456"/>
                    <a:gd name="connsiteX7" fmla="*/ 188292 w 269228"/>
                    <a:gd name="connsiteY7" fmla="*/ 183628 h 221456"/>
                    <a:gd name="connsiteX8" fmla="*/ 176212 w 269228"/>
                    <a:gd name="connsiteY8" fmla="*/ 173832 h 221456"/>
                    <a:gd name="connsiteX9" fmla="*/ 116680 w 269228"/>
                    <a:gd name="connsiteY9" fmla="*/ 221456 h 221456"/>
                    <a:gd name="connsiteX10" fmla="*/ 50008 w 269228"/>
                    <a:gd name="connsiteY10" fmla="*/ 200026 h 221456"/>
                    <a:gd name="connsiteX11" fmla="*/ 0 w 269228"/>
                    <a:gd name="connsiteY11" fmla="*/ 135732 h 221456"/>
                    <a:gd name="connsiteX12" fmla="*/ 40480 w 269228"/>
                    <a:gd name="connsiteY12" fmla="*/ 109538 h 221456"/>
                    <a:gd name="connsiteX13" fmla="*/ 61912 w 269228"/>
                    <a:gd name="connsiteY13" fmla="*/ 40482 h 221456"/>
                    <a:gd name="connsiteX14" fmla="*/ 52388 w 269228"/>
                    <a:gd name="connsiteY14" fmla="*/ 4764 h 221456"/>
                    <a:gd name="connsiteX15" fmla="*/ 73820 w 269228"/>
                    <a:gd name="connsiteY15" fmla="*/ 0 h 2214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269228" h="221456">
                      <a:moveTo>
                        <a:pt x="73820" y="0"/>
                      </a:moveTo>
                      <a:lnTo>
                        <a:pt x="178592" y="50008"/>
                      </a:lnTo>
                      <a:lnTo>
                        <a:pt x="226220" y="83344"/>
                      </a:lnTo>
                      <a:lnTo>
                        <a:pt x="228964" y="83974"/>
                      </a:lnTo>
                      <a:lnTo>
                        <a:pt x="269228" y="153222"/>
                      </a:lnTo>
                      <a:lnTo>
                        <a:pt x="235744" y="183356"/>
                      </a:lnTo>
                      <a:lnTo>
                        <a:pt x="185736" y="176212"/>
                      </a:lnTo>
                      <a:lnTo>
                        <a:pt x="188292" y="183628"/>
                      </a:lnTo>
                      <a:lnTo>
                        <a:pt x="176212" y="173832"/>
                      </a:lnTo>
                      <a:lnTo>
                        <a:pt x="116680" y="221456"/>
                      </a:lnTo>
                      <a:lnTo>
                        <a:pt x="50008" y="200026"/>
                      </a:lnTo>
                      <a:lnTo>
                        <a:pt x="0" y="135732"/>
                      </a:lnTo>
                      <a:lnTo>
                        <a:pt x="40480" y="109538"/>
                      </a:lnTo>
                      <a:lnTo>
                        <a:pt x="61912" y="40482"/>
                      </a:lnTo>
                      <a:lnTo>
                        <a:pt x="52388" y="4764"/>
                      </a:lnTo>
                      <a:lnTo>
                        <a:pt x="73820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29" name="フリーフォーム: 図形 1028">
                  <a:extLst>
                    <a:ext uri="{FF2B5EF4-FFF2-40B4-BE49-F238E27FC236}">
                      <a16:creationId xmlns:a16="http://schemas.microsoft.com/office/drawing/2014/main" id="{FB35CA1F-0661-437D-A2BD-4865E367F9C3}"/>
                    </a:ext>
                  </a:extLst>
                </p:cNvPr>
                <p:cNvSpPr/>
                <p:nvPr/>
              </p:nvSpPr>
              <p:spPr>
                <a:xfrm>
                  <a:off x="40703760" y="28155202"/>
                  <a:ext cx="200880" cy="137488"/>
                </a:xfrm>
                <a:custGeom>
                  <a:avLst/>
                  <a:gdLst>
                    <a:gd name="connsiteX0" fmla="*/ 179028 w 200880"/>
                    <a:gd name="connsiteY0" fmla="*/ 0 h 137488"/>
                    <a:gd name="connsiteX1" fmla="*/ 200880 w 200880"/>
                    <a:gd name="connsiteY1" fmla="*/ 36422 h 137488"/>
                    <a:gd name="connsiteX2" fmla="*/ 108840 w 200880"/>
                    <a:gd name="connsiteY2" fmla="*/ 137488 h 137488"/>
                    <a:gd name="connsiteX3" fmla="*/ 0 w 200880"/>
                    <a:gd name="connsiteY3" fmla="*/ 96876 h 137488"/>
                    <a:gd name="connsiteX4" fmla="*/ 20376 w 200880"/>
                    <a:gd name="connsiteY4" fmla="*/ 41178 h 137488"/>
                    <a:gd name="connsiteX5" fmla="*/ 46572 w 200880"/>
                    <a:gd name="connsiteY5" fmla="*/ 31654 h 137488"/>
                    <a:gd name="connsiteX6" fmla="*/ 45536 w 200880"/>
                    <a:gd name="connsiteY6" fmla="*/ 28480 h 137488"/>
                    <a:gd name="connsiteX7" fmla="*/ 179028 w 200880"/>
                    <a:gd name="connsiteY7" fmla="*/ 0 h 1374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00880" h="137488">
                      <a:moveTo>
                        <a:pt x="179028" y="0"/>
                      </a:moveTo>
                      <a:lnTo>
                        <a:pt x="200880" y="36422"/>
                      </a:lnTo>
                      <a:lnTo>
                        <a:pt x="108840" y="137488"/>
                      </a:lnTo>
                      <a:lnTo>
                        <a:pt x="0" y="96876"/>
                      </a:lnTo>
                      <a:lnTo>
                        <a:pt x="20376" y="41178"/>
                      </a:lnTo>
                      <a:lnTo>
                        <a:pt x="46572" y="31654"/>
                      </a:lnTo>
                      <a:lnTo>
                        <a:pt x="45536" y="28480"/>
                      </a:lnTo>
                      <a:lnTo>
                        <a:pt x="179028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30" name="フリーフォーム: 図形 1029">
                  <a:extLst>
                    <a:ext uri="{FF2B5EF4-FFF2-40B4-BE49-F238E27FC236}">
                      <a16:creationId xmlns:a16="http://schemas.microsoft.com/office/drawing/2014/main" id="{DE4FD222-50B5-44B3-93FD-C7CEB93FC7FA}"/>
                    </a:ext>
                  </a:extLst>
                </p:cNvPr>
                <p:cNvSpPr/>
                <p:nvPr/>
              </p:nvSpPr>
              <p:spPr>
                <a:xfrm>
                  <a:off x="40224868" y="28322588"/>
                  <a:ext cx="201612" cy="127834"/>
                </a:xfrm>
                <a:custGeom>
                  <a:avLst/>
                  <a:gdLst>
                    <a:gd name="connsiteX0" fmla="*/ 146844 w 201612"/>
                    <a:gd name="connsiteY0" fmla="*/ 0 h 127834"/>
                    <a:gd name="connsiteX1" fmla="*/ 201612 w 201612"/>
                    <a:gd name="connsiteY1" fmla="*/ 54768 h 127834"/>
                    <a:gd name="connsiteX2" fmla="*/ 163576 w 201612"/>
                    <a:gd name="connsiteY2" fmla="*/ 122392 h 127834"/>
                    <a:gd name="connsiteX3" fmla="*/ 151608 w 201612"/>
                    <a:gd name="connsiteY3" fmla="*/ 116680 h 127834"/>
                    <a:gd name="connsiteX4" fmla="*/ 130176 w 201612"/>
                    <a:gd name="connsiteY4" fmla="*/ 121444 h 127834"/>
                    <a:gd name="connsiteX5" fmla="*/ 131880 w 201612"/>
                    <a:gd name="connsiteY5" fmla="*/ 127834 h 127834"/>
                    <a:gd name="connsiteX6" fmla="*/ 15876 w 201612"/>
                    <a:gd name="connsiteY6" fmla="*/ 114300 h 127834"/>
                    <a:gd name="connsiteX7" fmla="*/ 0 w 201612"/>
                    <a:gd name="connsiteY7" fmla="*/ 50800 h 127834"/>
                    <a:gd name="connsiteX8" fmla="*/ 48348 w 201612"/>
                    <a:gd name="connsiteY8" fmla="*/ 12122 h 127834"/>
                    <a:gd name="connsiteX9" fmla="*/ 146844 w 201612"/>
                    <a:gd name="connsiteY9" fmla="*/ 0 h 1278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01612" h="127834">
                      <a:moveTo>
                        <a:pt x="146844" y="0"/>
                      </a:moveTo>
                      <a:lnTo>
                        <a:pt x="201612" y="54768"/>
                      </a:lnTo>
                      <a:lnTo>
                        <a:pt x="163576" y="122392"/>
                      </a:lnTo>
                      <a:lnTo>
                        <a:pt x="151608" y="116680"/>
                      </a:lnTo>
                      <a:lnTo>
                        <a:pt x="130176" y="121444"/>
                      </a:lnTo>
                      <a:lnTo>
                        <a:pt x="131880" y="127834"/>
                      </a:lnTo>
                      <a:lnTo>
                        <a:pt x="15876" y="114300"/>
                      </a:lnTo>
                      <a:lnTo>
                        <a:pt x="0" y="50800"/>
                      </a:lnTo>
                      <a:lnTo>
                        <a:pt x="48348" y="12122"/>
                      </a:lnTo>
                      <a:lnTo>
                        <a:pt x="146844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31" name="フリーフォーム: 図形 1030">
                  <a:extLst>
                    <a:ext uri="{FF2B5EF4-FFF2-40B4-BE49-F238E27FC236}">
                      <a16:creationId xmlns:a16="http://schemas.microsoft.com/office/drawing/2014/main" id="{80A3116A-070E-4650-AFFE-67966A5BBC6E}"/>
                    </a:ext>
                  </a:extLst>
                </p:cNvPr>
                <p:cNvSpPr/>
                <p:nvPr/>
              </p:nvSpPr>
              <p:spPr>
                <a:xfrm>
                  <a:off x="40843788" y="28333032"/>
                  <a:ext cx="194676" cy="111000"/>
                </a:xfrm>
                <a:custGeom>
                  <a:avLst/>
                  <a:gdLst>
                    <a:gd name="connsiteX0" fmla="*/ 100992 w 194676"/>
                    <a:gd name="connsiteY0" fmla="*/ 0 h 111000"/>
                    <a:gd name="connsiteX1" fmla="*/ 168480 w 194676"/>
                    <a:gd name="connsiteY1" fmla="*/ 39562 h 111000"/>
                    <a:gd name="connsiteX2" fmla="*/ 169892 w 194676"/>
                    <a:gd name="connsiteY2" fmla="*/ 36846 h 111000"/>
                    <a:gd name="connsiteX3" fmla="*/ 194676 w 194676"/>
                    <a:gd name="connsiteY3" fmla="*/ 77662 h 111000"/>
                    <a:gd name="connsiteX4" fmla="*/ 170860 w 194676"/>
                    <a:gd name="connsiteY4" fmla="*/ 111000 h 111000"/>
                    <a:gd name="connsiteX5" fmla="*/ 66088 w 194676"/>
                    <a:gd name="connsiteY5" fmla="*/ 70518 h 111000"/>
                    <a:gd name="connsiteX6" fmla="*/ 51800 w 194676"/>
                    <a:gd name="connsiteY6" fmla="*/ 106236 h 111000"/>
                    <a:gd name="connsiteX7" fmla="*/ 1792 w 194676"/>
                    <a:gd name="connsiteY7" fmla="*/ 96712 h 111000"/>
                    <a:gd name="connsiteX8" fmla="*/ 0 w 194676"/>
                    <a:gd name="connsiteY8" fmla="*/ 30332 h 111000"/>
                    <a:gd name="connsiteX9" fmla="*/ 8936 w 194676"/>
                    <a:gd name="connsiteY9" fmla="*/ 34800 h 111000"/>
                    <a:gd name="connsiteX10" fmla="*/ 97044 w 194676"/>
                    <a:gd name="connsiteY10" fmla="*/ 3844 h 111000"/>
                    <a:gd name="connsiteX11" fmla="*/ 100992 w 194676"/>
                    <a:gd name="connsiteY11" fmla="*/ 0 h 11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94676" h="111000">
                      <a:moveTo>
                        <a:pt x="100992" y="0"/>
                      </a:moveTo>
                      <a:lnTo>
                        <a:pt x="168480" y="39562"/>
                      </a:lnTo>
                      <a:lnTo>
                        <a:pt x="169892" y="36846"/>
                      </a:lnTo>
                      <a:lnTo>
                        <a:pt x="194676" y="77662"/>
                      </a:lnTo>
                      <a:lnTo>
                        <a:pt x="170860" y="111000"/>
                      </a:lnTo>
                      <a:lnTo>
                        <a:pt x="66088" y="70518"/>
                      </a:lnTo>
                      <a:lnTo>
                        <a:pt x="51800" y="106236"/>
                      </a:lnTo>
                      <a:lnTo>
                        <a:pt x="1792" y="96712"/>
                      </a:lnTo>
                      <a:lnTo>
                        <a:pt x="0" y="30332"/>
                      </a:lnTo>
                      <a:lnTo>
                        <a:pt x="8936" y="34800"/>
                      </a:lnTo>
                      <a:lnTo>
                        <a:pt x="97044" y="3844"/>
                      </a:lnTo>
                      <a:lnTo>
                        <a:pt x="100992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32" name="フリーフォーム: 図形 1031">
                  <a:extLst>
                    <a:ext uri="{FF2B5EF4-FFF2-40B4-BE49-F238E27FC236}">
                      <a16:creationId xmlns:a16="http://schemas.microsoft.com/office/drawing/2014/main" id="{B73A7B1C-9E5F-40A6-87ED-4B8B2B35F141}"/>
                    </a:ext>
                  </a:extLst>
                </p:cNvPr>
                <p:cNvSpPr/>
                <p:nvPr/>
              </p:nvSpPr>
              <p:spPr>
                <a:xfrm>
                  <a:off x="40800164" y="28494038"/>
                  <a:ext cx="224012" cy="179256"/>
                </a:xfrm>
                <a:custGeom>
                  <a:avLst/>
                  <a:gdLst>
                    <a:gd name="connsiteX0" fmla="*/ 85900 w 224012"/>
                    <a:gd name="connsiteY0" fmla="*/ 0 h 179256"/>
                    <a:gd name="connsiteX1" fmla="*/ 119236 w 224012"/>
                    <a:gd name="connsiteY1" fmla="*/ 0 h 179256"/>
                    <a:gd name="connsiteX2" fmla="*/ 166860 w 224012"/>
                    <a:gd name="connsiteY2" fmla="*/ 73818 h 179256"/>
                    <a:gd name="connsiteX3" fmla="*/ 204720 w 224012"/>
                    <a:gd name="connsiteY3" fmla="*/ 56608 h 179256"/>
                    <a:gd name="connsiteX4" fmla="*/ 224012 w 224012"/>
                    <a:gd name="connsiteY4" fmla="*/ 100012 h 179256"/>
                    <a:gd name="connsiteX5" fmla="*/ 201252 w 224012"/>
                    <a:gd name="connsiteY5" fmla="*/ 121862 h 179256"/>
                    <a:gd name="connsiteX6" fmla="*/ 200200 w 224012"/>
                    <a:gd name="connsiteY6" fmla="*/ 119062 h 179256"/>
                    <a:gd name="connsiteX7" fmla="*/ 159716 w 224012"/>
                    <a:gd name="connsiteY7" fmla="*/ 114300 h 179256"/>
                    <a:gd name="connsiteX8" fmla="*/ 133524 w 224012"/>
                    <a:gd name="connsiteY8" fmla="*/ 138112 h 179256"/>
                    <a:gd name="connsiteX9" fmla="*/ 122748 w 224012"/>
                    <a:gd name="connsiteY9" fmla="*/ 179256 h 179256"/>
                    <a:gd name="connsiteX10" fmla="*/ 36684 w 224012"/>
                    <a:gd name="connsiteY10" fmla="*/ 141286 h 179256"/>
                    <a:gd name="connsiteX11" fmla="*/ 31804 w 224012"/>
                    <a:gd name="connsiteY11" fmla="*/ 146166 h 179256"/>
                    <a:gd name="connsiteX12" fmla="*/ 0 w 224012"/>
                    <a:gd name="connsiteY12" fmla="*/ 117344 h 179256"/>
                    <a:gd name="connsiteX13" fmla="*/ 20996 w 224012"/>
                    <a:gd name="connsiteY13" fmla="*/ 37556 h 179256"/>
                    <a:gd name="connsiteX14" fmla="*/ 69228 w 224012"/>
                    <a:gd name="connsiteY14" fmla="*/ 57150 h 179256"/>
                    <a:gd name="connsiteX15" fmla="*/ 85900 w 224012"/>
                    <a:gd name="connsiteY15" fmla="*/ 0 h 1792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224012" h="179256">
                      <a:moveTo>
                        <a:pt x="85900" y="0"/>
                      </a:moveTo>
                      <a:lnTo>
                        <a:pt x="119236" y="0"/>
                      </a:lnTo>
                      <a:lnTo>
                        <a:pt x="166860" y="73818"/>
                      </a:lnTo>
                      <a:lnTo>
                        <a:pt x="204720" y="56608"/>
                      </a:lnTo>
                      <a:lnTo>
                        <a:pt x="224012" y="100012"/>
                      </a:lnTo>
                      <a:lnTo>
                        <a:pt x="201252" y="121862"/>
                      </a:lnTo>
                      <a:lnTo>
                        <a:pt x="200200" y="119062"/>
                      </a:lnTo>
                      <a:lnTo>
                        <a:pt x="159716" y="114300"/>
                      </a:lnTo>
                      <a:lnTo>
                        <a:pt x="133524" y="138112"/>
                      </a:lnTo>
                      <a:lnTo>
                        <a:pt x="122748" y="179256"/>
                      </a:lnTo>
                      <a:lnTo>
                        <a:pt x="36684" y="141286"/>
                      </a:lnTo>
                      <a:lnTo>
                        <a:pt x="31804" y="146166"/>
                      </a:lnTo>
                      <a:lnTo>
                        <a:pt x="0" y="117344"/>
                      </a:lnTo>
                      <a:lnTo>
                        <a:pt x="20996" y="37556"/>
                      </a:lnTo>
                      <a:lnTo>
                        <a:pt x="69228" y="57150"/>
                      </a:lnTo>
                      <a:lnTo>
                        <a:pt x="85900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33" name="フリーフォーム: 図形 1032">
                  <a:extLst>
                    <a:ext uri="{FF2B5EF4-FFF2-40B4-BE49-F238E27FC236}">
                      <a16:creationId xmlns:a16="http://schemas.microsoft.com/office/drawing/2014/main" id="{7A25B33B-1CD9-4D10-9005-AFB21E28EE4B}"/>
                    </a:ext>
                  </a:extLst>
                </p:cNvPr>
                <p:cNvSpPr/>
                <p:nvPr/>
              </p:nvSpPr>
              <p:spPr>
                <a:xfrm>
                  <a:off x="40273216" y="28262166"/>
                  <a:ext cx="298520" cy="222426"/>
                </a:xfrm>
                <a:custGeom>
                  <a:avLst/>
                  <a:gdLst>
                    <a:gd name="connsiteX0" fmla="*/ 29428 w 298520"/>
                    <a:gd name="connsiteY0" fmla="*/ 0 h 222426"/>
                    <a:gd name="connsiteX1" fmla="*/ 200528 w 298520"/>
                    <a:gd name="connsiteY1" fmla="*/ 26798 h 222426"/>
                    <a:gd name="connsiteX2" fmla="*/ 203272 w 298520"/>
                    <a:gd name="connsiteY2" fmla="*/ 34228 h 222426"/>
                    <a:gd name="connsiteX3" fmla="*/ 243752 w 298520"/>
                    <a:gd name="connsiteY3" fmla="*/ 53278 h 222426"/>
                    <a:gd name="connsiteX4" fmla="*/ 245584 w 298520"/>
                    <a:gd name="connsiteY4" fmla="*/ 51902 h 222426"/>
                    <a:gd name="connsiteX5" fmla="*/ 246136 w 298520"/>
                    <a:gd name="connsiteY5" fmla="*/ 53278 h 222426"/>
                    <a:gd name="connsiteX6" fmla="*/ 298520 w 298520"/>
                    <a:gd name="connsiteY6" fmla="*/ 72328 h 222426"/>
                    <a:gd name="connsiteX7" fmla="*/ 291376 w 298520"/>
                    <a:gd name="connsiteY7" fmla="*/ 98522 h 222426"/>
                    <a:gd name="connsiteX8" fmla="*/ 248516 w 298520"/>
                    <a:gd name="connsiteY8" fmla="*/ 98522 h 222426"/>
                    <a:gd name="connsiteX9" fmla="*/ 253280 w 298520"/>
                    <a:gd name="connsiteY9" fmla="*/ 143766 h 222426"/>
                    <a:gd name="connsiteX10" fmla="*/ 198216 w 298520"/>
                    <a:gd name="connsiteY10" fmla="*/ 222426 h 222426"/>
                    <a:gd name="connsiteX11" fmla="*/ 115228 w 298520"/>
                    <a:gd name="connsiteY11" fmla="*/ 182814 h 222426"/>
                    <a:gd name="connsiteX12" fmla="*/ 153264 w 298520"/>
                    <a:gd name="connsiteY12" fmla="*/ 115190 h 222426"/>
                    <a:gd name="connsiteX13" fmla="*/ 98496 w 298520"/>
                    <a:gd name="connsiteY13" fmla="*/ 60422 h 222426"/>
                    <a:gd name="connsiteX14" fmla="*/ 0 w 298520"/>
                    <a:gd name="connsiteY14" fmla="*/ 72544 h 222426"/>
                    <a:gd name="connsiteX15" fmla="*/ 15152 w 298520"/>
                    <a:gd name="connsiteY15" fmla="*/ 60422 h 222426"/>
                    <a:gd name="connsiteX16" fmla="*/ 12772 w 298520"/>
                    <a:gd name="connsiteY16" fmla="*/ 29466 h 222426"/>
                    <a:gd name="connsiteX17" fmla="*/ 29428 w 298520"/>
                    <a:gd name="connsiteY17" fmla="*/ 0 h 2224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298520" h="222426">
                      <a:moveTo>
                        <a:pt x="29428" y="0"/>
                      </a:moveTo>
                      <a:lnTo>
                        <a:pt x="200528" y="26798"/>
                      </a:lnTo>
                      <a:lnTo>
                        <a:pt x="203272" y="34228"/>
                      </a:lnTo>
                      <a:lnTo>
                        <a:pt x="243752" y="53278"/>
                      </a:lnTo>
                      <a:lnTo>
                        <a:pt x="245584" y="51902"/>
                      </a:lnTo>
                      <a:lnTo>
                        <a:pt x="246136" y="53278"/>
                      </a:lnTo>
                      <a:lnTo>
                        <a:pt x="298520" y="72328"/>
                      </a:lnTo>
                      <a:lnTo>
                        <a:pt x="291376" y="98522"/>
                      </a:lnTo>
                      <a:lnTo>
                        <a:pt x="248516" y="98522"/>
                      </a:lnTo>
                      <a:lnTo>
                        <a:pt x="253280" y="143766"/>
                      </a:lnTo>
                      <a:lnTo>
                        <a:pt x="198216" y="222426"/>
                      </a:lnTo>
                      <a:lnTo>
                        <a:pt x="115228" y="182814"/>
                      </a:lnTo>
                      <a:lnTo>
                        <a:pt x="153264" y="115190"/>
                      </a:lnTo>
                      <a:lnTo>
                        <a:pt x="98496" y="60422"/>
                      </a:lnTo>
                      <a:lnTo>
                        <a:pt x="0" y="72544"/>
                      </a:lnTo>
                      <a:lnTo>
                        <a:pt x="15152" y="60422"/>
                      </a:lnTo>
                      <a:lnTo>
                        <a:pt x="12772" y="29466"/>
                      </a:lnTo>
                      <a:lnTo>
                        <a:pt x="29428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34" name="フリーフォーム: 図形 1033">
                  <a:extLst>
                    <a:ext uri="{FF2B5EF4-FFF2-40B4-BE49-F238E27FC236}">
                      <a16:creationId xmlns:a16="http://schemas.microsoft.com/office/drawing/2014/main" id="{44A1362B-8D99-48D6-AFC9-6BD5D8670A6A}"/>
                    </a:ext>
                  </a:extLst>
                </p:cNvPr>
                <p:cNvSpPr/>
                <p:nvPr/>
              </p:nvSpPr>
              <p:spPr>
                <a:xfrm>
                  <a:off x="40518800" y="28248768"/>
                  <a:ext cx="293800" cy="133352"/>
                </a:xfrm>
                <a:custGeom>
                  <a:avLst/>
                  <a:gdLst>
                    <a:gd name="connsiteX0" fmla="*/ 110088 w 293800"/>
                    <a:gd name="connsiteY0" fmla="*/ 0 h 133352"/>
                    <a:gd name="connsiteX1" fmla="*/ 169620 w 293800"/>
                    <a:gd name="connsiteY1" fmla="*/ 45244 h 133352"/>
                    <a:gd name="connsiteX2" fmla="*/ 184960 w 293800"/>
                    <a:gd name="connsiteY2" fmla="*/ 3310 h 133352"/>
                    <a:gd name="connsiteX3" fmla="*/ 293800 w 293800"/>
                    <a:gd name="connsiteY3" fmla="*/ 43922 h 133352"/>
                    <a:gd name="connsiteX4" fmla="*/ 283920 w 293800"/>
                    <a:gd name="connsiteY4" fmla="*/ 54770 h 133352"/>
                    <a:gd name="connsiteX5" fmla="*/ 291784 w 293800"/>
                    <a:gd name="connsiteY5" fmla="*/ 77244 h 133352"/>
                    <a:gd name="connsiteX6" fmla="*/ 195812 w 293800"/>
                    <a:gd name="connsiteY6" fmla="*/ 133352 h 133352"/>
                    <a:gd name="connsiteX7" fmla="*/ 174380 w 293800"/>
                    <a:gd name="connsiteY7" fmla="*/ 116682 h 133352"/>
                    <a:gd name="connsiteX8" fmla="*/ 145808 w 293800"/>
                    <a:gd name="connsiteY8" fmla="*/ 130970 h 133352"/>
                    <a:gd name="connsiteX9" fmla="*/ 52936 w 293800"/>
                    <a:gd name="connsiteY9" fmla="*/ 88108 h 133352"/>
                    <a:gd name="connsiteX10" fmla="*/ 52288 w 293800"/>
                    <a:gd name="connsiteY10" fmla="*/ 88108 h 133352"/>
                    <a:gd name="connsiteX11" fmla="*/ 52936 w 293800"/>
                    <a:gd name="connsiteY11" fmla="*/ 85726 h 133352"/>
                    <a:gd name="connsiteX12" fmla="*/ 552 w 293800"/>
                    <a:gd name="connsiteY12" fmla="*/ 66676 h 133352"/>
                    <a:gd name="connsiteX13" fmla="*/ 0 w 293800"/>
                    <a:gd name="connsiteY13" fmla="*/ 65300 h 133352"/>
                    <a:gd name="connsiteX14" fmla="*/ 69400 w 293800"/>
                    <a:gd name="connsiteY14" fmla="*/ 13254 h 133352"/>
                    <a:gd name="connsiteX15" fmla="*/ 71988 w 293800"/>
                    <a:gd name="connsiteY15" fmla="*/ 21432 h 133352"/>
                    <a:gd name="connsiteX16" fmla="*/ 110088 w 293800"/>
                    <a:gd name="connsiteY16" fmla="*/ 0 h 1333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93800" h="133352">
                      <a:moveTo>
                        <a:pt x="110088" y="0"/>
                      </a:moveTo>
                      <a:lnTo>
                        <a:pt x="169620" y="45244"/>
                      </a:lnTo>
                      <a:lnTo>
                        <a:pt x="184960" y="3310"/>
                      </a:lnTo>
                      <a:lnTo>
                        <a:pt x="293800" y="43922"/>
                      </a:lnTo>
                      <a:lnTo>
                        <a:pt x="283920" y="54770"/>
                      </a:lnTo>
                      <a:lnTo>
                        <a:pt x="291784" y="77244"/>
                      </a:lnTo>
                      <a:lnTo>
                        <a:pt x="195812" y="133352"/>
                      </a:lnTo>
                      <a:lnTo>
                        <a:pt x="174380" y="116682"/>
                      </a:lnTo>
                      <a:lnTo>
                        <a:pt x="145808" y="130970"/>
                      </a:lnTo>
                      <a:lnTo>
                        <a:pt x="52936" y="88108"/>
                      </a:lnTo>
                      <a:lnTo>
                        <a:pt x="52288" y="88108"/>
                      </a:lnTo>
                      <a:lnTo>
                        <a:pt x="52936" y="85726"/>
                      </a:lnTo>
                      <a:lnTo>
                        <a:pt x="552" y="66676"/>
                      </a:lnTo>
                      <a:lnTo>
                        <a:pt x="0" y="65300"/>
                      </a:lnTo>
                      <a:lnTo>
                        <a:pt x="69400" y="13254"/>
                      </a:lnTo>
                      <a:lnTo>
                        <a:pt x="71988" y="21432"/>
                      </a:lnTo>
                      <a:lnTo>
                        <a:pt x="110088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35" name="フリーフォーム: 図形 1034">
                  <a:extLst>
                    <a:ext uri="{FF2B5EF4-FFF2-40B4-BE49-F238E27FC236}">
                      <a16:creationId xmlns:a16="http://schemas.microsoft.com/office/drawing/2014/main" id="{49C63A0B-B366-4790-87F7-BDCAF06BC791}"/>
                    </a:ext>
                  </a:extLst>
                </p:cNvPr>
                <p:cNvSpPr/>
                <p:nvPr/>
              </p:nvSpPr>
              <p:spPr>
                <a:xfrm>
                  <a:off x="40471432" y="28416784"/>
                  <a:ext cx="134536" cy="106458"/>
                </a:xfrm>
                <a:custGeom>
                  <a:avLst/>
                  <a:gdLst>
                    <a:gd name="connsiteX0" fmla="*/ 47468 w 134536"/>
                    <a:gd name="connsiteY0" fmla="*/ 0 h 106458"/>
                    <a:gd name="connsiteX1" fmla="*/ 105068 w 134536"/>
                    <a:gd name="connsiteY1" fmla="*/ 10580 h 106458"/>
                    <a:gd name="connsiteX2" fmla="*/ 134536 w 134536"/>
                    <a:gd name="connsiteY2" fmla="*/ 35834 h 106458"/>
                    <a:gd name="connsiteX3" fmla="*/ 121736 w 134536"/>
                    <a:gd name="connsiteY3" fmla="*/ 89160 h 106458"/>
                    <a:gd name="connsiteX4" fmla="*/ 59824 w 134536"/>
                    <a:gd name="connsiteY4" fmla="*/ 105828 h 106458"/>
                    <a:gd name="connsiteX5" fmla="*/ 60188 w 134536"/>
                    <a:gd name="connsiteY5" fmla="*/ 106458 h 106458"/>
                    <a:gd name="connsiteX6" fmla="*/ 57444 w 134536"/>
                    <a:gd name="connsiteY6" fmla="*/ 105828 h 106458"/>
                    <a:gd name="connsiteX7" fmla="*/ 9816 w 134536"/>
                    <a:gd name="connsiteY7" fmla="*/ 72492 h 106458"/>
                    <a:gd name="connsiteX8" fmla="*/ 0 w 134536"/>
                    <a:gd name="connsiteY8" fmla="*/ 67808 h 106458"/>
                    <a:gd name="connsiteX9" fmla="*/ 47468 w 134536"/>
                    <a:gd name="connsiteY9" fmla="*/ 0 h 1064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34536" h="106458">
                      <a:moveTo>
                        <a:pt x="47468" y="0"/>
                      </a:moveTo>
                      <a:lnTo>
                        <a:pt x="105068" y="10580"/>
                      </a:lnTo>
                      <a:lnTo>
                        <a:pt x="134536" y="35834"/>
                      </a:lnTo>
                      <a:lnTo>
                        <a:pt x="121736" y="89160"/>
                      </a:lnTo>
                      <a:lnTo>
                        <a:pt x="59824" y="105828"/>
                      </a:lnTo>
                      <a:lnTo>
                        <a:pt x="60188" y="106458"/>
                      </a:lnTo>
                      <a:lnTo>
                        <a:pt x="57444" y="105828"/>
                      </a:lnTo>
                      <a:lnTo>
                        <a:pt x="9816" y="72492"/>
                      </a:lnTo>
                      <a:lnTo>
                        <a:pt x="0" y="67808"/>
                      </a:lnTo>
                      <a:lnTo>
                        <a:pt x="47468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36" name="フリーフォーム: 図形 1035">
                  <a:extLst>
                    <a:ext uri="{FF2B5EF4-FFF2-40B4-BE49-F238E27FC236}">
                      <a16:creationId xmlns:a16="http://schemas.microsoft.com/office/drawing/2014/main" id="{D82BD3EB-A768-474E-8035-BCF2EF9C7337}"/>
                    </a:ext>
                  </a:extLst>
                </p:cNvPr>
                <p:cNvSpPr/>
                <p:nvPr/>
              </p:nvSpPr>
              <p:spPr>
                <a:xfrm>
                  <a:off x="40518900" y="28336876"/>
                  <a:ext cx="207620" cy="115742"/>
                </a:xfrm>
                <a:custGeom>
                  <a:avLst/>
                  <a:gdLst>
                    <a:gd name="connsiteX0" fmla="*/ 52188 w 207620"/>
                    <a:gd name="connsiteY0" fmla="*/ 0 h 115742"/>
                    <a:gd name="connsiteX1" fmla="*/ 52836 w 207620"/>
                    <a:gd name="connsiteY1" fmla="*/ 0 h 115742"/>
                    <a:gd name="connsiteX2" fmla="*/ 145708 w 207620"/>
                    <a:gd name="connsiteY2" fmla="*/ 42862 h 115742"/>
                    <a:gd name="connsiteX3" fmla="*/ 172580 w 207620"/>
                    <a:gd name="connsiteY3" fmla="*/ 29424 h 115742"/>
                    <a:gd name="connsiteX4" fmla="*/ 181424 w 207620"/>
                    <a:gd name="connsiteY4" fmla="*/ 71436 h 115742"/>
                    <a:gd name="connsiteX5" fmla="*/ 207620 w 207620"/>
                    <a:gd name="connsiteY5" fmla="*/ 85724 h 115742"/>
                    <a:gd name="connsiteX6" fmla="*/ 197860 w 207620"/>
                    <a:gd name="connsiteY6" fmla="*/ 113776 h 115742"/>
                    <a:gd name="connsiteX7" fmla="*/ 188568 w 207620"/>
                    <a:gd name="connsiteY7" fmla="*/ 111918 h 115742"/>
                    <a:gd name="connsiteX8" fmla="*/ 88556 w 207620"/>
                    <a:gd name="connsiteY8" fmla="*/ 109536 h 115742"/>
                    <a:gd name="connsiteX9" fmla="*/ 87068 w 207620"/>
                    <a:gd name="connsiteY9" fmla="*/ 115742 h 115742"/>
                    <a:gd name="connsiteX10" fmla="*/ 57600 w 207620"/>
                    <a:gd name="connsiteY10" fmla="*/ 90488 h 115742"/>
                    <a:gd name="connsiteX11" fmla="*/ 0 w 207620"/>
                    <a:gd name="connsiteY11" fmla="*/ 79908 h 115742"/>
                    <a:gd name="connsiteX12" fmla="*/ 7596 w 207620"/>
                    <a:gd name="connsiteY12" fmla="*/ 69056 h 115742"/>
                    <a:gd name="connsiteX13" fmla="*/ 2832 w 207620"/>
                    <a:gd name="connsiteY13" fmla="*/ 23812 h 115742"/>
                    <a:gd name="connsiteX14" fmla="*/ 45692 w 207620"/>
                    <a:gd name="connsiteY14" fmla="*/ 23812 h 115742"/>
                    <a:gd name="connsiteX15" fmla="*/ 52188 w 207620"/>
                    <a:gd name="connsiteY15" fmla="*/ 0 h 1157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207620" h="115742">
                      <a:moveTo>
                        <a:pt x="52188" y="0"/>
                      </a:moveTo>
                      <a:lnTo>
                        <a:pt x="52836" y="0"/>
                      </a:lnTo>
                      <a:lnTo>
                        <a:pt x="145708" y="42862"/>
                      </a:lnTo>
                      <a:lnTo>
                        <a:pt x="172580" y="29424"/>
                      </a:lnTo>
                      <a:lnTo>
                        <a:pt x="181424" y="71436"/>
                      </a:lnTo>
                      <a:lnTo>
                        <a:pt x="207620" y="85724"/>
                      </a:lnTo>
                      <a:lnTo>
                        <a:pt x="197860" y="113776"/>
                      </a:lnTo>
                      <a:lnTo>
                        <a:pt x="188568" y="111918"/>
                      </a:lnTo>
                      <a:lnTo>
                        <a:pt x="88556" y="109536"/>
                      </a:lnTo>
                      <a:lnTo>
                        <a:pt x="87068" y="115742"/>
                      </a:lnTo>
                      <a:lnTo>
                        <a:pt x="57600" y="90488"/>
                      </a:lnTo>
                      <a:lnTo>
                        <a:pt x="0" y="79908"/>
                      </a:lnTo>
                      <a:lnTo>
                        <a:pt x="7596" y="69056"/>
                      </a:lnTo>
                      <a:lnTo>
                        <a:pt x="2832" y="23812"/>
                      </a:lnTo>
                      <a:lnTo>
                        <a:pt x="45692" y="23812"/>
                      </a:lnTo>
                      <a:lnTo>
                        <a:pt x="52188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37" name="フリーフォーム: 図形 1036">
                  <a:extLst>
                    <a:ext uri="{FF2B5EF4-FFF2-40B4-BE49-F238E27FC236}">
                      <a16:creationId xmlns:a16="http://schemas.microsoft.com/office/drawing/2014/main" id="{DA2626D1-195D-4B9B-9420-2E50AAECAD48}"/>
                    </a:ext>
                  </a:extLst>
                </p:cNvPr>
                <p:cNvSpPr/>
                <p:nvPr/>
              </p:nvSpPr>
              <p:spPr>
                <a:xfrm>
                  <a:off x="40691480" y="28326012"/>
                  <a:ext cx="155768" cy="147646"/>
                </a:xfrm>
                <a:custGeom>
                  <a:avLst/>
                  <a:gdLst>
                    <a:gd name="connsiteX0" fmla="*/ 119104 w 155768"/>
                    <a:gd name="connsiteY0" fmla="*/ 0 h 147646"/>
                    <a:gd name="connsiteX1" fmla="*/ 127908 w 155768"/>
                    <a:gd name="connsiteY1" fmla="*/ 25152 h 147646"/>
                    <a:gd name="connsiteX2" fmla="*/ 152308 w 155768"/>
                    <a:gd name="connsiteY2" fmla="*/ 37352 h 147646"/>
                    <a:gd name="connsiteX3" fmla="*/ 154100 w 155768"/>
                    <a:gd name="connsiteY3" fmla="*/ 103732 h 147646"/>
                    <a:gd name="connsiteX4" fmla="*/ 155768 w 155768"/>
                    <a:gd name="connsiteY4" fmla="*/ 104050 h 147646"/>
                    <a:gd name="connsiteX5" fmla="*/ 154100 w 155768"/>
                    <a:gd name="connsiteY5" fmla="*/ 106112 h 147646"/>
                    <a:gd name="connsiteX6" fmla="*/ 149340 w 155768"/>
                    <a:gd name="connsiteY6" fmla="*/ 134688 h 147646"/>
                    <a:gd name="connsiteX7" fmla="*/ 118384 w 155768"/>
                    <a:gd name="connsiteY7" fmla="*/ 144212 h 147646"/>
                    <a:gd name="connsiteX8" fmla="*/ 113620 w 155768"/>
                    <a:gd name="connsiteY8" fmla="*/ 147646 h 147646"/>
                    <a:gd name="connsiteX9" fmla="*/ 111240 w 155768"/>
                    <a:gd name="connsiteY9" fmla="*/ 141832 h 147646"/>
                    <a:gd name="connsiteX10" fmla="*/ 25280 w 155768"/>
                    <a:gd name="connsiteY10" fmla="*/ 124640 h 147646"/>
                    <a:gd name="connsiteX11" fmla="*/ 35040 w 155768"/>
                    <a:gd name="connsiteY11" fmla="*/ 96588 h 147646"/>
                    <a:gd name="connsiteX12" fmla="*/ 8844 w 155768"/>
                    <a:gd name="connsiteY12" fmla="*/ 82300 h 147646"/>
                    <a:gd name="connsiteX13" fmla="*/ 0 w 155768"/>
                    <a:gd name="connsiteY13" fmla="*/ 40288 h 147646"/>
                    <a:gd name="connsiteX14" fmla="*/ 1700 w 155768"/>
                    <a:gd name="connsiteY14" fmla="*/ 39438 h 147646"/>
                    <a:gd name="connsiteX15" fmla="*/ 23132 w 155768"/>
                    <a:gd name="connsiteY15" fmla="*/ 56108 h 147646"/>
                    <a:gd name="connsiteX16" fmla="*/ 119104 w 155768"/>
                    <a:gd name="connsiteY16" fmla="*/ 0 h 1476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55768" h="147646">
                      <a:moveTo>
                        <a:pt x="119104" y="0"/>
                      </a:moveTo>
                      <a:lnTo>
                        <a:pt x="127908" y="25152"/>
                      </a:lnTo>
                      <a:lnTo>
                        <a:pt x="152308" y="37352"/>
                      </a:lnTo>
                      <a:lnTo>
                        <a:pt x="154100" y="103732"/>
                      </a:lnTo>
                      <a:lnTo>
                        <a:pt x="155768" y="104050"/>
                      </a:lnTo>
                      <a:lnTo>
                        <a:pt x="154100" y="106112"/>
                      </a:lnTo>
                      <a:lnTo>
                        <a:pt x="149340" y="134688"/>
                      </a:lnTo>
                      <a:lnTo>
                        <a:pt x="118384" y="144212"/>
                      </a:lnTo>
                      <a:lnTo>
                        <a:pt x="113620" y="147646"/>
                      </a:lnTo>
                      <a:lnTo>
                        <a:pt x="111240" y="141832"/>
                      </a:lnTo>
                      <a:lnTo>
                        <a:pt x="25280" y="124640"/>
                      </a:lnTo>
                      <a:lnTo>
                        <a:pt x="35040" y="96588"/>
                      </a:lnTo>
                      <a:lnTo>
                        <a:pt x="8844" y="82300"/>
                      </a:lnTo>
                      <a:lnTo>
                        <a:pt x="0" y="40288"/>
                      </a:lnTo>
                      <a:lnTo>
                        <a:pt x="1700" y="39438"/>
                      </a:lnTo>
                      <a:lnTo>
                        <a:pt x="23132" y="56108"/>
                      </a:lnTo>
                      <a:lnTo>
                        <a:pt x="119104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38" name="フリーフォーム: 図形 1037">
                  <a:extLst>
                    <a:ext uri="{FF2B5EF4-FFF2-40B4-BE49-F238E27FC236}">
                      <a16:creationId xmlns:a16="http://schemas.microsoft.com/office/drawing/2014/main" id="{F3698FE1-D9D7-4A31-AD91-1D7002971570}"/>
                    </a:ext>
                  </a:extLst>
                </p:cNvPr>
                <p:cNvSpPr/>
                <p:nvPr/>
              </p:nvSpPr>
              <p:spPr>
                <a:xfrm>
                  <a:off x="40805100" y="28403550"/>
                  <a:ext cx="232124" cy="164306"/>
                </a:xfrm>
                <a:custGeom>
                  <a:avLst/>
                  <a:gdLst>
                    <a:gd name="connsiteX0" fmla="*/ 104776 w 232124"/>
                    <a:gd name="connsiteY0" fmla="*/ 0 h 164306"/>
                    <a:gd name="connsiteX1" fmla="*/ 209548 w 232124"/>
                    <a:gd name="connsiteY1" fmla="*/ 40482 h 164306"/>
                    <a:gd name="connsiteX2" fmla="*/ 210452 w 232124"/>
                    <a:gd name="connsiteY2" fmla="*/ 39216 h 164306"/>
                    <a:gd name="connsiteX3" fmla="*/ 219076 w 232124"/>
                    <a:gd name="connsiteY3" fmla="*/ 95250 h 164306"/>
                    <a:gd name="connsiteX4" fmla="*/ 232124 w 232124"/>
                    <a:gd name="connsiteY4" fmla="*/ 109168 h 164306"/>
                    <a:gd name="connsiteX5" fmla="*/ 211932 w 232124"/>
                    <a:gd name="connsiteY5" fmla="*/ 97630 h 164306"/>
                    <a:gd name="connsiteX6" fmla="*/ 190500 w 232124"/>
                    <a:gd name="connsiteY6" fmla="*/ 126206 h 164306"/>
                    <a:gd name="connsiteX7" fmla="*/ 199784 w 232124"/>
                    <a:gd name="connsiteY7" fmla="*/ 147096 h 164306"/>
                    <a:gd name="connsiteX8" fmla="*/ 161924 w 232124"/>
                    <a:gd name="connsiteY8" fmla="*/ 164306 h 164306"/>
                    <a:gd name="connsiteX9" fmla="*/ 114300 w 232124"/>
                    <a:gd name="connsiteY9" fmla="*/ 90488 h 164306"/>
                    <a:gd name="connsiteX10" fmla="*/ 80964 w 232124"/>
                    <a:gd name="connsiteY10" fmla="*/ 90488 h 164306"/>
                    <a:gd name="connsiteX11" fmla="*/ 64292 w 232124"/>
                    <a:gd name="connsiteY11" fmla="*/ 147638 h 164306"/>
                    <a:gd name="connsiteX12" fmla="*/ 16060 w 232124"/>
                    <a:gd name="connsiteY12" fmla="*/ 128044 h 164306"/>
                    <a:gd name="connsiteX13" fmla="*/ 19052 w 232124"/>
                    <a:gd name="connsiteY13" fmla="*/ 116682 h 164306"/>
                    <a:gd name="connsiteX14" fmla="*/ 0 w 232124"/>
                    <a:gd name="connsiteY14" fmla="*/ 70108 h 164306"/>
                    <a:gd name="connsiteX15" fmla="*/ 4764 w 232124"/>
                    <a:gd name="connsiteY15" fmla="*/ 66674 h 164306"/>
                    <a:gd name="connsiteX16" fmla="*/ 35720 w 232124"/>
                    <a:gd name="connsiteY16" fmla="*/ 57150 h 164306"/>
                    <a:gd name="connsiteX17" fmla="*/ 40480 w 232124"/>
                    <a:gd name="connsiteY17" fmla="*/ 28574 h 164306"/>
                    <a:gd name="connsiteX18" fmla="*/ 42148 w 232124"/>
                    <a:gd name="connsiteY18" fmla="*/ 26512 h 164306"/>
                    <a:gd name="connsiteX19" fmla="*/ 90488 w 232124"/>
                    <a:gd name="connsiteY19" fmla="*/ 35718 h 164306"/>
                    <a:gd name="connsiteX20" fmla="*/ 104776 w 232124"/>
                    <a:gd name="connsiteY20" fmla="*/ 0 h 1643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232124" h="164306">
                      <a:moveTo>
                        <a:pt x="104776" y="0"/>
                      </a:moveTo>
                      <a:lnTo>
                        <a:pt x="209548" y="40482"/>
                      </a:lnTo>
                      <a:lnTo>
                        <a:pt x="210452" y="39216"/>
                      </a:lnTo>
                      <a:lnTo>
                        <a:pt x="219076" y="95250"/>
                      </a:lnTo>
                      <a:lnTo>
                        <a:pt x="232124" y="109168"/>
                      </a:lnTo>
                      <a:lnTo>
                        <a:pt x="211932" y="97630"/>
                      </a:lnTo>
                      <a:lnTo>
                        <a:pt x="190500" y="126206"/>
                      </a:lnTo>
                      <a:lnTo>
                        <a:pt x="199784" y="147096"/>
                      </a:lnTo>
                      <a:lnTo>
                        <a:pt x="161924" y="164306"/>
                      </a:lnTo>
                      <a:lnTo>
                        <a:pt x="114300" y="90488"/>
                      </a:lnTo>
                      <a:lnTo>
                        <a:pt x="80964" y="90488"/>
                      </a:lnTo>
                      <a:lnTo>
                        <a:pt x="64292" y="147638"/>
                      </a:lnTo>
                      <a:lnTo>
                        <a:pt x="16060" y="128044"/>
                      </a:lnTo>
                      <a:lnTo>
                        <a:pt x="19052" y="116682"/>
                      </a:lnTo>
                      <a:lnTo>
                        <a:pt x="0" y="70108"/>
                      </a:lnTo>
                      <a:lnTo>
                        <a:pt x="4764" y="66674"/>
                      </a:lnTo>
                      <a:lnTo>
                        <a:pt x="35720" y="57150"/>
                      </a:lnTo>
                      <a:lnTo>
                        <a:pt x="40480" y="28574"/>
                      </a:lnTo>
                      <a:lnTo>
                        <a:pt x="42148" y="26512"/>
                      </a:lnTo>
                      <a:lnTo>
                        <a:pt x="90488" y="35718"/>
                      </a:lnTo>
                      <a:lnTo>
                        <a:pt x="104776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39" name="フリーフォーム: 図形 1038">
                  <a:extLst>
                    <a:ext uri="{FF2B5EF4-FFF2-40B4-BE49-F238E27FC236}">
                      <a16:creationId xmlns:a16="http://schemas.microsoft.com/office/drawing/2014/main" id="{27AFA729-3070-4F16-9835-A3236937864B}"/>
                    </a:ext>
                  </a:extLst>
                </p:cNvPr>
                <p:cNvSpPr/>
                <p:nvPr/>
              </p:nvSpPr>
              <p:spPr>
                <a:xfrm>
                  <a:off x="39699716" y="28346400"/>
                  <a:ext cx="812492" cy="454024"/>
                </a:xfrm>
                <a:custGeom>
                  <a:avLst/>
                  <a:gdLst>
                    <a:gd name="connsiteX0" fmla="*/ 150504 w 812492"/>
                    <a:gd name="connsiteY0" fmla="*/ 0 h 454024"/>
                    <a:gd name="connsiteX1" fmla="*/ 288616 w 812492"/>
                    <a:gd name="connsiteY1" fmla="*/ 30956 h 454024"/>
                    <a:gd name="connsiteX2" fmla="*/ 329096 w 812492"/>
                    <a:gd name="connsiteY2" fmla="*/ 16668 h 454024"/>
                    <a:gd name="connsiteX3" fmla="*/ 441016 w 812492"/>
                    <a:gd name="connsiteY3" fmla="*/ 35720 h 454024"/>
                    <a:gd name="connsiteX4" fmla="*/ 476632 w 812492"/>
                    <a:gd name="connsiteY4" fmla="*/ 6782 h 454024"/>
                    <a:gd name="connsiteX5" fmla="*/ 517216 w 812492"/>
                    <a:gd name="connsiteY5" fmla="*/ 33338 h 454024"/>
                    <a:gd name="connsiteX6" fmla="*/ 518332 w 812492"/>
                    <a:gd name="connsiteY6" fmla="*/ 32446 h 454024"/>
                    <a:gd name="connsiteX7" fmla="*/ 519596 w 812492"/>
                    <a:gd name="connsiteY7" fmla="*/ 33338 h 454024"/>
                    <a:gd name="connsiteX8" fmla="*/ 519400 w 812492"/>
                    <a:gd name="connsiteY8" fmla="*/ 31590 h 454024"/>
                    <a:gd name="connsiteX9" fmla="*/ 525152 w 812492"/>
                    <a:gd name="connsiteY9" fmla="*/ 26988 h 454024"/>
                    <a:gd name="connsiteX10" fmla="*/ 541028 w 812492"/>
                    <a:gd name="connsiteY10" fmla="*/ 90488 h 454024"/>
                    <a:gd name="connsiteX11" fmla="*/ 657032 w 812492"/>
                    <a:gd name="connsiteY11" fmla="*/ 104022 h 454024"/>
                    <a:gd name="connsiteX12" fmla="*/ 664852 w 812492"/>
                    <a:gd name="connsiteY12" fmla="*/ 133350 h 454024"/>
                    <a:gd name="connsiteX13" fmla="*/ 643420 w 812492"/>
                    <a:gd name="connsiteY13" fmla="*/ 202406 h 454024"/>
                    <a:gd name="connsiteX14" fmla="*/ 602940 w 812492"/>
                    <a:gd name="connsiteY14" fmla="*/ 228600 h 454024"/>
                    <a:gd name="connsiteX15" fmla="*/ 652948 w 812492"/>
                    <a:gd name="connsiteY15" fmla="*/ 292894 h 454024"/>
                    <a:gd name="connsiteX16" fmla="*/ 719620 w 812492"/>
                    <a:gd name="connsiteY16" fmla="*/ 314324 h 454024"/>
                    <a:gd name="connsiteX17" fmla="*/ 779152 w 812492"/>
                    <a:gd name="connsiteY17" fmla="*/ 266700 h 454024"/>
                    <a:gd name="connsiteX18" fmla="*/ 791232 w 812492"/>
                    <a:gd name="connsiteY18" fmla="*/ 276496 h 454024"/>
                    <a:gd name="connsiteX19" fmla="*/ 812492 w 812492"/>
                    <a:gd name="connsiteY19" fmla="*/ 338138 h 454024"/>
                    <a:gd name="connsiteX20" fmla="*/ 752960 w 812492"/>
                    <a:gd name="connsiteY20" fmla="*/ 369094 h 454024"/>
                    <a:gd name="connsiteX21" fmla="*/ 734892 w 812492"/>
                    <a:gd name="connsiteY21" fmla="*/ 406364 h 454024"/>
                    <a:gd name="connsiteX22" fmla="*/ 712476 w 812492"/>
                    <a:gd name="connsiteY22" fmla="*/ 407194 h 454024"/>
                    <a:gd name="connsiteX23" fmla="*/ 700572 w 812492"/>
                    <a:gd name="connsiteY23" fmla="*/ 447676 h 454024"/>
                    <a:gd name="connsiteX24" fmla="*/ 521980 w 812492"/>
                    <a:gd name="connsiteY24" fmla="*/ 383380 h 454024"/>
                    <a:gd name="connsiteX25" fmla="*/ 428584 w 812492"/>
                    <a:gd name="connsiteY25" fmla="*/ 403526 h 454024"/>
                    <a:gd name="connsiteX26" fmla="*/ 381484 w 812492"/>
                    <a:gd name="connsiteY26" fmla="*/ 381000 h 454024"/>
                    <a:gd name="connsiteX27" fmla="*/ 314808 w 812492"/>
                    <a:gd name="connsiteY27" fmla="*/ 454024 h 454024"/>
                    <a:gd name="connsiteX28" fmla="*/ 225908 w 812492"/>
                    <a:gd name="connsiteY28" fmla="*/ 403224 h 454024"/>
                    <a:gd name="connsiteX29" fmla="*/ 181460 w 812492"/>
                    <a:gd name="connsiteY29" fmla="*/ 273050 h 454024"/>
                    <a:gd name="connsiteX30" fmla="*/ 127484 w 812492"/>
                    <a:gd name="connsiteY30" fmla="*/ 241300 h 454024"/>
                    <a:gd name="connsiteX31" fmla="*/ 86208 w 812492"/>
                    <a:gd name="connsiteY31" fmla="*/ 282576 h 454024"/>
                    <a:gd name="connsiteX32" fmla="*/ 6836 w 812492"/>
                    <a:gd name="connsiteY32" fmla="*/ 193676 h 454024"/>
                    <a:gd name="connsiteX33" fmla="*/ 0 w 812492"/>
                    <a:gd name="connsiteY33" fmla="*/ 191572 h 454024"/>
                    <a:gd name="connsiteX34" fmla="*/ 31440 w 812492"/>
                    <a:gd name="connsiteY34" fmla="*/ 133350 h 454024"/>
                    <a:gd name="connsiteX35" fmla="*/ 29148 w 812492"/>
                    <a:gd name="connsiteY35" fmla="*/ 116382 h 454024"/>
                    <a:gd name="connsiteX36" fmla="*/ 102876 w 812492"/>
                    <a:gd name="connsiteY36" fmla="*/ 119064 h 454024"/>
                    <a:gd name="connsiteX37" fmla="*/ 150504 w 812492"/>
                    <a:gd name="connsiteY37" fmla="*/ 0 h 4540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</a:cxnLst>
                  <a:rect l="l" t="t" r="r" b="b"/>
                  <a:pathLst>
                    <a:path w="812492" h="454024">
                      <a:moveTo>
                        <a:pt x="150504" y="0"/>
                      </a:moveTo>
                      <a:lnTo>
                        <a:pt x="288616" y="30956"/>
                      </a:lnTo>
                      <a:lnTo>
                        <a:pt x="329096" y="16668"/>
                      </a:lnTo>
                      <a:lnTo>
                        <a:pt x="441016" y="35720"/>
                      </a:lnTo>
                      <a:lnTo>
                        <a:pt x="476632" y="6782"/>
                      </a:lnTo>
                      <a:lnTo>
                        <a:pt x="517216" y="33338"/>
                      </a:lnTo>
                      <a:lnTo>
                        <a:pt x="518332" y="32446"/>
                      </a:lnTo>
                      <a:lnTo>
                        <a:pt x="519596" y="33338"/>
                      </a:lnTo>
                      <a:lnTo>
                        <a:pt x="519400" y="31590"/>
                      </a:lnTo>
                      <a:lnTo>
                        <a:pt x="525152" y="26988"/>
                      </a:lnTo>
                      <a:lnTo>
                        <a:pt x="541028" y="90488"/>
                      </a:lnTo>
                      <a:lnTo>
                        <a:pt x="657032" y="104022"/>
                      </a:lnTo>
                      <a:lnTo>
                        <a:pt x="664852" y="133350"/>
                      </a:lnTo>
                      <a:lnTo>
                        <a:pt x="643420" y="202406"/>
                      </a:lnTo>
                      <a:lnTo>
                        <a:pt x="602940" y="228600"/>
                      </a:lnTo>
                      <a:lnTo>
                        <a:pt x="652948" y="292894"/>
                      </a:lnTo>
                      <a:lnTo>
                        <a:pt x="719620" y="314324"/>
                      </a:lnTo>
                      <a:lnTo>
                        <a:pt x="779152" y="266700"/>
                      </a:lnTo>
                      <a:lnTo>
                        <a:pt x="791232" y="276496"/>
                      </a:lnTo>
                      <a:lnTo>
                        <a:pt x="812492" y="338138"/>
                      </a:lnTo>
                      <a:lnTo>
                        <a:pt x="752960" y="369094"/>
                      </a:lnTo>
                      <a:lnTo>
                        <a:pt x="734892" y="406364"/>
                      </a:lnTo>
                      <a:lnTo>
                        <a:pt x="712476" y="407194"/>
                      </a:lnTo>
                      <a:lnTo>
                        <a:pt x="700572" y="447676"/>
                      </a:lnTo>
                      <a:lnTo>
                        <a:pt x="521980" y="383380"/>
                      </a:lnTo>
                      <a:lnTo>
                        <a:pt x="428584" y="403526"/>
                      </a:lnTo>
                      <a:lnTo>
                        <a:pt x="381484" y="381000"/>
                      </a:lnTo>
                      <a:lnTo>
                        <a:pt x="314808" y="454024"/>
                      </a:lnTo>
                      <a:lnTo>
                        <a:pt x="225908" y="403224"/>
                      </a:lnTo>
                      <a:lnTo>
                        <a:pt x="181460" y="273050"/>
                      </a:lnTo>
                      <a:lnTo>
                        <a:pt x="127484" y="241300"/>
                      </a:lnTo>
                      <a:lnTo>
                        <a:pt x="86208" y="282576"/>
                      </a:lnTo>
                      <a:lnTo>
                        <a:pt x="6836" y="193676"/>
                      </a:lnTo>
                      <a:lnTo>
                        <a:pt x="0" y="191572"/>
                      </a:lnTo>
                      <a:lnTo>
                        <a:pt x="31440" y="133350"/>
                      </a:lnTo>
                      <a:lnTo>
                        <a:pt x="29148" y="116382"/>
                      </a:lnTo>
                      <a:lnTo>
                        <a:pt x="102876" y="119064"/>
                      </a:lnTo>
                      <a:lnTo>
                        <a:pt x="150504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980" name="グループ化 979">
                <a:extLst>
                  <a:ext uri="{FF2B5EF4-FFF2-40B4-BE49-F238E27FC236}">
                    <a16:creationId xmlns:a16="http://schemas.microsoft.com/office/drawing/2014/main" id="{F00333EF-3B86-441B-9342-C8EAD3B75B45}"/>
                  </a:ext>
                </a:extLst>
              </p:cNvPr>
              <p:cNvGrpSpPr/>
              <p:nvPr/>
            </p:nvGrpSpPr>
            <p:grpSpPr>
              <a:xfrm>
                <a:off x="40943212" y="27974924"/>
                <a:ext cx="1096328" cy="1069976"/>
                <a:chOff x="40943212" y="27974924"/>
                <a:chExt cx="1096328" cy="1069976"/>
              </a:xfrm>
            </p:grpSpPr>
            <p:sp>
              <p:nvSpPr>
                <p:cNvPr id="982" name="フリーフォーム: 図形 981">
                  <a:extLst>
                    <a:ext uri="{FF2B5EF4-FFF2-40B4-BE49-F238E27FC236}">
                      <a16:creationId xmlns:a16="http://schemas.microsoft.com/office/drawing/2014/main" id="{077BD3A1-35E3-4909-972C-A421AE6D68AC}"/>
                    </a:ext>
                  </a:extLst>
                </p:cNvPr>
                <p:cNvSpPr/>
                <p:nvPr/>
              </p:nvSpPr>
              <p:spPr>
                <a:xfrm>
                  <a:off x="41324212" y="28046364"/>
                  <a:ext cx="247652" cy="252412"/>
                </a:xfrm>
                <a:custGeom>
                  <a:avLst/>
                  <a:gdLst>
                    <a:gd name="connsiteX0" fmla="*/ 20636 w 247652"/>
                    <a:gd name="connsiteY0" fmla="*/ 0 h 252412"/>
                    <a:gd name="connsiteX1" fmla="*/ 38100 w 247652"/>
                    <a:gd name="connsiteY1" fmla="*/ 0 h 252412"/>
                    <a:gd name="connsiteX2" fmla="*/ 148592 w 247652"/>
                    <a:gd name="connsiteY2" fmla="*/ 43406 h 252412"/>
                    <a:gd name="connsiteX3" fmla="*/ 150020 w 247652"/>
                    <a:gd name="connsiteY3" fmla="*/ 104774 h 252412"/>
                    <a:gd name="connsiteX4" fmla="*/ 202408 w 247652"/>
                    <a:gd name="connsiteY4" fmla="*/ 116680 h 252412"/>
                    <a:gd name="connsiteX5" fmla="*/ 166688 w 247652"/>
                    <a:gd name="connsiteY5" fmla="*/ 150016 h 252412"/>
                    <a:gd name="connsiteX6" fmla="*/ 247652 w 247652"/>
                    <a:gd name="connsiteY6" fmla="*/ 233360 h 252412"/>
                    <a:gd name="connsiteX7" fmla="*/ 226220 w 247652"/>
                    <a:gd name="connsiteY7" fmla="*/ 252412 h 252412"/>
                    <a:gd name="connsiteX8" fmla="*/ 130968 w 247652"/>
                    <a:gd name="connsiteY8" fmla="*/ 219074 h 252412"/>
                    <a:gd name="connsiteX9" fmla="*/ 119064 w 247652"/>
                    <a:gd name="connsiteY9" fmla="*/ 219074 h 252412"/>
                    <a:gd name="connsiteX10" fmla="*/ 90488 w 247652"/>
                    <a:gd name="connsiteY10" fmla="*/ 204786 h 252412"/>
                    <a:gd name="connsiteX11" fmla="*/ 102396 w 247652"/>
                    <a:gd name="connsiteY11" fmla="*/ 176212 h 252412"/>
                    <a:gd name="connsiteX12" fmla="*/ 64292 w 247652"/>
                    <a:gd name="connsiteY12" fmla="*/ 121442 h 252412"/>
                    <a:gd name="connsiteX13" fmla="*/ 45244 w 247652"/>
                    <a:gd name="connsiteY13" fmla="*/ 107156 h 252412"/>
                    <a:gd name="connsiteX14" fmla="*/ 45244 w 247652"/>
                    <a:gd name="connsiteY14" fmla="*/ 64292 h 252412"/>
                    <a:gd name="connsiteX15" fmla="*/ 0 w 247652"/>
                    <a:gd name="connsiteY15" fmla="*/ 52386 h 252412"/>
                    <a:gd name="connsiteX16" fmla="*/ 20636 w 247652"/>
                    <a:gd name="connsiteY16" fmla="*/ 0 h 2524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47652" h="252412">
                      <a:moveTo>
                        <a:pt x="20636" y="0"/>
                      </a:moveTo>
                      <a:lnTo>
                        <a:pt x="38100" y="0"/>
                      </a:lnTo>
                      <a:lnTo>
                        <a:pt x="148592" y="43406"/>
                      </a:lnTo>
                      <a:lnTo>
                        <a:pt x="150020" y="104774"/>
                      </a:lnTo>
                      <a:lnTo>
                        <a:pt x="202408" y="116680"/>
                      </a:lnTo>
                      <a:lnTo>
                        <a:pt x="166688" y="150016"/>
                      </a:lnTo>
                      <a:lnTo>
                        <a:pt x="247652" y="233360"/>
                      </a:lnTo>
                      <a:lnTo>
                        <a:pt x="226220" y="252412"/>
                      </a:lnTo>
                      <a:lnTo>
                        <a:pt x="130968" y="219074"/>
                      </a:lnTo>
                      <a:lnTo>
                        <a:pt x="119064" y="219074"/>
                      </a:lnTo>
                      <a:lnTo>
                        <a:pt x="90488" y="204786"/>
                      </a:lnTo>
                      <a:lnTo>
                        <a:pt x="102396" y="176212"/>
                      </a:lnTo>
                      <a:lnTo>
                        <a:pt x="64292" y="121442"/>
                      </a:lnTo>
                      <a:lnTo>
                        <a:pt x="45244" y="107156"/>
                      </a:lnTo>
                      <a:lnTo>
                        <a:pt x="45244" y="64292"/>
                      </a:lnTo>
                      <a:lnTo>
                        <a:pt x="0" y="52386"/>
                      </a:lnTo>
                      <a:lnTo>
                        <a:pt x="20636" y="0"/>
                      </a:lnTo>
                      <a:close/>
                    </a:path>
                  </a:pathLst>
                </a:custGeom>
                <a:solidFill>
                  <a:schemeClr val="accent4">
                    <a:lumMod val="20000"/>
                    <a:lumOff val="80000"/>
                  </a:schemeClr>
                </a:solidFill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83" name="フリーフォーム: 図形 982">
                  <a:extLst>
                    <a:ext uri="{FF2B5EF4-FFF2-40B4-BE49-F238E27FC236}">
                      <a16:creationId xmlns:a16="http://schemas.microsoft.com/office/drawing/2014/main" id="{2244F123-9BE5-4CD6-9CB4-911AFA31E9CA}"/>
                    </a:ext>
                  </a:extLst>
                </p:cNvPr>
                <p:cNvSpPr/>
                <p:nvPr/>
              </p:nvSpPr>
              <p:spPr>
                <a:xfrm>
                  <a:off x="41709976" y="28055888"/>
                  <a:ext cx="238124" cy="316706"/>
                </a:xfrm>
                <a:custGeom>
                  <a:avLst/>
                  <a:gdLst>
                    <a:gd name="connsiteX0" fmla="*/ 97136 w 238124"/>
                    <a:gd name="connsiteY0" fmla="*/ 0 h 316706"/>
                    <a:gd name="connsiteX1" fmla="*/ 128588 w 238124"/>
                    <a:gd name="connsiteY1" fmla="*/ 0 h 316706"/>
                    <a:gd name="connsiteX2" fmla="*/ 228600 w 238124"/>
                    <a:gd name="connsiteY2" fmla="*/ 61912 h 316706"/>
                    <a:gd name="connsiteX3" fmla="*/ 229376 w 238124"/>
                    <a:gd name="connsiteY3" fmla="*/ 51574 h 316706"/>
                    <a:gd name="connsiteX4" fmla="*/ 238124 w 238124"/>
                    <a:gd name="connsiteY4" fmla="*/ 61912 h 316706"/>
                    <a:gd name="connsiteX5" fmla="*/ 215264 w 238124"/>
                    <a:gd name="connsiteY5" fmla="*/ 153352 h 316706"/>
                    <a:gd name="connsiteX6" fmla="*/ 225772 w 238124"/>
                    <a:gd name="connsiteY6" fmla="*/ 160358 h 316706"/>
                    <a:gd name="connsiteX7" fmla="*/ 140492 w 238124"/>
                    <a:gd name="connsiteY7" fmla="*/ 316706 h 316706"/>
                    <a:gd name="connsiteX8" fmla="*/ 95248 w 238124"/>
                    <a:gd name="connsiteY8" fmla="*/ 309562 h 316706"/>
                    <a:gd name="connsiteX9" fmla="*/ 0 w 238124"/>
                    <a:gd name="connsiteY9" fmla="*/ 145256 h 316706"/>
                    <a:gd name="connsiteX10" fmla="*/ 126204 w 238124"/>
                    <a:gd name="connsiteY10" fmla="*/ 111918 h 316706"/>
                    <a:gd name="connsiteX11" fmla="*/ 97136 w 238124"/>
                    <a:gd name="connsiteY11" fmla="*/ 0 h 3167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238124" h="316706">
                      <a:moveTo>
                        <a:pt x="97136" y="0"/>
                      </a:moveTo>
                      <a:lnTo>
                        <a:pt x="128588" y="0"/>
                      </a:lnTo>
                      <a:lnTo>
                        <a:pt x="228600" y="61912"/>
                      </a:lnTo>
                      <a:cubicBezTo>
                        <a:pt x="228860" y="58466"/>
                        <a:pt x="229116" y="55020"/>
                        <a:pt x="229376" y="51574"/>
                      </a:cubicBezTo>
                      <a:lnTo>
                        <a:pt x="238124" y="61912"/>
                      </a:lnTo>
                      <a:lnTo>
                        <a:pt x="215264" y="153352"/>
                      </a:lnTo>
                      <a:lnTo>
                        <a:pt x="225772" y="160358"/>
                      </a:lnTo>
                      <a:lnTo>
                        <a:pt x="140492" y="316706"/>
                      </a:lnTo>
                      <a:lnTo>
                        <a:pt x="95248" y="309562"/>
                      </a:lnTo>
                      <a:lnTo>
                        <a:pt x="0" y="145256"/>
                      </a:lnTo>
                      <a:lnTo>
                        <a:pt x="126204" y="111918"/>
                      </a:lnTo>
                      <a:lnTo>
                        <a:pt x="97136" y="0"/>
                      </a:lnTo>
                      <a:close/>
                    </a:path>
                  </a:pathLst>
                </a:custGeom>
                <a:solidFill>
                  <a:schemeClr val="accent4">
                    <a:lumMod val="20000"/>
                    <a:lumOff val="80000"/>
                  </a:schemeClr>
                </a:solidFill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84" name="フリーフォーム: 図形 983">
                  <a:extLst>
                    <a:ext uri="{FF2B5EF4-FFF2-40B4-BE49-F238E27FC236}">
                      <a16:creationId xmlns:a16="http://schemas.microsoft.com/office/drawing/2014/main" id="{043E2F4C-8B7A-445C-99E4-BBCDABBDEABC}"/>
                    </a:ext>
                  </a:extLst>
                </p:cNvPr>
                <p:cNvSpPr/>
                <p:nvPr/>
              </p:nvSpPr>
              <p:spPr>
                <a:xfrm>
                  <a:off x="40943212" y="28121922"/>
                  <a:ext cx="350044" cy="250672"/>
                </a:xfrm>
                <a:custGeom>
                  <a:avLst/>
                  <a:gdLst>
                    <a:gd name="connsiteX0" fmla="*/ 184708 w 350044"/>
                    <a:gd name="connsiteY0" fmla="*/ 0 h 250672"/>
                    <a:gd name="connsiteX1" fmla="*/ 230980 w 350044"/>
                    <a:gd name="connsiteY1" fmla="*/ 36358 h 250672"/>
                    <a:gd name="connsiteX2" fmla="*/ 321468 w 350044"/>
                    <a:gd name="connsiteY2" fmla="*/ 36358 h 250672"/>
                    <a:gd name="connsiteX3" fmla="*/ 328612 w 350044"/>
                    <a:gd name="connsiteY3" fmla="*/ 129228 h 250672"/>
                    <a:gd name="connsiteX4" fmla="*/ 350044 w 350044"/>
                    <a:gd name="connsiteY4" fmla="*/ 131610 h 250672"/>
                    <a:gd name="connsiteX5" fmla="*/ 340520 w 350044"/>
                    <a:gd name="connsiteY5" fmla="*/ 174472 h 250672"/>
                    <a:gd name="connsiteX6" fmla="*/ 304800 w 350044"/>
                    <a:gd name="connsiteY6" fmla="*/ 195902 h 250672"/>
                    <a:gd name="connsiteX7" fmla="*/ 257176 w 350044"/>
                    <a:gd name="connsiteY7" fmla="*/ 200666 h 250672"/>
                    <a:gd name="connsiteX8" fmla="*/ 207168 w 350044"/>
                    <a:gd name="connsiteY8" fmla="*/ 164946 h 250672"/>
                    <a:gd name="connsiteX9" fmla="*/ 180976 w 350044"/>
                    <a:gd name="connsiteY9" fmla="*/ 186378 h 250672"/>
                    <a:gd name="connsiteX10" fmla="*/ 100012 w 350044"/>
                    <a:gd name="connsiteY10" fmla="*/ 191142 h 250672"/>
                    <a:gd name="connsiteX11" fmla="*/ 69056 w 350044"/>
                    <a:gd name="connsiteY11" fmla="*/ 250672 h 250672"/>
                    <a:gd name="connsiteX12" fmla="*/ 0 w 350044"/>
                    <a:gd name="connsiteY12" fmla="*/ 210190 h 250672"/>
                    <a:gd name="connsiteX13" fmla="*/ 11908 w 350044"/>
                    <a:gd name="connsiteY13" fmla="*/ 124466 h 250672"/>
                    <a:gd name="connsiteX14" fmla="*/ 2880 w 350044"/>
                    <a:gd name="connsiteY14" fmla="*/ 62776 h 250672"/>
                    <a:gd name="connsiteX15" fmla="*/ 85724 w 350044"/>
                    <a:gd name="connsiteY15" fmla="*/ 642 h 250672"/>
                    <a:gd name="connsiteX16" fmla="*/ 123828 w 350044"/>
                    <a:gd name="connsiteY16" fmla="*/ 29216 h 250672"/>
                    <a:gd name="connsiteX17" fmla="*/ 176212 w 350044"/>
                    <a:gd name="connsiteY17" fmla="*/ 33978 h 250672"/>
                    <a:gd name="connsiteX18" fmla="*/ 184708 w 350044"/>
                    <a:gd name="connsiteY18" fmla="*/ 0 h 2506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350044" h="250672">
                      <a:moveTo>
                        <a:pt x="184708" y="0"/>
                      </a:moveTo>
                      <a:lnTo>
                        <a:pt x="230980" y="36358"/>
                      </a:lnTo>
                      <a:lnTo>
                        <a:pt x="321468" y="36358"/>
                      </a:lnTo>
                      <a:lnTo>
                        <a:pt x="328612" y="129228"/>
                      </a:lnTo>
                      <a:lnTo>
                        <a:pt x="350044" y="131610"/>
                      </a:lnTo>
                      <a:lnTo>
                        <a:pt x="340520" y="174472"/>
                      </a:lnTo>
                      <a:lnTo>
                        <a:pt x="304800" y="195902"/>
                      </a:lnTo>
                      <a:lnTo>
                        <a:pt x="257176" y="200666"/>
                      </a:lnTo>
                      <a:lnTo>
                        <a:pt x="207168" y="164946"/>
                      </a:lnTo>
                      <a:lnTo>
                        <a:pt x="180976" y="186378"/>
                      </a:lnTo>
                      <a:lnTo>
                        <a:pt x="100012" y="191142"/>
                      </a:lnTo>
                      <a:lnTo>
                        <a:pt x="69056" y="250672"/>
                      </a:lnTo>
                      <a:lnTo>
                        <a:pt x="0" y="210190"/>
                      </a:lnTo>
                      <a:lnTo>
                        <a:pt x="11908" y="124466"/>
                      </a:lnTo>
                      <a:lnTo>
                        <a:pt x="2880" y="62776"/>
                      </a:lnTo>
                      <a:lnTo>
                        <a:pt x="85724" y="642"/>
                      </a:lnTo>
                      <a:lnTo>
                        <a:pt x="123828" y="29216"/>
                      </a:lnTo>
                      <a:lnTo>
                        <a:pt x="176212" y="33978"/>
                      </a:lnTo>
                      <a:lnTo>
                        <a:pt x="184708" y="0"/>
                      </a:lnTo>
                      <a:close/>
                    </a:path>
                  </a:pathLst>
                </a:custGeom>
                <a:solidFill>
                  <a:schemeClr val="accent4">
                    <a:lumMod val="20000"/>
                    <a:lumOff val="80000"/>
                  </a:schemeClr>
                </a:solidFill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85" name="フリーフォーム: 図形 984">
                  <a:extLst>
                    <a:ext uri="{FF2B5EF4-FFF2-40B4-BE49-F238E27FC236}">
                      <a16:creationId xmlns:a16="http://schemas.microsoft.com/office/drawing/2014/main" id="{EAD739E7-EE75-45A2-89B1-70FBB41E14D4}"/>
                    </a:ext>
                  </a:extLst>
                </p:cNvPr>
                <p:cNvSpPr/>
                <p:nvPr/>
              </p:nvSpPr>
              <p:spPr>
                <a:xfrm>
                  <a:off x="41617104" y="28394024"/>
                  <a:ext cx="190504" cy="274928"/>
                </a:xfrm>
                <a:custGeom>
                  <a:avLst/>
                  <a:gdLst>
                    <a:gd name="connsiteX0" fmla="*/ 104776 w 190504"/>
                    <a:gd name="connsiteY0" fmla="*/ 0 h 274928"/>
                    <a:gd name="connsiteX1" fmla="*/ 190504 w 190504"/>
                    <a:gd name="connsiteY1" fmla="*/ 50008 h 274928"/>
                    <a:gd name="connsiteX2" fmla="*/ 190504 w 190504"/>
                    <a:gd name="connsiteY2" fmla="*/ 261830 h 274928"/>
                    <a:gd name="connsiteX3" fmla="*/ 156372 w 190504"/>
                    <a:gd name="connsiteY3" fmla="*/ 257176 h 274928"/>
                    <a:gd name="connsiteX4" fmla="*/ 118272 w 190504"/>
                    <a:gd name="connsiteY4" fmla="*/ 269876 h 274928"/>
                    <a:gd name="connsiteX5" fmla="*/ 70648 w 190504"/>
                    <a:gd name="connsiteY5" fmla="*/ 269876 h 274928"/>
                    <a:gd name="connsiteX6" fmla="*/ 64472 w 190504"/>
                    <a:gd name="connsiteY6" fmla="*/ 274928 h 274928"/>
                    <a:gd name="connsiteX7" fmla="*/ 0 w 190504"/>
                    <a:gd name="connsiteY7" fmla="*/ 147640 h 274928"/>
                    <a:gd name="connsiteX8" fmla="*/ 21432 w 190504"/>
                    <a:gd name="connsiteY8" fmla="*/ 69056 h 274928"/>
                    <a:gd name="connsiteX9" fmla="*/ 73820 w 190504"/>
                    <a:gd name="connsiteY9" fmla="*/ 76200 h 274928"/>
                    <a:gd name="connsiteX10" fmla="*/ 95252 w 190504"/>
                    <a:gd name="connsiteY10" fmla="*/ 57152 h 274928"/>
                    <a:gd name="connsiteX11" fmla="*/ 104776 w 190504"/>
                    <a:gd name="connsiteY11" fmla="*/ 0 h 2749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90504" h="274928">
                      <a:moveTo>
                        <a:pt x="104776" y="0"/>
                      </a:moveTo>
                      <a:lnTo>
                        <a:pt x="190504" y="50008"/>
                      </a:lnTo>
                      <a:lnTo>
                        <a:pt x="190504" y="261830"/>
                      </a:lnTo>
                      <a:lnTo>
                        <a:pt x="156372" y="257176"/>
                      </a:lnTo>
                      <a:lnTo>
                        <a:pt x="118272" y="269876"/>
                      </a:lnTo>
                      <a:lnTo>
                        <a:pt x="70648" y="269876"/>
                      </a:lnTo>
                      <a:lnTo>
                        <a:pt x="64472" y="274928"/>
                      </a:lnTo>
                      <a:lnTo>
                        <a:pt x="0" y="147640"/>
                      </a:lnTo>
                      <a:lnTo>
                        <a:pt x="21432" y="69056"/>
                      </a:lnTo>
                      <a:lnTo>
                        <a:pt x="73820" y="76200"/>
                      </a:lnTo>
                      <a:lnTo>
                        <a:pt x="95252" y="57152"/>
                      </a:lnTo>
                      <a:lnTo>
                        <a:pt x="104776" y="0"/>
                      </a:lnTo>
                      <a:close/>
                    </a:path>
                  </a:pathLst>
                </a:custGeom>
                <a:solidFill>
                  <a:schemeClr val="accent4">
                    <a:lumMod val="20000"/>
                    <a:lumOff val="80000"/>
                  </a:schemeClr>
                </a:solidFill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86" name="フリーフォーム: 図形 985">
                  <a:extLst>
                    <a:ext uri="{FF2B5EF4-FFF2-40B4-BE49-F238E27FC236}">
                      <a16:creationId xmlns:a16="http://schemas.microsoft.com/office/drawing/2014/main" id="{9A309C55-705A-49D2-9F0C-15772754E516}"/>
                    </a:ext>
                  </a:extLst>
                </p:cNvPr>
                <p:cNvSpPr/>
                <p:nvPr/>
              </p:nvSpPr>
              <p:spPr>
                <a:xfrm>
                  <a:off x="41213676" y="28748832"/>
                  <a:ext cx="505824" cy="296068"/>
                </a:xfrm>
                <a:custGeom>
                  <a:avLst/>
                  <a:gdLst>
                    <a:gd name="connsiteX0" fmla="*/ 93868 w 505824"/>
                    <a:gd name="connsiteY0" fmla="*/ 0 h 296068"/>
                    <a:gd name="connsiteX1" fmla="*/ 246268 w 505824"/>
                    <a:gd name="connsiteY1" fmla="*/ 85724 h 296068"/>
                    <a:gd name="connsiteX2" fmla="*/ 315836 w 505824"/>
                    <a:gd name="connsiteY2" fmla="*/ 91520 h 296068"/>
                    <a:gd name="connsiteX3" fmla="*/ 315324 w 505824"/>
                    <a:gd name="connsiteY3" fmla="*/ 92868 h 296068"/>
                    <a:gd name="connsiteX4" fmla="*/ 315324 w 505824"/>
                    <a:gd name="connsiteY4" fmla="*/ 156368 h 296068"/>
                    <a:gd name="connsiteX5" fmla="*/ 404224 w 505824"/>
                    <a:gd name="connsiteY5" fmla="*/ 162718 h 296068"/>
                    <a:gd name="connsiteX6" fmla="*/ 451848 w 505824"/>
                    <a:gd name="connsiteY6" fmla="*/ 226218 h 296068"/>
                    <a:gd name="connsiteX7" fmla="*/ 505824 w 505824"/>
                    <a:gd name="connsiteY7" fmla="*/ 270668 h 296068"/>
                    <a:gd name="connsiteX8" fmla="*/ 477248 w 505824"/>
                    <a:gd name="connsiteY8" fmla="*/ 296068 h 296068"/>
                    <a:gd name="connsiteX9" fmla="*/ 372476 w 505824"/>
                    <a:gd name="connsiteY9" fmla="*/ 296068 h 296068"/>
                    <a:gd name="connsiteX10" fmla="*/ 340724 w 505824"/>
                    <a:gd name="connsiteY10" fmla="*/ 264318 h 296068"/>
                    <a:gd name="connsiteX11" fmla="*/ 289924 w 505824"/>
                    <a:gd name="connsiteY11" fmla="*/ 254792 h 296068"/>
                    <a:gd name="connsiteX12" fmla="*/ 181972 w 505824"/>
                    <a:gd name="connsiteY12" fmla="*/ 292892 h 296068"/>
                    <a:gd name="connsiteX13" fmla="*/ 156572 w 505824"/>
                    <a:gd name="connsiteY13" fmla="*/ 267492 h 296068"/>
                    <a:gd name="connsiteX14" fmla="*/ 169276 w 505824"/>
                    <a:gd name="connsiteY14" fmla="*/ 216692 h 296068"/>
                    <a:gd name="connsiteX15" fmla="*/ 74024 w 505824"/>
                    <a:gd name="connsiteY15" fmla="*/ 194468 h 296068"/>
                    <a:gd name="connsiteX16" fmla="*/ 54972 w 505824"/>
                    <a:gd name="connsiteY16" fmla="*/ 121444 h 296068"/>
                    <a:gd name="connsiteX17" fmla="*/ 32748 w 505824"/>
                    <a:gd name="connsiteY17" fmla="*/ 89692 h 296068"/>
                    <a:gd name="connsiteX18" fmla="*/ 0 w 505824"/>
                    <a:gd name="connsiteY18" fmla="*/ 66422 h 296068"/>
                    <a:gd name="connsiteX19" fmla="*/ 43860 w 505824"/>
                    <a:gd name="connsiteY19" fmla="*/ 47624 h 296068"/>
                    <a:gd name="connsiteX20" fmla="*/ 84344 w 505824"/>
                    <a:gd name="connsiteY20" fmla="*/ 71436 h 296068"/>
                    <a:gd name="connsiteX21" fmla="*/ 93868 w 505824"/>
                    <a:gd name="connsiteY21" fmla="*/ 0 h 2960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505824" h="296068">
                      <a:moveTo>
                        <a:pt x="93868" y="0"/>
                      </a:moveTo>
                      <a:lnTo>
                        <a:pt x="246268" y="85724"/>
                      </a:lnTo>
                      <a:lnTo>
                        <a:pt x="315836" y="91520"/>
                      </a:lnTo>
                      <a:lnTo>
                        <a:pt x="315324" y="92868"/>
                      </a:lnTo>
                      <a:lnTo>
                        <a:pt x="315324" y="156368"/>
                      </a:lnTo>
                      <a:lnTo>
                        <a:pt x="404224" y="162718"/>
                      </a:lnTo>
                      <a:lnTo>
                        <a:pt x="451848" y="226218"/>
                      </a:lnTo>
                      <a:lnTo>
                        <a:pt x="505824" y="270668"/>
                      </a:lnTo>
                      <a:lnTo>
                        <a:pt x="477248" y="296068"/>
                      </a:lnTo>
                      <a:lnTo>
                        <a:pt x="372476" y="296068"/>
                      </a:lnTo>
                      <a:lnTo>
                        <a:pt x="340724" y="264318"/>
                      </a:lnTo>
                      <a:lnTo>
                        <a:pt x="289924" y="254792"/>
                      </a:lnTo>
                      <a:lnTo>
                        <a:pt x="181972" y="292892"/>
                      </a:lnTo>
                      <a:lnTo>
                        <a:pt x="156572" y="267492"/>
                      </a:lnTo>
                      <a:lnTo>
                        <a:pt x="169276" y="216692"/>
                      </a:lnTo>
                      <a:lnTo>
                        <a:pt x="74024" y="194468"/>
                      </a:lnTo>
                      <a:lnTo>
                        <a:pt x="54972" y="121444"/>
                      </a:lnTo>
                      <a:lnTo>
                        <a:pt x="32748" y="89692"/>
                      </a:lnTo>
                      <a:lnTo>
                        <a:pt x="0" y="66422"/>
                      </a:lnTo>
                      <a:lnTo>
                        <a:pt x="43860" y="47624"/>
                      </a:lnTo>
                      <a:lnTo>
                        <a:pt x="84344" y="71436"/>
                      </a:lnTo>
                      <a:lnTo>
                        <a:pt x="93868" y="0"/>
                      </a:lnTo>
                      <a:close/>
                    </a:path>
                  </a:pathLst>
                </a:custGeom>
                <a:solidFill>
                  <a:schemeClr val="accent4">
                    <a:lumMod val="20000"/>
                    <a:lumOff val="80000"/>
                  </a:schemeClr>
                </a:solidFill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87" name="フリーフォーム: 図形 986">
                  <a:extLst>
                    <a:ext uri="{FF2B5EF4-FFF2-40B4-BE49-F238E27FC236}">
                      <a16:creationId xmlns:a16="http://schemas.microsoft.com/office/drawing/2014/main" id="{3973AF02-5800-4669-99A7-756FBD312D34}"/>
                    </a:ext>
                  </a:extLst>
                </p:cNvPr>
                <p:cNvSpPr/>
                <p:nvPr/>
              </p:nvSpPr>
              <p:spPr>
                <a:xfrm>
                  <a:off x="41472804" y="27974924"/>
                  <a:ext cx="363376" cy="302420"/>
                </a:xfrm>
                <a:custGeom>
                  <a:avLst/>
                  <a:gdLst>
                    <a:gd name="connsiteX0" fmla="*/ 99060 w 363376"/>
                    <a:gd name="connsiteY0" fmla="*/ 0 h 302420"/>
                    <a:gd name="connsiteX1" fmla="*/ 165732 w 363376"/>
                    <a:gd name="connsiteY1" fmla="*/ 47626 h 302420"/>
                    <a:gd name="connsiteX2" fmla="*/ 260984 w 363376"/>
                    <a:gd name="connsiteY2" fmla="*/ 33340 h 302420"/>
                    <a:gd name="connsiteX3" fmla="*/ 280036 w 363376"/>
                    <a:gd name="connsiteY3" fmla="*/ 80964 h 302420"/>
                    <a:gd name="connsiteX4" fmla="*/ 334308 w 363376"/>
                    <a:gd name="connsiteY4" fmla="*/ 80964 h 302420"/>
                    <a:gd name="connsiteX5" fmla="*/ 363376 w 363376"/>
                    <a:gd name="connsiteY5" fmla="*/ 192882 h 302420"/>
                    <a:gd name="connsiteX6" fmla="*/ 237172 w 363376"/>
                    <a:gd name="connsiteY6" fmla="*/ 226220 h 302420"/>
                    <a:gd name="connsiteX7" fmla="*/ 265656 w 363376"/>
                    <a:gd name="connsiteY7" fmla="*/ 275358 h 302420"/>
                    <a:gd name="connsiteX8" fmla="*/ 237172 w 363376"/>
                    <a:gd name="connsiteY8" fmla="*/ 302420 h 302420"/>
                    <a:gd name="connsiteX9" fmla="*/ 158588 w 363376"/>
                    <a:gd name="connsiteY9" fmla="*/ 280988 h 302420"/>
                    <a:gd name="connsiteX10" fmla="*/ 153828 w 363376"/>
                    <a:gd name="connsiteY10" fmla="*/ 240508 h 302420"/>
                    <a:gd name="connsiteX11" fmla="*/ 30372 w 363376"/>
                    <a:gd name="connsiteY11" fmla="*/ 234094 h 302420"/>
                    <a:gd name="connsiteX12" fmla="*/ 18096 w 363376"/>
                    <a:gd name="connsiteY12" fmla="*/ 221456 h 302420"/>
                    <a:gd name="connsiteX13" fmla="*/ 53816 w 363376"/>
                    <a:gd name="connsiteY13" fmla="*/ 188120 h 302420"/>
                    <a:gd name="connsiteX14" fmla="*/ 1428 w 363376"/>
                    <a:gd name="connsiteY14" fmla="*/ 176214 h 302420"/>
                    <a:gd name="connsiteX15" fmla="*/ 0 w 363376"/>
                    <a:gd name="connsiteY15" fmla="*/ 114846 h 302420"/>
                    <a:gd name="connsiteX16" fmla="*/ 22860 w 363376"/>
                    <a:gd name="connsiteY16" fmla="*/ 123826 h 302420"/>
                    <a:gd name="connsiteX17" fmla="*/ 70484 w 363376"/>
                    <a:gd name="connsiteY17" fmla="*/ 100014 h 302420"/>
                    <a:gd name="connsiteX18" fmla="*/ 51436 w 363376"/>
                    <a:gd name="connsiteY18" fmla="*/ 23814 h 302420"/>
                    <a:gd name="connsiteX19" fmla="*/ 99060 w 363376"/>
                    <a:gd name="connsiteY19" fmla="*/ 0 h 3024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363376" h="302420">
                      <a:moveTo>
                        <a:pt x="99060" y="0"/>
                      </a:moveTo>
                      <a:lnTo>
                        <a:pt x="165732" y="47626"/>
                      </a:lnTo>
                      <a:lnTo>
                        <a:pt x="260984" y="33340"/>
                      </a:lnTo>
                      <a:lnTo>
                        <a:pt x="280036" y="80964"/>
                      </a:lnTo>
                      <a:lnTo>
                        <a:pt x="334308" y="80964"/>
                      </a:lnTo>
                      <a:lnTo>
                        <a:pt x="363376" y="192882"/>
                      </a:lnTo>
                      <a:lnTo>
                        <a:pt x="237172" y="226220"/>
                      </a:lnTo>
                      <a:lnTo>
                        <a:pt x="265656" y="275358"/>
                      </a:lnTo>
                      <a:lnTo>
                        <a:pt x="237172" y="302420"/>
                      </a:lnTo>
                      <a:lnTo>
                        <a:pt x="158588" y="280988"/>
                      </a:lnTo>
                      <a:lnTo>
                        <a:pt x="153828" y="240508"/>
                      </a:lnTo>
                      <a:lnTo>
                        <a:pt x="30372" y="234094"/>
                      </a:lnTo>
                      <a:lnTo>
                        <a:pt x="18096" y="221456"/>
                      </a:lnTo>
                      <a:lnTo>
                        <a:pt x="53816" y="188120"/>
                      </a:lnTo>
                      <a:lnTo>
                        <a:pt x="1428" y="176214"/>
                      </a:lnTo>
                      <a:lnTo>
                        <a:pt x="0" y="114846"/>
                      </a:lnTo>
                      <a:lnTo>
                        <a:pt x="22860" y="123826"/>
                      </a:lnTo>
                      <a:lnTo>
                        <a:pt x="70484" y="100014"/>
                      </a:lnTo>
                      <a:lnTo>
                        <a:pt x="51436" y="23814"/>
                      </a:lnTo>
                      <a:lnTo>
                        <a:pt x="99060" y="0"/>
                      </a:lnTo>
                      <a:close/>
                    </a:path>
                  </a:pathLst>
                </a:custGeom>
                <a:solidFill>
                  <a:schemeClr val="accent4">
                    <a:lumMod val="20000"/>
                    <a:lumOff val="80000"/>
                  </a:schemeClr>
                </a:solidFill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88" name="フリーフォーム: 図形 987">
                  <a:extLst>
                    <a:ext uri="{FF2B5EF4-FFF2-40B4-BE49-F238E27FC236}">
                      <a16:creationId xmlns:a16="http://schemas.microsoft.com/office/drawing/2014/main" id="{95D9E299-8476-41FF-8FA8-23A8F5B507BB}"/>
                    </a:ext>
                  </a:extLst>
                </p:cNvPr>
                <p:cNvSpPr/>
                <p:nvPr/>
              </p:nvSpPr>
              <p:spPr>
                <a:xfrm>
                  <a:off x="41545668" y="28434506"/>
                  <a:ext cx="135908" cy="268812"/>
                </a:xfrm>
                <a:custGeom>
                  <a:avLst/>
                  <a:gdLst>
                    <a:gd name="connsiteX0" fmla="*/ 78580 w 135908"/>
                    <a:gd name="connsiteY0" fmla="*/ 0 h 268812"/>
                    <a:gd name="connsiteX1" fmla="*/ 100192 w 135908"/>
                    <a:gd name="connsiteY1" fmla="*/ 29572 h 268812"/>
                    <a:gd name="connsiteX2" fmla="*/ 92868 w 135908"/>
                    <a:gd name="connsiteY2" fmla="*/ 28574 h 268812"/>
                    <a:gd name="connsiteX3" fmla="*/ 71436 w 135908"/>
                    <a:gd name="connsiteY3" fmla="*/ 107158 h 268812"/>
                    <a:gd name="connsiteX4" fmla="*/ 135908 w 135908"/>
                    <a:gd name="connsiteY4" fmla="*/ 234446 h 268812"/>
                    <a:gd name="connsiteX5" fmla="*/ 107156 w 135908"/>
                    <a:gd name="connsiteY5" fmla="*/ 257970 h 268812"/>
                    <a:gd name="connsiteX6" fmla="*/ 106072 w 135908"/>
                    <a:gd name="connsiteY6" fmla="*/ 268812 h 268812"/>
                    <a:gd name="connsiteX7" fmla="*/ 0 w 135908"/>
                    <a:gd name="connsiteY7" fmla="*/ 119062 h 268812"/>
                    <a:gd name="connsiteX8" fmla="*/ 16668 w 135908"/>
                    <a:gd name="connsiteY8" fmla="*/ 45244 h 268812"/>
                    <a:gd name="connsiteX9" fmla="*/ 78580 w 135908"/>
                    <a:gd name="connsiteY9" fmla="*/ 0 h 2688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35908" h="268812">
                      <a:moveTo>
                        <a:pt x="78580" y="0"/>
                      </a:moveTo>
                      <a:lnTo>
                        <a:pt x="100192" y="29572"/>
                      </a:lnTo>
                      <a:lnTo>
                        <a:pt x="92868" y="28574"/>
                      </a:lnTo>
                      <a:lnTo>
                        <a:pt x="71436" y="107158"/>
                      </a:lnTo>
                      <a:lnTo>
                        <a:pt x="135908" y="234446"/>
                      </a:lnTo>
                      <a:lnTo>
                        <a:pt x="107156" y="257970"/>
                      </a:lnTo>
                      <a:lnTo>
                        <a:pt x="106072" y="268812"/>
                      </a:lnTo>
                      <a:lnTo>
                        <a:pt x="0" y="119062"/>
                      </a:lnTo>
                      <a:lnTo>
                        <a:pt x="16668" y="45244"/>
                      </a:lnTo>
                      <a:lnTo>
                        <a:pt x="78580" y="0"/>
                      </a:lnTo>
                      <a:close/>
                    </a:path>
                  </a:pathLst>
                </a:custGeom>
                <a:solidFill>
                  <a:schemeClr val="accent4">
                    <a:lumMod val="20000"/>
                    <a:lumOff val="80000"/>
                  </a:schemeClr>
                </a:solidFill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89" name="フリーフォーム: 図形 988">
                  <a:extLst>
                    <a:ext uri="{FF2B5EF4-FFF2-40B4-BE49-F238E27FC236}">
                      <a16:creationId xmlns:a16="http://schemas.microsoft.com/office/drawing/2014/main" id="{23113169-F8D5-4C79-A32F-83D1FC584434}"/>
                    </a:ext>
                  </a:extLst>
                </p:cNvPr>
                <p:cNvSpPr/>
                <p:nvPr/>
              </p:nvSpPr>
              <p:spPr>
                <a:xfrm>
                  <a:off x="41127920" y="28046364"/>
                  <a:ext cx="298688" cy="226216"/>
                </a:xfrm>
                <a:custGeom>
                  <a:avLst/>
                  <a:gdLst>
                    <a:gd name="connsiteX0" fmla="*/ 67704 w 298688"/>
                    <a:gd name="connsiteY0" fmla="*/ 0 h 226216"/>
                    <a:gd name="connsiteX1" fmla="*/ 216928 w 298688"/>
                    <a:gd name="connsiteY1" fmla="*/ 0 h 226216"/>
                    <a:gd name="connsiteX2" fmla="*/ 196292 w 298688"/>
                    <a:gd name="connsiteY2" fmla="*/ 52386 h 226216"/>
                    <a:gd name="connsiteX3" fmla="*/ 241536 w 298688"/>
                    <a:gd name="connsiteY3" fmla="*/ 64292 h 226216"/>
                    <a:gd name="connsiteX4" fmla="*/ 241536 w 298688"/>
                    <a:gd name="connsiteY4" fmla="*/ 107156 h 226216"/>
                    <a:gd name="connsiteX5" fmla="*/ 260584 w 298688"/>
                    <a:gd name="connsiteY5" fmla="*/ 121442 h 226216"/>
                    <a:gd name="connsiteX6" fmla="*/ 298688 w 298688"/>
                    <a:gd name="connsiteY6" fmla="*/ 176212 h 226216"/>
                    <a:gd name="connsiteX7" fmla="*/ 287772 w 298688"/>
                    <a:gd name="connsiteY7" fmla="*/ 202404 h 226216"/>
                    <a:gd name="connsiteX8" fmla="*/ 248680 w 298688"/>
                    <a:gd name="connsiteY8" fmla="*/ 202404 h 226216"/>
                    <a:gd name="connsiteX9" fmla="*/ 224868 w 298688"/>
                    <a:gd name="connsiteY9" fmla="*/ 226216 h 226216"/>
                    <a:gd name="connsiteX10" fmla="*/ 201056 w 298688"/>
                    <a:gd name="connsiteY10" fmla="*/ 204786 h 226216"/>
                    <a:gd name="connsiteX11" fmla="*/ 165064 w 298688"/>
                    <a:gd name="connsiteY11" fmla="*/ 208384 h 226216"/>
                    <a:gd name="connsiteX12" fmla="*/ 165336 w 298688"/>
                    <a:gd name="connsiteY12" fmla="*/ 207168 h 226216"/>
                    <a:gd name="connsiteX13" fmla="*/ 144904 w 298688"/>
                    <a:gd name="connsiteY13" fmla="*/ 204898 h 226216"/>
                    <a:gd name="connsiteX14" fmla="*/ 143868 w 298688"/>
                    <a:gd name="connsiteY14" fmla="*/ 204332 h 226216"/>
                    <a:gd name="connsiteX15" fmla="*/ 136760 w 298688"/>
                    <a:gd name="connsiteY15" fmla="*/ 111916 h 226216"/>
                    <a:gd name="connsiteX16" fmla="*/ 46272 w 298688"/>
                    <a:gd name="connsiteY16" fmla="*/ 111916 h 226216"/>
                    <a:gd name="connsiteX17" fmla="*/ 0 w 298688"/>
                    <a:gd name="connsiteY17" fmla="*/ 75558 h 226216"/>
                    <a:gd name="connsiteX18" fmla="*/ 5792 w 298688"/>
                    <a:gd name="connsiteY18" fmla="*/ 52386 h 226216"/>
                    <a:gd name="connsiteX19" fmla="*/ 67704 w 298688"/>
                    <a:gd name="connsiteY19" fmla="*/ 0 h 2262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298688" h="226216">
                      <a:moveTo>
                        <a:pt x="67704" y="0"/>
                      </a:moveTo>
                      <a:lnTo>
                        <a:pt x="216928" y="0"/>
                      </a:lnTo>
                      <a:lnTo>
                        <a:pt x="196292" y="52386"/>
                      </a:lnTo>
                      <a:lnTo>
                        <a:pt x="241536" y="64292"/>
                      </a:lnTo>
                      <a:lnTo>
                        <a:pt x="241536" y="107156"/>
                      </a:lnTo>
                      <a:lnTo>
                        <a:pt x="260584" y="121442"/>
                      </a:lnTo>
                      <a:lnTo>
                        <a:pt x="298688" y="176212"/>
                      </a:lnTo>
                      <a:lnTo>
                        <a:pt x="287772" y="202404"/>
                      </a:lnTo>
                      <a:lnTo>
                        <a:pt x="248680" y="202404"/>
                      </a:lnTo>
                      <a:lnTo>
                        <a:pt x="224868" y="226216"/>
                      </a:lnTo>
                      <a:lnTo>
                        <a:pt x="201056" y="204786"/>
                      </a:lnTo>
                      <a:lnTo>
                        <a:pt x="165064" y="208384"/>
                      </a:lnTo>
                      <a:lnTo>
                        <a:pt x="165336" y="207168"/>
                      </a:lnTo>
                      <a:lnTo>
                        <a:pt x="144904" y="204898"/>
                      </a:lnTo>
                      <a:lnTo>
                        <a:pt x="143868" y="204332"/>
                      </a:lnTo>
                      <a:lnTo>
                        <a:pt x="136760" y="111916"/>
                      </a:lnTo>
                      <a:lnTo>
                        <a:pt x="46272" y="111916"/>
                      </a:lnTo>
                      <a:lnTo>
                        <a:pt x="0" y="75558"/>
                      </a:lnTo>
                      <a:lnTo>
                        <a:pt x="5792" y="52386"/>
                      </a:lnTo>
                      <a:lnTo>
                        <a:pt x="67704" y="0"/>
                      </a:lnTo>
                      <a:close/>
                    </a:path>
                  </a:pathLst>
                </a:custGeom>
                <a:solidFill>
                  <a:schemeClr val="accent4">
                    <a:lumMod val="20000"/>
                    <a:lumOff val="80000"/>
                  </a:schemeClr>
                </a:solidFill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90" name="フリーフォーム: 図形 989">
                  <a:extLst>
                    <a:ext uri="{FF2B5EF4-FFF2-40B4-BE49-F238E27FC236}">
                      <a16:creationId xmlns:a16="http://schemas.microsoft.com/office/drawing/2014/main" id="{75EBA03F-3CD9-4F0A-B83F-173513D8A1F6}"/>
                    </a:ext>
                  </a:extLst>
                </p:cNvPr>
                <p:cNvSpPr/>
                <p:nvPr/>
              </p:nvSpPr>
              <p:spPr>
                <a:xfrm>
                  <a:off x="41756516" y="28216246"/>
                  <a:ext cx="283024" cy="444478"/>
                </a:xfrm>
                <a:custGeom>
                  <a:avLst/>
                  <a:gdLst>
                    <a:gd name="connsiteX0" fmla="*/ 179232 w 283024"/>
                    <a:gd name="connsiteY0" fmla="*/ 0 h 444478"/>
                    <a:gd name="connsiteX1" fmla="*/ 214444 w 283024"/>
                    <a:gd name="connsiteY1" fmla="*/ 23474 h 444478"/>
                    <a:gd name="connsiteX2" fmla="*/ 229684 w 283024"/>
                    <a:gd name="connsiteY2" fmla="*/ 130154 h 444478"/>
                    <a:gd name="connsiteX3" fmla="*/ 283024 w 283024"/>
                    <a:gd name="connsiteY3" fmla="*/ 213974 h 444478"/>
                    <a:gd name="connsiteX4" fmla="*/ 176344 w 283024"/>
                    <a:gd name="connsiteY4" fmla="*/ 290174 h 444478"/>
                    <a:gd name="connsiteX5" fmla="*/ 176344 w 283024"/>
                    <a:gd name="connsiteY5" fmla="*/ 373994 h 444478"/>
                    <a:gd name="connsiteX6" fmla="*/ 135228 w 283024"/>
                    <a:gd name="connsiteY6" fmla="*/ 444478 h 444478"/>
                    <a:gd name="connsiteX7" fmla="*/ 86808 w 283024"/>
                    <a:gd name="connsiteY7" fmla="*/ 444478 h 444478"/>
                    <a:gd name="connsiteX8" fmla="*/ 51092 w 283024"/>
                    <a:gd name="connsiteY8" fmla="*/ 439608 h 444478"/>
                    <a:gd name="connsiteX9" fmla="*/ 51092 w 283024"/>
                    <a:gd name="connsiteY9" fmla="*/ 227786 h 444478"/>
                    <a:gd name="connsiteX10" fmla="*/ 0 w 283024"/>
                    <a:gd name="connsiteY10" fmla="*/ 197982 h 444478"/>
                    <a:gd name="connsiteX11" fmla="*/ 38884 w 283024"/>
                    <a:gd name="connsiteY11" fmla="*/ 132254 h 444478"/>
                    <a:gd name="connsiteX12" fmla="*/ 48708 w 283024"/>
                    <a:gd name="connsiteY12" fmla="*/ 149204 h 444478"/>
                    <a:gd name="connsiteX13" fmla="*/ 93952 w 283024"/>
                    <a:gd name="connsiteY13" fmla="*/ 156348 h 444478"/>
                    <a:gd name="connsiteX14" fmla="*/ 179232 w 283024"/>
                    <a:gd name="connsiteY14" fmla="*/ 0 h 4444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283024" h="444478">
                      <a:moveTo>
                        <a:pt x="179232" y="0"/>
                      </a:moveTo>
                      <a:lnTo>
                        <a:pt x="214444" y="23474"/>
                      </a:lnTo>
                      <a:lnTo>
                        <a:pt x="229684" y="130154"/>
                      </a:lnTo>
                      <a:lnTo>
                        <a:pt x="283024" y="213974"/>
                      </a:lnTo>
                      <a:lnTo>
                        <a:pt x="176344" y="290174"/>
                      </a:lnTo>
                      <a:lnTo>
                        <a:pt x="176344" y="373994"/>
                      </a:lnTo>
                      <a:lnTo>
                        <a:pt x="135228" y="444478"/>
                      </a:lnTo>
                      <a:lnTo>
                        <a:pt x="86808" y="444478"/>
                      </a:lnTo>
                      <a:lnTo>
                        <a:pt x="51092" y="439608"/>
                      </a:lnTo>
                      <a:lnTo>
                        <a:pt x="51092" y="227786"/>
                      </a:lnTo>
                      <a:lnTo>
                        <a:pt x="0" y="197982"/>
                      </a:lnTo>
                      <a:lnTo>
                        <a:pt x="38884" y="132254"/>
                      </a:lnTo>
                      <a:lnTo>
                        <a:pt x="48708" y="149204"/>
                      </a:lnTo>
                      <a:lnTo>
                        <a:pt x="93952" y="156348"/>
                      </a:lnTo>
                      <a:lnTo>
                        <a:pt x="179232" y="0"/>
                      </a:lnTo>
                      <a:close/>
                    </a:path>
                  </a:pathLst>
                </a:custGeom>
                <a:solidFill>
                  <a:schemeClr val="accent4">
                    <a:lumMod val="20000"/>
                    <a:lumOff val="80000"/>
                  </a:schemeClr>
                </a:solidFill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91" name="フリーフォーム: 図形 990">
                  <a:extLst>
                    <a:ext uri="{FF2B5EF4-FFF2-40B4-BE49-F238E27FC236}">
                      <a16:creationId xmlns:a16="http://schemas.microsoft.com/office/drawing/2014/main" id="{0A882142-58DC-45AA-8887-72DA63261A64}"/>
                    </a:ext>
                  </a:extLst>
                </p:cNvPr>
                <p:cNvSpPr/>
                <p:nvPr/>
              </p:nvSpPr>
              <p:spPr>
                <a:xfrm>
                  <a:off x="40995600" y="28501180"/>
                  <a:ext cx="316704" cy="319088"/>
                </a:xfrm>
                <a:custGeom>
                  <a:avLst/>
                  <a:gdLst>
                    <a:gd name="connsiteX0" fmla="*/ 21432 w 316704"/>
                    <a:gd name="connsiteY0" fmla="*/ 0 h 319088"/>
                    <a:gd name="connsiteX1" fmla="*/ 71440 w 316704"/>
                    <a:gd name="connsiteY1" fmla="*/ 28576 h 319088"/>
                    <a:gd name="connsiteX2" fmla="*/ 230980 w 316704"/>
                    <a:gd name="connsiteY2" fmla="*/ 26196 h 319088"/>
                    <a:gd name="connsiteX3" fmla="*/ 278608 w 316704"/>
                    <a:gd name="connsiteY3" fmla="*/ 26196 h 319088"/>
                    <a:gd name="connsiteX4" fmla="*/ 316704 w 316704"/>
                    <a:gd name="connsiteY4" fmla="*/ 119064 h 319088"/>
                    <a:gd name="connsiteX5" fmla="*/ 297656 w 316704"/>
                    <a:gd name="connsiteY5" fmla="*/ 200026 h 319088"/>
                    <a:gd name="connsiteX6" fmla="*/ 252412 w 316704"/>
                    <a:gd name="connsiteY6" fmla="*/ 180976 h 319088"/>
                    <a:gd name="connsiteX7" fmla="*/ 245268 w 316704"/>
                    <a:gd name="connsiteY7" fmla="*/ 250032 h 319088"/>
                    <a:gd name="connsiteX8" fmla="*/ 307740 w 316704"/>
                    <a:gd name="connsiteY8" fmla="*/ 279186 h 319088"/>
                    <a:gd name="connsiteX9" fmla="*/ 302420 w 316704"/>
                    <a:gd name="connsiteY9" fmla="*/ 319088 h 319088"/>
                    <a:gd name="connsiteX10" fmla="*/ 261936 w 316704"/>
                    <a:gd name="connsiteY10" fmla="*/ 295276 h 319088"/>
                    <a:gd name="connsiteX11" fmla="*/ 218076 w 316704"/>
                    <a:gd name="connsiteY11" fmla="*/ 314074 h 319088"/>
                    <a:gd name="connsiteX12" fmla="*/ 130176 w 316704"/>
                    <a:gd name="connsiteY12" fmla="*/ 251620 h 319088"/>
                    <a:gd name="connsiteX13" fmla="*/ 76200 w 316704"/>
                    <a:gd name="connsiteY13" fmla="*/ 226220 h 319088"/>
                    <a:gd name="connsiteX14" fmla="*/ 21012 w 316704"/>
                    <a:gd name="connsiteY14" fmla="*/ 226220 h 319088"/>
                    <a:gd name="connsiteX15" fmla="*/ 33336 w 316704"/>
                    <a:gd name="connsiteY15" fmla="*/ 188120 h 319088"/>
                    <a:gd name="connsiteX16" fmla="*/ 5816 w 316704"/>
                    <a:gd name="connsiteY16" fmla="*/ 114720 h 319088"/>
                    <a:gd name="connsiteX17" fmla="*/ 28576 w 316704"/>
                    <a:gd name="connsiteY17" fmla="*/ 92870 h 319088"/>
                    <a:gd name="connsiteX18" fmla="*/ 0 w 316704"/>
                    <a:gd name="connsiteY18" fmla="*/ 28576 h 319088"/>
                    <a:gd name="connsiteX19" fmla="*/ 21432 w 316704"/>
                    <a:gd name="connsiteY19" fmla="*/ 0 h 3190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316704" h="319088">
                      <a:moveTo>
                        <a:pt x="21432" y="0"/>
                      </a:moveTo>
                      <a:lnTo>
                        <a:pt x="71440" y="28576"/>
                      </a:lnTo>
                      <a:lnTo>
                        <a:pt x="230980" y="26196"/>
                      </a:lnTo>
                      <a:lnTo>
                        <a:pt x="278608" y="26196"/>
                      </a:lnTo>
                      <a:lnTo>
                        <a:pt x="316704" y="119064"/>
                      </a:lnTo>
                      <a:lnTo>
                        <a:pt x="297656" y="200026"/>
                      </a:lnTo>
                      <a:lnTo>
                        <a:pt x="252412" y="180976"/>
                      </a:lnTo>
                      <a:lnTo>
                        <a:pt x="245268" y="250032"/>
                      </a:lnTo>
                      <a:lnTo>
                        <a:pt x="307740" y="279186"/>
                      </a:lnTo>
                      <a:lnTo>
                        <a:pt x="302420" y="319088"/>
                      </a:lnTo>
                      <a:lnTo>
                        <a:pt x="261936" y="295276"/>
                      </a:lnTo>
                      <a:lnTo>
                        <a:pt x="218076" y="314074"/>
                      </a:lnTo>
                      <a:lnTo>
                        <a:pt x="130176" y="251620"/>
                      </a:lnTo>
                      <a:lnTo>
                        <a:pt x="76200" y="226220"/>
                      </a:lnTo>
                      <a:lnTo>
                        <a:pt x="21012" y="226220"/>
                      </a:lnTo>
                      <a:lnTo>
                        <a:pt x="33336" y="188120"/>
                      </a:lnTo>
                      <a:lnTo>
                        <a:pt x="5816" y="114720"/>
                      </a:lnTo>
                      <a:lnTo>
                        <a:pt x="28576" y="92870"/>
                      </a:lnTo>
                      <a:lnTo>
                        <a:pt x="0" y="28576"/>
                      </a:lnTo>
                      <a:lnTo>
                        <a:pt x="21432" y="0"/>
                      </a:lnTo>
                      <a:close/>
                    </a:path>
                  </a:pathLst>
                </a:custGeom>
                <a:solidFill>
                  <a:schemeClr val="accent4">
                    <a:lumMod val="20000"/>
                    <a:lumOff val="80000"/>
                  </a:schemeClr>
                </a:solidFill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92" name="フリーフォーム: 図形 991">
                  <a:extLst>
                    <a:ext uri="{FF2B5EF4-FFF2-40B4-BE49-F238E27FC236}">
                      <a16:creationId xmlns:a16="http://schemas.microsoft.com/office/drawing/2014/main" id="{B1FD2C05-6B92-4A85-92C4-33B1889785E6}"/>
                    </a:ext>
                  </a:extLst>
                </p:cNvPr>
                <p:cNvSpPr/>
                <p:nvPr/>
              </p:nvSpPr>
              <p:spPr>
                <a:xfrm>
                  <a:off x="41351084" y="28646438"/>
                  <a:ext cx="211692" cy="193914"/>
                </a:xfrm>
                <a:custGeom>
                  <a:avLst/>
                  <a:gdLst>
                    <a:gd name="connsiteX0" fmla="*/ 61236 w 211692"/>
                    <a:gd name="connsiteY0" fmla="*/ 0 h 193914"/>
                    <a:gd name="connsiteX1" fmla="*/ 116004 w 211692"/>
                    <a:gd name="connsiteY1" fmla="*/ 59530 h 193914"/>
                    <a:gd name="connsiteX2" fmla="*/ 211692 w 211692"/>
                    <a:gd name="connsiteY2" fmla="*/ 106208 h 193914"/>
                    <a:gd name="connsiteX3" fmla="*/ 178428 w 211692"/>
                    <a:gd name="connsiteY3" fmla="*/ 193914 h 193914"/>
                    <a:gd name="connsiteX4" fmla="*/ 108860 w 211692"/>
                    <a:gd name="connsiteY4" fmla="*/ 188118 h 193914"/>
                    <a:gd name="connsiteX5" fmla="*/ 0 w 211692"/>
                    <a:gd name="connsiteY5" fmla="*/ 126886 h 193914"/>
                    <a:gd name="connsiteX6" fmla="*/ 18372 w 211692"/>
                    <a:gd name="connsiteY6" fmla="*/ 59530 h 193914"/>
                    <a:gd name="connsiteX7" fmla="*/ 61236 w 211692"/>
                    <a:gd name="connsiteY7" fmla="*/ 0 h 1939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11692" h="193914">
                      <a:moveTo>
                        <a:pt x="61236" y="0"/>
                      </a:moveTo>
                      <a:lnTo>
                        <a:pt x="116004" y="59530"/>
                      </a:lnTo>
                      <a:lnTo>
                        <a:pt x="211692" y="106208"/>
                      </a:lnTo>
                      <a:lnTo>
                        <a:pt x="178428" y="193914"/>
                      </a:lnTo>
                      <a:lnTo>
                        <a:pt x="108860" y="188118"/>
                      </a:lnTo>
                      <a:lnTo>
                        <a:pt x="0" y="126886"/>
                      </a:lnTo>
                      <a:lnTo>
                        <a:pt x="18372" y="59530"/>
                      </a:lnTo>
                      <a:lnTo>
                        <a:pt x="61236" y="0"/>
                      </a:lnTo>
                      <a:close/>
                    </a:path>
                  </a:pathLst>
                </a:custGeom>
                <a:solidFill>
                  <a:schemeClr val="accent4">
                    <a:lumMod val="20000"/>
                    <a:lumOff val="80000"/>
                  </a:schemeClr>
                </a:solidFill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93" name="フリーフォーム: 図形 992">
                  <a:extLst>
                    <a:ext uri="{FF2B5EF4-FFF2-40B4-BE49-F238E27FC236}">
                      <a16:creationId xmlns:a16="http://schemas.microsoft.com/office/drawing/2014/main" id="{0BFE837D-05D0-4961-ABAE-7F6D549A61AF}"/>
                    </a:ext>
                  </a:extLst>
                </p:cNvPr>
                <p:cNvSpPr/>
                <p:nvPr/>
              </p:nvSpPr>
              <p:spPr>
                <a:xfrm>
                  <a:off x="41510300" y="28209388"/>
                  <a:ext cx="193524" cy="103676"/>
                </a:xfrm>
                <a:custGeom>
                  <a:avLst/>
                  <a:gdLst>
                    <a:gd name="connsiteX0" fmla="*/ 0 w 193524"/>
                    <a:gd name="connsiteY0" fmla="*/ 0 h 103676"/>
                    <a:gd name="connsiteX1" fmla="*/ 116332 w 193524"/>
                    <a:gd name="connsiteY1" fmla="*/ 6044 h 103676"/>
                    <a:gd name="connsiteX2" fmla="*/ 121092 w 193524"/>
                    <a:gd name="connsiteY2" fmla="*/ 46524 h 103676"/>
                    <a:gd name="connsiteX3" fmla="*/ 193524 w 193524"/>
                    <a:gd name="connsiteY3" fmla="*/ 66278 h 103676"/>
                    <a:gd name="connsiteX4" fmla="*/ 175864 w 193524"/>
                    <a:gd name="connsiteY4" fmla="*/ 103676 h 103676"/>
                    <a:gd name="connsiteX5" fmla="*/ 59180 w 193524"/>
                    <a:gd name="connsiteY5" fmla="*/ 103676 h 103676"/>
                    <a:gd name="connsiteX6" fmla="*/ 44824 w 193524"/>
                    <a:gd name="connsiteY6" fmla="*/ 85216 h 103676"/>
                    <a:gd name="connsiteX7" fmla="*/ 61564 w 193524"/>
                    <a:gd name="connsiteY7" fmla="*/ 70336 h 103676"/>
                    <a:gd name="connsiteX8" fmla="*/ 5260 w 193524"/>
                    <a:gd name="connsiteY8" fmla="*/ 12378 h 103676"/>
                    <a:gd name="connsiteX9" fmla="*/ 0 w 193524"/>
                    <a:gd name="connsiteY9" fmla="*/ 0 h 1036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93524" h="103676">
                      <a:moveTo>
                        <a:pt x="0" y="0"/>
                      </a:moveTo>
                      <a:lnTo>
                        <a:pt x="116332" y="6044"/>
                      </a:lnTo>
                      <a:lnTo>
                        <a:pt x="121092" y="46524"/>
                      </a:lnTo>
                      <a:lnTo>
                        <a:pt x="193524" y="66278"/>
                      </a:lnTo>
                      <a:lnTo>
                        <a:pt x="175864" y="103676"/>
                      </a:lnTo>
                      <a:lnTo>
                        <a:pt x="59180" y="103676"/>
                      </a:lnTo>
                      <a:lnTo>
                        <a:pt x="44824" y="85216"/>
                      </a:lnTo>
                      <a:lnTo>
                        <a:pt x="61564" y="70336"/>
                      </a:lnTo>
                      <a:lnTo>
                        <a:pt x="5260" y="1237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4">
                    <a:lumMod val="20000"/>
                    <a:lumOff val="80000"/>
                  </a:schemeClr>
                </a:solidFill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94" name="フリーフォーム: 図形 993">
                  <a:extLst>
                    <a:ext uri="{FF2B5EF4-FFF2-40B4-BE49-F238E27FC236}">
                      <a16:creationId xmlns:a16="http://schemas.microsoft.com/office/drawing/2014/main" id="{D5D49D72-C273-4167-9BD5-69A25E239B8B}"/>
                    </a:ext>
                  </a:extLst>
                </p:cNvPr>
                <p:cNvSpPr/>
                <p:nvPr/>
              </p:nvSpPr>
              <p:spPr>
                <a:xfrm>
                  <a:off x="41240868" y="28557142"/>
                  <a:ext cx="169684" cy="223224"/>
                </a:xfrm>
                <a:custGeom>
                  <a:avLst/>
                  <a:gdLst>
                    <a:gd name="connsiteX0" fmla="*/ 45552 w 169684"/>
                    <a:gd name="connsiteY0" fmla="*/ 0 h 223224"/>
                    <a:gd name="connsiteX1" fmla="*/ 85724 w 169684"/>
                    <a:gd name="connsiteY1" fmla="*/ 10714 h 223224"/>
                    <a:gd name="connsiteX2" fmla="*/ 135732 w 169684"/>
                    <a:gd name="connsiteY2" fmla="*/ 79770 h 223224"/>
                    <a:gd name="connsiteX3" fmla="*/ 169684 w 169684"/>
                    <a:gd name="connsiteY3" fmla="*/ 91754 h 223224"/>
                    <a:gd name="connsiteX4" fmla="*/ 128588 w 169684"/>
                    <a:gd name="connsiteY4" fmla="*/ 148826 h 223224"/>
                    <a:gd name="connsiteX5" fmla="*/ 110216 w 169684"/>
                    <a:gd name="connsiteY5" fmla="*/ 216182 h 223224"/>
                    <a:gd name="connsiteX6" fmla="*/ 66676 w 169684"/>
                    <a:gd name="connsiteY6" fmla="*/ 191690 h 223224"/>
                    <a:gd name="connsiteX7" fmla="*/ 62472 w 169684"/>
                    <a:gd name="connsiteY7" fmla="*/ 223224 h 223224"/>
                    <a:gd name="connsiteX8" fmla="*/ 0 w 169684"/>
                    <a:gd name="connsiteY8" fmla="*/ 194070 h 223224"/>
                    <a:gd name="connsiteX9" fmla="*/ 7144 w 169684"/>
                    <a:gd name="connsiteY9" fmla="*/ 125014 h 223224"/>
                    <a:gd name="connsiteX10" fmla="*/ 52388 w 169684"/>
                    <a:gd name="connsiteY10" fmla="*/ 144064 h 223224"/>
                    <a:gd name="connsiteX11" fmla="*/ 71436 w 169684"/>
                    <a:gd name="connsiteY11" fmla="*/ 63102 h 223224"/>
                    <a:gd name="connsiteX12" fmla="*/ 45552 w 169684"/>
                    <a:gd name="connsiteY12" fmla="*/ 0 h 2232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69684" h="223224">
                      <a:moveTo>
                        <a:pt x="45552" y="0"/>
                      </a:moveTo>
                      <a:lnTo>
                        <a:pt x="85724" y="10714"/>
                      </a:lnTo>
                      <a:lnTo>
                        <a:pt x="135732" y="79770"/>
                      </a:lnTo>
                      <a:lnTo>
                        <a:pt x="169684" y="91754"/>
                      </a:lnTo>
                      <a:lnTo>
                        <a:pt x="128588" y="148826"/>
                      </a:lnTo>
                      <a:lnTo>
                        <a:pt x="110216" y="216182"/>
                      </a:lnTo>
                      <a:lnTo>
                        <a:pt x="66676" y="191690"/>
                      </a:lnTo>
                      <a:lnTo>
                        <a:pt x="62472" y="223224"/>
                      </a:lnTo>
                      <a:lnTo>
                        <a:pt x="0" y="194070"/>
                      </a:lnTo>
                      <a:lnTo>
                        <a:pt x="7144" y="125014"/>
                      </a:lnTo>
                      <a:lnTo>
                        <a:pt x="52388" y="144064"/>
                      </a:lnTo>
                      <a:lnTo>
                        <a:pt x="71436" y="63102"/>
                      </a:lnTo>
                      <a:lnTo>
                        <a:pt x="45552" y="0"/>
                      </a:lnTo>
                      <a:close/>
                    </a:path>
                  </a:pathLst>
                </a:custGeom>
                <a:solidFill>
                  <a:schemeClr val="accent4">
                    <a:lumMod val="20000"/>
                    <a:lumOff val="80000"/>
                  </a:schemeClr>
                </a:solidFill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95" name="フリーフォーム: 図形 994">
                  <a:extLst>
                    <a:ext uri="{FF2B5EF4-FFF2-40B4-BE49-F238E27FC236}">
                      <a16:creationId xmlns:a16="http://schemas.microsoft.com/office/drawing/2014/main" id="{764EC39D-3791-4ED2-AB76-2DBA2162D709}"/>
                    </a:ext>
                  </a:extLst>
                </p:cNvPr>
                <p:cNvSpPr/>
                <p:nvPr/>
              </p:nvSpPr>
              <p:spPr>
                <a:xfrm>
                  <a:off x="41410552" y="28646438"/>
                  <a:ext cx="5968" cy="4564"/>
                </a:xfrm>
                <a:custGeom>
                  <a:avLst/>
                  <a:gdLst>
                    <a:gd name="connsiteX0" fmla="*/ 1768 w 5968"/>
                    <a:gd name="connsiteY0" fmla="*/ 0 h 4564"/>
                    <a:gd name="connsiteX1" fmla="*/ 5968 w 5968"/>
                    <a:gd name="connsiteY1" fmla="*/ 4564 h 4564"/>
                    <a:gd name="connsiteX2" fmla="*/ 0 w 5968"/>
                    <a:gd name="connsiteY2" fmla="*/ 2458 h 4564"/>
                    <a:gd name="connsiteX3" fmla="*/ 1768 w 5968"/>
                    <a:gd name="connsiteY3" fmla="*/ 0 h 45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5968" h="4564">
                      <a:moveTo>
                        <a:pt x="1768" y="0"/>
                      </a:moveTo>
                      <a:lnTo>
                        <a:pt x="5968" y="4564"/>
                      </a:lnTo>
                      <a:lnTo>
                        <a:pt x="0" y="2458"/>
                      </a:lnTo>
                      <a:lnTo>
                        <a:pt x="1768" y="0"/>
                      </a:lnTo>
                      <a:close/>
                    </a:path>
                  </a:pathLst>
                </a:custGeom>
                <a:solidFill>
                  <a:schemeClr val="accent4">
                    <a:lumMod val="20000"/>
                    <a:lumOff val="80000"/>
                  </a:schemeClr>
                </a:solidFill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96" name="フリーフォーム: 図形 995">
                  <a:extLst>
                    <a:ext uri="{FF2B5EF4-FFF2-40B4-BE49-F238E27FC236}">
                      <a16:creationId xmlns:a16="http://schemas.microsoft.com/office/drawing/2014/main" id="{B10F5F28-292B-4115-83D4-D3805759B822}"/>
                    </a:ext>
                  </a:extLst>
                </p:cNvPr>
                <p:cNvSpPr/>
                <p:nvPr/>
              </p:nvSpPr>
              <p:spPr>
                <a:xfrm>
                  <a:off x="41416520" y="28651002"/>
                  <a:ext cx="592" cy="644"/>
                </a:xfrm>
                <a:custGeom>
                  <a:avLst/>
                  <a:gdLst>
                    <a:gd name="connsiteX0" fmla="*/ 0 w 592"/>
                    <a:gd name="connsiteY0" fmla="*/ 0 h 644"/>
                    <a:gd name="connsiteX1" fmla="*/ 560 w 592"/>
                    <a:gd name="connsiteY1" fmla="*/ 198 h 644"/>
                    <a:gd name="connsiteX2" fmla="*/ 592 w 592"/>
                    <a:gd name="connsiteY2" fmla="*/ 644 h 644"/>
                    <a:gd name="connsiteX3" fmla="*/ 0 w 592"/>
                    <a:gd name="connsiteY3" fmla="*/ 0 h 6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592" h="644">
                      <a:moveTo>
                        <a:pt x="0" y="0"/>
                      </a:moveTo>
                      <a:lnTo>
                        <a:pt x="560" y="198"/>
                      </a:lnTo>
                      <a:lnTo>
                        <a:pt x="592" y="644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4">
                    <a:lumMod val="20000"/>
                    <a:lumOff val="80000"/>
                  </a:schemeClr>
                </a:solidFill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97" name="フリーフォーム: 図形 996">
                  <a:extLst>
                    <a:ext uri="{FF2B5EF4-FFF2-40B4-BE49-F238E27FC236}">
                      <a16:creationId xmlns:a16="http://schemas.microsoft.com/office/drawing/2014/main" id="{269A6217-E592-4B3C-96AD-A7C262D1C3BE}"/>
                    </a:ext>
                  </a:extLst>
                </p:cNvPr>
                <p:cNvSpPr/>
                <p:nvPr/>
              </p:nvSpPr>
              <p:spPr>
                <a:xfrm>
                  <a:off x="41627164" y="28250282"/>
                  <a:ext cx="168236" cy="219942"/>
                </a:xfrm>
                <a:custGeom>
                  <a:avLst/>
                  <a:gdLst>
                    <a:gd name="connsiteX0" fmla="*/ 111296 w 168236"/>
                    <a:gd name="connsiteY0" fmla="*/ 0 h 219942"/>
                    <a:gd name="connsiteX1" fmla="*/ 168236 w 168236"/>
                    <a:gd name="connsiteY1" fmla="*/ 98218 h 219942"/>
                    <a:gd name="connsiteX2" fmla="*/ 129352 w 168236"/>
                    <a:gd name="connsiteY2" fmla="*/ 163946 h 219942"/>
                    <a:gd name="connsiteX3" fmla="*/ 94716 w 168236"/>
                    <a:gd name="connsiteY3" fmla="*/ 143742 h 219942"/>
                    <a:gd name="connsiteX4" fmla="*/ 85192 w 168236"/>
                    <a:gd name="connsiteY4" fmla="*/ 200894 h 219942"/>
                    <a:gd name="connsiteX5" fmla="*/ 63760 w 168236"/>
                    <a:gd name="connsiteY5" fmla="*/ 219942 h 219942"/>
                    <a:gd name="connsiteX6" fmla="*/ 18696 w 168236"/>
                    <a:gd name="connsiteY6" fmla="*/ 213796 h 219942"/>
                    <a:gd name="connsiteX7" fmla="*/ 0 w 168236"/>
                    <a:gd name="connsiteY7" fmla="*/ 188216 h 219942"/>
                    <a:gd name="connsiteX8" fmla="*/ 63760 w 168236"/>
                    <a:gd name="connsiteY8" fmla="*/ 96118 h 219942"/>
                    <a:gd name="connsiteX9" fmla="*/ 56744 w 168236"/>
                    <a:gd name="connsiteY9" fmla="*/ 62782 h 219942"/>
                    <a:gd name="connsiteX10" fmla="*/ 59000 w 168236"/>
                    <a:gd name="connsiteY10" fmla="*/ 62782 h 219942"/>
                    <a:gd name="connsiteX11" fmla="*/ 76660 w 168236"/>
                    <a:gd name="connsiteY11" fmla="*/ 25384 h 219942"/>
                    <a:gd name="connsiteX12" fmla="*/ 82812 w 168236"/>
                    <a:gd name="connsiteY12" fmla="*/ 27062 h 219942"/>
                    <a:gd name="connsiteX13" fmla="*/ 111296 w 168236"/>
                    <a:gd name="connsiteY13" fmla="*/ 0 h 2199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68236" h="219942">
                      <a:moveTo>
                        <a:pt x="111296" y="0"/>
                      </a:moveTo>
                      <a:lnTo>
                        <a:pt x="168236" y="98218"/>
                      </a:lnTo>
                      <a:lnTo>
                        <a:pt x="129352" y="163946"/>
                      </a:lnTo>
                      <a:lnTo>
                        <a:pt x="94716" y="143742"/>
                      </a:lnTo>
                      <a:lnTo>
                        <a:pt x="85192" y="200894"/>
                      </a:lnTo>
                      <a:lnTo>
                        <a:pt x="63760" y="219942"/>
                      </a:lnTo>
                      <a:lnTo>
                        <a:pt x="18696" y="213796"/>
                      </a:lnTo>
                      <a:lnTo>
                        <a:pt x="0" y="188216"/>
                      </a:lnTo>
                      <a:lnTo>
                        <a:pt x="63760" y="96118"/>
                      </a:lnTo>
                      <a:lnTo>
                        <a:pt x="56744" y="62782"/>
                      </a:lnTo>
                      <a:lnTo>
                        <a:pt x="59000" y="62782"/>
                      </a:lnTo>
                      <a:lnTo>
                        <a:pt x="76660" y="25384"/>
                      </a:lnTo>
                      <a:lnTo>
                        <a:pt x="82812" y="27062"/>
                      </a:lnTo>
                      <a:lnTo>
                        <a:pt x="111296" y="0"/>
                      </a:lnTo>
                      <a:close/>
                    </a:path>
                  </a:pathLst>
                </a:custGeom>
                <a:solidFill>
                  <a:schemeClr val="accent4">
                    <a:lumMod val="20000"/>
                    <a:lumOff val="80000"/>
                  </a:schemeClr>
                </a:solidFill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98" name="フリーフォーム: 図形 997">
                  <a:extLst>
                    <a:ext uri="{FF2B5EF4-FFF2-40B4-BE49-F238E27FC236}">
                      <a16:creationId xmlns:a16="http://schemas.microsoft.com/office/drawing/2014/main" id="{84E99758-7EED-46CC-AEF1-3E5E3FB9677C}"/>
                    </a:ext>
                  </a:extLst>
                </p:cNvPr>
                <p:cNvSpPr/>
                <p:nvPr/>
              </p:nvSpPr>
              <p:spPr>
                <a:xfrm>
                  <a:off x="41419464" y="28277264"/>
                  <a:ext cx="157160" cy="135812"/>
                </a:xfrm>
                <a:custGeom>
                  <a:avLst/>
                  <a:gdLst>
                    <a:gd name="connsiteX0" fmla="*/ 69504 w 157160"/>
                    <a:gd name="connsiteY0" fmla="*/ 0 h 135812"/>
                    <a:gd name="connsiteX1" fmla="*/ 130968 w 157160"/>
                    <a:gd name="connsiteY1" fmla="*/ 21512 h 135812"/>
                    <a:gd name="connsiteX2" fmla="*/ 133988 w 157160"/>
                    <a:gd name="connsiteY2" fmla="*/ 18826 h 135812"/>
                    <a:gd name="connsiteX3" fmla="*/ 135728 w 157160"/>
                    <a:gd name="connsiteY3" fmla="*/ 76280 h 135812"/>
                    <a:gd name="connsiteX4" fmla="*/ 157160 w 157160"/>
                    <a:gd name="connsiteY4" fmla="*/ 114380 h 135812"/>
                    <a:gd name="connsiteX5" fmla="*/ 135728 w 157160"/>
                    <a:gd name="connsiteY5" fmla="*/ 135812 h 135812"/>
                    <a:gd name="connsiteX6" fmla="*/ 0 w 157160"/>
                    <a:gd name="connsiteY6" fmla="*/ 90568 h 135812"/>
                    <a:gd name="connsiteX7" fmla="*/ 69504 w 157160"/>
                    <a:gd name="connsiteY7" fmla="*/ 0 h 1358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57160" h="135812">
                      <a:moveTo>
                        <a:pt x="69504" y="0"/>
                      </a:moveTo>
                      <a:lnTo>
                        <a:pt x="130968" y="21512"/>
                      </a:lnTo>
                      <a:lnTo>
                        <a:pt x="133988" y="18826"/>
                      </a:lnTo>
                      <a:lnTo>
                        <a:pt x="135728" y="76280"/>
                      </a:lnTo>
                      <a:lnTo>
                        <a:pt x="157160" y="114380"/>
                      </a:lnTo>
                      <a:lnTo>
                        <a:pt x="135728" y="135812"/>
                      </a:lnTo>
                      <a:lnTo>
                        <a:pt x="0" y="90568"/>
                      </a:lnTo>
                      <a:lnTo>
                        <a:pt x="69504" y="0"/>
                      </a:lnTo>
                      <a:close/>
                    </a:path>
                  </a:pathLst>
                </a:custGeom>
                <a:solidFill>
                  <a:schemeClr val="accent4">
                    <a:lumMod val="20000"/>
                    <a:lumOff val="80000"/>
                  </a:schemeClr>
                </a:solidFill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99" name="フリーフォーム: 図形 998">
                  <a:extLst>
                    <a:ext uri="{FF2B5EF4-FFF2-40B4-BE49-F238E27FC236}">
                      <a16:creationId xmlns:a16="http://schemas.microsoft.com/office/drawing/2014/main" id="{9940784D-2164-42AA-9DAC-B4B13B2CEB98}"/>
                    </a:ext>
                  </a:extLst>
                </p:cNvPr>
                <p:cNvSpPr/>
                <p:nvPr/>
              </p:nvSpPr>
              <p:spPr>
                <a:xfrm>
                  <a:off x="41128676" y="28286868"/>
                  <a:ext cx="212204" cy="207170"/>
                </a:xfrm>
                <a:custGeom>
                  <a:avLst/>
                  <a:gdLst>
                    <a:gd name="connsiteX0" fmla="*/ 21704 w 212204"/>
                    <a:gd name="connsiteY0" fmla="*/ 0 h 207170"/>
                    <a:gd name="connsiteX1" fmla="*/ 71712 w 212204"/>
                    <a:gd name="connsiteY1" fmla="*/ 35720 h 207170"/>
                    <a:gd name="connsiteX2" fmla="*/ 119336 w 212204"/>
                    <a:gd name="connsiteY2" fmla="*/ 30956 h 207170"/>
                    <a:gd name="connsiteX3" fmla="*/ 152424 w 212204"/>
                    <a:gd name="connsiteY3" fmla="*/ 11106 h 207170"/>
                    <a:gd name="connsiteX4" fmla="*/ 150292 w 212204"/>
                    <a:gd name="connsiteY4" fmla="*/ 64296 h 207170"/>
                    <a:gd name="connsiteX5" fmla="*/ 212204 w 212204"/>
                    <a:gd name="connsiteY5" fmla="*/ 102396 h 207170"/>
                    <a:gd name="connsiteX6" fmla="*/ 121716 w 212204"/>
                    <a:gd name="connsiteY6" fmla="*/ 207170 h 207170"/>
                    <a:gd name="connsiteX7" fmla="*/ 93144 w 212204"/>
                    <a:gd name="connsiteY7" fmla="*/ 192882 h 207170"/>
                    <a:gd name="connsiteX8" fmla="*/ 112192 w 212204"/>
                    <a:gd name="connsiteY8" fmla="*/ 150020 h 207170"/>
                    <a:gd name="connsiteX9" fmla="*/ 105048 w 212204"/>
                    <a:gd name="connsiteY9" fmla="*/ 104776 h 207170"/>
                    <a:gd name="connsiteX10" fmla="*/ 31228 w 212204"/>
                    <a:gd name="connsiteY10" fmla="*/ 83344 h 207170"/>
                    <a:gd name="connsiteX11" fmla="*/ 0 w 212204"/>
                    <a:gd name="connsiteY11" fmla="*/ 17760 h 207170"/>
                    <a:gd name="connsiteX12" fmla="*/ 21704 w 212204"/>
                    <a:gd name="connsiteY12" fmla="*/ 0 h 2071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212204" h="207170">
                      <a:moveTo>
                        <a:pt x="21704" y="0"/>
                      </a:moveTo>
                      <a:lnTo>
                        <a:pt x="71712" y="35720"/>
                      </a:lnTo>
                      <a:lnTo>
                        <a:pt x="119336" y="30956"/>
                      </a:lnTo>
                      <a:lnTo>
                        <a:pt x="152424" y="11106"/>
                      </a:lnTo>
                      <a:lnTo>
                        <a:pt x="150292" y="64296"/>
                      </a:lnTo>
                      <a:lnTo>
                        <a:pt x="212204" y="102396"/>
                      </a:lnTo>
                      <a:lnTo>
                        <a:pt x="121716" y="207170"/>
                      </a:lnTo>
                      <a:lnTo>
                        <a:pt x="93144" y="192882"/>
                      </a:lnTo>
                      <a:lnTo>
                        <a:pt x="112192" y="150020"/>
                      </a:lnTo>
                      <a:lnTo>
                        <a:pt x="105048" y="104776"/>
                      </a:lnTo>
                      <a:lnTo>
                        <a:pt x="31228" y="83344"/>
                      </a:lnTo>
                      <a:lnTo>
                        <a:pt x="0" y="17760"/>
                      </a:lnTo>
                      <a:lnTo>
                        <a:pt x="21704" y="0"/>
                      </a:lnTo>
                      <a:close/>
                    </a:path>
                  </a:pathLst>
                </a:custGeom>
                <a:solidFill>
                  <a:schemeClr val="accent4">
                    <a:lumMod val="20000"/>
                    <a:lumOff val="80000"/>
                  </a:schemeClr>
                </a:solidFill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00" name="フリーフォーム: 図形 999">
                  <a:extLst>
                    <a:ext uri="{FF2B5EF4-FFF2-40B4-BE49-F238E27FC236}">
                      <a16:creationId xmlns:a16="http://schemas.microsoft.com/office/drawing/2014/main" id="{7BBA5871-8085-4180-B504-716CD2DA11B1}"/>
                    </a:ext>
                  </a:extLst>
                </p:cNvPr>
                <p:cNvSpPr/>
                <p:nvPr/>
              </p:nvSpPr>
              <p:spPr>
                <a:xfrm>
                  <a:off x="41395648" y="28491656"/>
                  <a:ext cx="282576" cy="292894"/>
                </a:xfrm>
                <a:custGeom>
                  <a:avLst/>
                  <a:gdLst>
                    <a:gd name="connsiteX0" fmla="*/ 59532 w 282576"/>
                    <a:gd name="connsiteY0" fmla="*/ 0 h 292894"/>
                    <a:gd name="connsiteX1" fmla="*/ 100016 w 282576"/>
                    <a:gd name="connsiteY1" fmla="*/ 33338 h 292894"/>
                    <a:gd name="connsiteX2" fmla="*/ 153532 w 282576"/>
                    <a:gd name="connsiteY2" fmla="*/ 46356 h 292894"/>
                    <a:gd name="connsiteX3" fmla="*/ 150020 w 282576"/>
                    <a:gd name="connsiteY3" fmla="*/ 61912 h 292894"/>
                    <a:gd name="connsiteX4" fmla="*/ 256092 w 282576"/>
                    <a:gd name="connsiteY4" fmla="*/ 211662 h 292894"/>
                    <a:gd name="connsiteX5" fmla="*/ 254000 w 282576"/>
                    <a:gd name="connsiteY5" fmla="*/ 232568 h 292894"/>
                    <a:gd name="connsiteX6" fmla="*/ 282576 w 282576"/>
                    <a:gd name="connsiteY6" fmla="*/ 289720 h 292894"/>
                    <a:gd name="connsiteX7" fmla="*/ 206376 w 282576"/>
                    <a:gd name="connsiteY7" fmla="*/ 292894 h 292894"/>
                    <a:gd name="connsiteX8" fmla="*/ 168276 w 282576"/>
                    <a:gd name="connsiteY8" fmla="*/ 257968 h 292894"/>
                    <a:gd name="connsiteX9" fmla="*/ 167128 w 282576"/>
                    <a:gd name="connsiteY9" fmla="*/ 260990 h 292894"/>
                    <a:gd name="connsiteX10" fmla="*/ 71440 w 282576"/>
                    <a:gd name="connsiteY10" fmla="*/ 214312 h 292894"/>
                    <a:gd name="connsiteX11" fmla="*/ 21464 w 282576"/>
                    <a:gd name="connsiteY11" fmla="*/ 159990 h 292894"/>
                    <a:gd name="connsiteX12" fmla="*/ 21432 w 282576"/>
                    <a:gd name="connsiteY12" fmla="*/ 159544 h 292894"/>
                    <a:gd name="connsiteX13" fmla="*/ 20872 w 282576"/>
                    <a:gd name="connsiteY13" fmla="*/ 159346 h 292894"/>
                    <a:gd name="connsiteX14" fmla="*/ 16672 w 282576"/>
                    <a:gd name="connsiteY14" fmla="*/ 154782 h 292894"/>
                    <a:gd name="connsiteX15" fmla="*/ 14904 w 282576"/>
                    <a:gd name="connsiteY15" fmla="*/ 157240 h 292894"/>
                    <a:gd name="connsiteX16" fmla="*/ 14340 w 282576"/>
                    <a:gd name="connsiteY16" fmla="*/ 157040 h 292894"/>
                    <a:gd name="connsiteX17" fmla="*/ 38104 w 282576"/>
                    <a:gd name="connsiteY17" fmla="*/ 97632 h 292894"/>
                    <a:gd name="connsiteX18" fmla="*/ 0 w 282576"/>
                    <a:gd name="connsiteY18" fmla="*/ 71438 h 292894"/>
                    <a:gd name="connsiteX19" fmla="*/ 26196 w 282576"/>
                    <a:gd name="connsiteY19" fmla="*/ 23812 h 292894"/>
                    <a:gd name="connsiteX20" fmla="*/ 59532 w 282576"/>
                    <a:gd name="connsiteY20" fmla="*/ 0 h 2928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282576" h="292894">
                      <a:moveTo>
                        <a:pt x="59532" y="0"/>
                      </a:moveTo>
                      <a:lnTo>
                        <a:pt x="100016" y="33338"/>
                      </a:lnTo>
                      <a:lnTo>
                        <a:pt x="153532" y="46356"/>
                      </a:lnTo>
                      <a:lnTo>
                        <a:pt x="150020" y="61912"/>
                      </a:lnTo>
                      <a:lnTo>
                        <a:pt x="256092" y="211662"/>
                      </a:lnTo>
                      <a:lnTo>
                        <a:pt x="254000" y="232568"/>
                      </a:lnTo>
                      <a:lnTo>
                        <a:pt x="282576" y="289720"/>
                      </a:lnTo>
                      <a:lnTo>
                        <a:pt x="206376" y="292894"/>
                      </a:lnTo>
                      <a:lnTo>
                        <a:pt x="168276" y="257968"/>
                      </a:lnTo>
                      <a:lnTo>
                        <a:pt x="167128" y="260990"/>
                      </a:lnTo>
                      <a:lnTo>
                        <a:pt x="71440" y="214312"/>
                      </a:lnTo>
                      <a:lnTo>
                        <a:pt x="21464" y="159990"/>
                      </a:lnTo>
                      <a:lnTo>
                        <a:pt x="21432" y="159544"/>
                      </a:lnTo>
                      <a:lnTo>
                        <a:pt x="20872" y="159346"/>
                      </a:lnTo>
                      <a:lnTo>
                        <a:pt x="16672" y="154782"/>
                      </a:lnTo>
                      <a:lnTo>
                        <a:pt x="14904" y="157240"/>
                      </a:lnTo>
                      <a:lnTo>
                        <a:pt x="14340" y="157040"/>
                      </a:lnTo>
                      <a:lnTo>
                        <a:pt x="38104" y="97632"/>
                      </a:lnTo>
                      <a:lnTo>
                        <a:pt x="0" y="71438"/>
                      </a:lnTo>
                      <a:lnTo>
                        <a:pt x="26196" y="23812"/>
                      </a:lnTo>
                      <a:lnTo>
                        <a:pt x="59532" y="0"/>
                      </a:lnTo>
                      <a:close/>
                    </a:path>
                  </a:pathLst>
                </a:custGeom>
                <a:solidFill>
                  <a:schemeClr val="accent4">
                    <a:lumMod val="20000"/>
                    <a:lumOff val="80000"/>
                  </a:schemeClr>
                </a:solidFill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01" name="フリーフォーム: 図形 1000">
                  <a:extLst>
                    <a:ext uri="{FF2B5EF4-FFF2-40B4-BE49-F238E27FC236}">
                      <a16:creationId xmlns:a16="http://schemas.microsoft.com/office/drawing/2014/main" id="{4977DE7A-D579-44AA-B81D-3047C7B2DA73}"/>
                    </a:ext>
                  </a:extLst>
                </p:cNvPr>
                <p:cNvSpPr/>
                <p:nvPr/>
              </p:nvSpPr>
              <p:spPr>
                <a:xfrm>
                  <a:off x="41283276" y="28248768"/>
                  <a:ext cx="205692" cy="115804"/>
                </a:xfrm>
                <a:custGeom>
                  <a:avLst/>
                  <a:gdLst>
                    <a:gd name="connsiteX0" fmla="*/ 93324 w 205692"/>
                    <a:gd name="connsiteY0" fmla="*/ 0 h 115804"/>
                    <a:gd name="connsiteX1" fmla="*/ 132416 w 205692"/>
                    <a:gd name="connsiteY1" fmla="*/ 0 h 115804"/>
                    <a:gd name="connsiteX2" fmla="*/ 131424 w 205692"/>
                    <a:gd name="connsiteY2" fmla="*/ 2382 h 115804"/>
                    <a:gd name="connsiteX3" fmla="*/ 160000 w 205692"/>
                    <a:gd name="connsiteY3" fmla="*/ 16670 h 115804"/>
                    <a:gd name="connsiteX4" fmla="*/ 171904 w 205692"/>
                    <a:gd name="connsiteY4" fmla="*/ 16670 h 115804"/>
                    <a:gd name="connsiteX5" fmla="*/ 205692 w 205692"/>
                    <a:gd name="connsiteY5" fmla="*/ 28496 h 115804"/>
                    <a:gd name="connsiteX6" fmla="*/ 138688 w 205692"/>
                    <a:gd name="connsiteY6" fmla="*/ 115804 h 115804"/>
                    <a:gd name="connsiteX7" fmla="*/ 98088 w 205692"/>
                    <a:gd name="connsiteY7" fmla="*/ 114300 h 115804"/>
                    <a:gd name="connsiteX8" fmla="*/ 76656 w 205692"/>
                    <a:gd name="connsiteY8" fmla="*/ 88108 h 115804"/>
                    <a:gd name="connsiteX9" fmla="*/ 52844 w 205692"/>
                    <a:gd name="connsiteY9" fmla="*/ 88108 h 115804"/>
                    <a:gd name="connsiteX10" fmla="*/ 0 w 205692"/>
                    <a:gd name="connsiteY10" fmla="*/ 47900 h 115804"/>
                    <a:gd name="connsiteX11" fmla="*/ 456 w 205692"/>
                    <a:gd name="connsiteY11" fmla="*/ 47626 h 115804"/>
                    <a:gd name="connsiteX12" fmla="*/ 9708 w 205692"/>
                    <a:gd name="connsiteY12" fmla="*/ 5980 h 115804"/>
                    <a:gd name="connsiteX13" fmla="*/ 45700 w 205692"/>
                    <a:gd name="connsiteY13" fmla="*/ 2382 h 115804"/>
                    <a:gd name="connsiteX14" fmla="*/ 69512 w 205692"/>
                    <a:gd name="connsiteY14" fmla="*/ 23812 h 115804"/>
                    <a:gd name="connsiteX15" fmla="*/ 93324 w 205692"/>
                    <a:gd name="connsiteY15" fmla="*/ 0 h 1158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205692" h="115804">
                      <a:moveTo>
                        <a:pt x="93324" y="0"/>
                      </a:moveTo>
                      <a:lnTo>
                        <a:pt x="132416" y="0"/>
                      </a:lnTo>
                      <a:lnTo>
                        <a:pt x="131424" y="2382"/>
                      </a:lnTo>
                      <a:lnTo>
                        <a:pt x="160000" y="16670"/>
                      </a:lnTo>
                      <a:lnTo>
                        <a:pt x="171904" y="16670"/>
                      </a:lnTo>
                      <a:lnTo>
                        <a:pt x="205692" y="28496"/>
                      </a:lnTo>
                      <a:lnTo>
                        <a:pt x="138688" y="115804"/>
                      </a:lnTo>
                      <a:lnTo>
                        <a:pt x="98088" y="114300"/>
                      </a:lnTo>
                      <a:lnTo>
                        <a:pt x="76656" y="88108"/>
                      </a:lnTo>
                      <a:lnTo>
                        <a:pt x="52844" y="88108"/>
                      </a:lnTo>
                      <a:lnTo>
                        <a:pt x="0" y="47900"/>
                      </a:lnTo>
                      <a:lnTo>
                        <a:pt x="456" y="47626"/>
                      </a:lnTo>
                      <a:lnTo>
                        <a:pt x="9708" y="5980"/>
                      </a:lnTo>
                      <a:lnTo>
                        <a:pt x="45700" y="2382"/>
                      </a:lnTo>
                      <a:lnTo>
                        <a:pt x="69512" y="23812"/>
                      </a:lnTo>
                      <a:lnTo>
                        <a:pt x="93324" y="0"/>
                      </a:lnTo>
                      <a:close/>
                    </a:path>
                  </a:pathLst>
                </a:custGeom>
                <a:solidFill>
                  <a:schemeClr val="accent4">
                    <a:lumMod val="20000"/>
                    <a:lumOff val="80000"/>
                  </a:schemeClr>
                </a:solidFill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02" name="フリーフォーム: 図形 1001">
                  <a:extLst>
                    <a:ext uri="{FF2B5EF4-FFF2-40B4-BE49-F238E27FC236}">
                      <a16:creationId xmlns:a16="http://schemas.microsoft.com/office/drawing/2014/main" id="{948A6BA9-A76E-485B-950A-CF3E4477D66A}"/>
                    </a:ext>
                  </a:extLst>
                </p:cNvPr>
                <p:cNvSpPr/>
                <p:nvPr/>
              </p:nvSpPr>
              <p:spPr>
                <a:xfrm>
                  <a:off x="41553452" y="28294604"/>
                  <a:ext cx="137472" cy="143720"/>
                </a:xfrm>
                <a:custGeom>
                  <a:avLst/>
                  <a:gdLst>
                    <a:gd name="connsiteX0" fmla="*/ 1672 w 137472"/>
                    <a:gd name="connsiteY0" fmla="*/ 0 h 143720"/>
                    <a:gd name="connsiteX1" fmla="*/ 16028 w 137472"/>
                    <a:gd name="connsiteY1" fmla="*/ 18460 h 143720"/>
                    <a:gd name="connsiteX2" fmla="*/ 130456 w 137472"/>
                    <a:gd name="connsiteY2" fmla="*/ 18460 h 143720"/>
                    <a:gd name="connsiteX3" fmla="*/ 137472 w 137472"/>
                    <a:gd name="connsiteY3" fmla="*/ 51796 h 143720"/>
                    <a:gd name="connsiteX4" fmla="*/ 73832 w 137472"/>
                    <a:gd name="connsiteY4" fmla="*/ 143720 h 143720"/>
                    <a:gd name="connsiteX5" fmla="*/ 73280 w 137472"/>
                    <a:gd name="connsiteY5" fmla="*/ 143302 h 143720"/>
                    <a:gd name="connsiteX6" fmla="*/ 70796 w 137472"/>
                    <a:gd name="connsiteY6" fmla="*/ 139902 h 143720"/>
                    <a:gd name="connsiteX7" fmla="*/ 69768 w 137472"/>
                    <a:gd name="connsiteY7" fmla="*/ 140652 h 143720"/>
                    <a:gd name="connsiteX8" fmla="*/ 18360 w 137472"/>
                    <a:gd name="connsiteY8" fmla="*/ 101854 h 143720"/>
                    <a:gd name="connsiteX9" fmla="*/ 23172 w 137472"/>
                    <a:gd name="connsiteY9" fmla="*/ 97040 h 143720"/>
                    <a:gd name="connsiteX10" fmla="*/ 1740 w 137472"/>
                    <a:gd name="connsiteY10" fmla="*/ 58940 h 143720"/>
                    <a:gd name="connsiteX11" fmla="*/ 0 w 137472"/>
                    <a:gd name="connsiteY11" fmla="*/ 1486 h 143720"/>
                    <a:gd name="connsiteX12" fmla="*/ 1672 w 137472"/>
                    <a:gd name="connsiteY12" fmla="*/ 0 h 1437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37472" h="143720">
                      <a:moveTo>
                        <a:pt x="1672" y="0"/>
                      </a:moveTo>
                      <a:lnTo>
                        <a:pt x="16028" y="18460"/>
                      </a:lnTo>
                      <a:lnTo>
                        <a:pt x="130456" y="18460"/>
                      </a:lnTo>
                      <a:lnTo>
                        <a:pt x="137472" y="51796"/>
                      </a:lnTo>
                      <a:lnTo>
                        <a:pt x="73832" y="143720"/>
                      </a:lnTo>
                      <a:lnTo>
                        <a:pt x="73280" y="143302"/>
                      </a:lnTo>
                      <a:lnTo>
                        <a:pt x="70796" y="139902"/>
                      </a:lnTo>
                      <a:lnTo>
                        <a:pt x="69768" y="140652"/>
                      </a:lnTo>
                      <a:lnTo>
                        <a:pt x="18360" y="101854"/>
                      </a:lnTo>
                      <a:lnTo>
                        <a:pt x="23172" y="97040"/>
                      </a:lnTo>
                      <a:lnTo>
                        <a:pt x="1740" y="58940"/>
                      </a:lnTo>
                      <a:lnTo>
                        <a:pt x="0" y="1486"/>
                      </a:lnTo>
                      <a:lnTo>
                        <a:pt x="1672" y="0"/>
                      </a:lnTo>
                      <a:close/>
                    </a:path>
                  </a:pathLst>
                </a:custGeom>
                <a:solidFill>
                  <a:schemeClr val="accent4">
                    <a:lumMod val="20000"/>
                    <a:lumOff val="80000"/>
                  </a:schemeClr>
                </a:solidFill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03" name="フリーフォーム: 図形 1002">
                  <a:extLst>
                    <a:ext uri="{FF2B5EF4-FFF2-40B4-BE49-F238E27FC236}">
                      <a16:creationId xmlns:a16="http://schemas.microsoft.com/office/drawing/2014/main" id="{BBF38322-F3CC-4EC4-9DFE-5CAA773AA944}"/>
                    </a:ext>
                  </a:extLst>
                </p:cNvPr>
                <p:cNvSpPr/>
                <p:nvPr/>
              </p:nvSpPr>
              <p:spPr>
                <a:xfrm>
                  <a:off x="41013680" y="28304628"/>
                  <a:ext cx="231816" cy="225128"/>
                </a:xfrm>
                <a:custGeom>
                  <a:avLst/>
                  <a:gdLst>
                    <a:gd name="connsiteX0" fmla="*/ 114996 w 231816"/>
                    <a:gd name="connsiteY0" fmla="*/ 0 h 225128"/>
                    <a:gd name="connsiteX1" fmla="*/ 146224 w 231816"/>
                    <a:gd name="connsiteY1" fmla="*/ 65584 h 225128"/>
                    <a:gd name="connsiteX2" fmla="*/ 220044 w 231816"/>
                    <a:gd name="connsiteY2" fmla="*/ 87016 h 225128"/>
                    <a:gd name="connsiteX3" fmla="*/ 227188 w 231816"/>
                    <a:gd name="connsiteY3" fmla="*/ 132260 h 225128"/>
                    <a:gd name="connsiteX4" fmla="*/ 208140 w 231816"/>
                    <a:gd name="connsiteY4" fmla="*/ 175122 h 225128"/>
                    <a:gd name="connsiteX5" fmla="*/ 231816 w 231816"/>
                    <a:gd name="connsiteY5" fmla="*/ 186962 h 225128"/>
                    <a:gd name="connsiteX6" fmla="*/ 219092 w 231816"/>
                    <a:gd name="connsiteY6" fmla="*/ 222748 h 225128"/>
                    <a:gd name="connsiteX7" fmla="*/ 212900 w 231816"/>
                    <a:gd name="connsiteY7" fmla="*/ 222748 h 225128"/>
                    <a:gd name="connsiteX8" fmla="*/ 53360 w 231816"/>
                    <a:gd name="connsiteY8" fmla="*/ 225128 h 225128"/>
                    <a:gd name="connsiteX9" fmla="*/ 23544 w 231816"/>
                    <a:gd name="connsiteY9" fmla="*/ 208090 h 225128"/>
                    <a:gd name="connsiteX10" fmla="*/ 10496 w 231816"/>
                    <a:gd name="connsiteY10" fmla="*/ 194172 h 225128"/>
                    <a:gd name="connsiteX11" fmla="*/ 1872 w 231816"/>
                    <a:gd name="connsiteY11" fmla="*/ 138138 h 225128"/>
                    <a:gd name="connsiteX12" fmla="*/ 24784 w 231816"/>
                    <a:gd name="connsiteY12" fmla="*/ 106066 h 225128"/>
                    <a:gd name="connsiteX13" fmla="*/ 0 w 231816"/>
                    <a:gd name="connsiteY13" fmla="*/ 65250 h 225128"/>
                    <a:gd name="connsiteX14" fmla="*/ 29544 w 231816"/>
                    <a:gd name="connsiteY14" fmla="*/ 8436 h 225128"/>
                    <a:gd name="connsiteX15" fmla="*/ 110508 w 231816"/>
                    <a:gd name="connsiteY15" fmla="*/ 3672 h 225128"/>
                    <a:gd name="connsiteX16" fmla="*/ 114996 w 231816"/>
                    <a:gd name="connsiteY16" fmla="*/ 0 h 2251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31816" h="225128">
                      <a:moveTo>
                        <a:pt x="114996" y="0"/>
                      </a:moveTo>
                      <a:lnTo>
                        <a:pt x="146224" y="65584"/>
                      </a:lnTo>
                      <a:lnTo>
                        <a:pt x="220044" y="87016"/>
                      </a:lnTo>
                      <a:lnTo>
                        <a:pt x="227188" y="132260"/>
                      </a:lnTo>
                      <a:lnTo>
                        <a:pt x="208140" y="175122"/>
                      </a:lnTo>
                      <a:lnTo>
                        <a:pt x="231816" y="186962"/>
                      </a:lnTo>
                      <a:lnTo>
                        <a:pt x="219092" y="222748"/>
                      </a:lnTo>
                      <a:lnTo>
                        <a:pt x="212900" y="222748"/>
                      </a:lnTo>
                      <a:lnTo>
                        <a:pt x="53360" y="225128"/>
                      </a:lnTo>
                      <a:lnTo>
                        <a:pt x="23544" y="208090"/>
                      </a:lnTo>
                      <a:lnTo>
                        <a:pt x="10496" y="194172"/>
                      </a:lnTo>
                      <a:lnTo>
                        <a:pt x="1872" y="138138"/>
                      </a:lnTo>
                      <a:lnTo>
                        <a:pt x="24784" y="106066"/>
                      </a:lnTo>
                      <a:lnTo>
                        <a:pt x="0" y="65250"/>
                      </a:lnTo>
                      <a:lnTo>
                        <a:pt x="29544" y="8436"/>
                      </a:lnTo>
                      <a:lnTo>
                        <a:pt x="110508" y="3672"/>
                      </a:lnTo>
                      <a:lnTo>
                        <a:pt x="114996" y="0"/>
                      </a:lnTo>
                      <a:close/>
                    </a:path>
                  </a:pathLst>
                </a:custGeom>
                <a:solidFill>
                  <a:schemeClr val="accent4">
                    <a:lumMod val="20000"/>
                    <a:lumOff val="80000"/>
                  </a:schemeClr>
                </a:solidFill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04" name="フリーフォーム: 図形 1003">
                  <a:extLst>
                    <a:ext uri="{FF2B5EF4-FFF2-40B4-BE49-F238E27FC236}">
                      <a16:creationId xmlns:a16="http://schemas.microsoft.com/office/drawing/2014/main" id="{B240CB76-CBBC-4D9D-95C9-39EA168AA686}"/>
                    </a:ext>
                  </a:extLst>
                </p:cNvPr>
                <p:cNvSpPr/>
                <p:nvPr/>
              </p:nvSpPr>
              <p:spPr>
                <a:xfrm>
                  <a:off x="41452800" y="28393512"/>
                  <a:ext cx="170420" cy="144500"/>
                </a:xfrm>
                <a:custGeom>
                  <a:avLst/>
                  <a:gdLst>
                    <a:gd name="connsiteX0" fmla="*/ 43700 w 170420"/>
                    <a:gd name="connsiteY0" fmla="*/ 0 h 144500"/>
                    <a:gd name="connsiteX1" fmla="*/ 102392 w 170420"/>
                    <a:gd name="connsiteY1" fmla="*/ 19564 h 144500"/>
                    <a:gd name="connsiteX2" fmla="*/ 119012 w 170420"/>
                    <a:gd name="connsiteY2" fmla="*/ 2946 h 144500"/>
                    <a:gd name="connsiteX3" fmla="*/ 170420 w 170420"/>
                    <a:gd name="connsiteY3" fmla="*/ 41744 h 144500"/>
                    <a:gd name="connsiteX4" fmla="*/ 109536 w 170420"/>
                    <a:gd name="connsiteY4" fmla="*/ 86238 h 144500"/>
                    <a:gd name="connsiteX5" fmla="*/ 96380 w 170420"/>
                    <a:gd name="connsiteY5" fmla="*/ 144500 h 144500"/>
                    <a:gd name="connsiteX6" fmla="*/ 42864 w 170420"/>
                    <a:gd name="connsiteY6" fmla="*/ 131482 h 144500"/>
                    <a:gd name="connsiteX7" fmla="*/ 5356 w 170420"/>
                    <a:gd name="connsiteY7" fmla="*/ 100596 h 144500"/>
                    <a:gd name="connsiteX8" fmla="*/ 0 w 170420"/>
                    <a:gd name="connsiteY8" fmla="*/ 62426 h 144500"/>
                    <a:gd name="connsiteX9" fmla="*/ 43700 w 170420"/>
                    <a:gd name="connsiteY9" fmla="*/ 0 h 1445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70420" h="144500">
                      <a:moveTo>
                        <a:pt x="43700" y="0"/>
                      </a:moveTo>
                      <a:lnTo>
                        <a:pt x="102392" y="19564"/>
                      </a:lnTo>
                      <a:lnTo>
                        <a:pt x="119012" y="2946"/>
                      </a:lnTo>
                      <a:lnTo>
                        <a:pt x="170420" y="41744"/>
                      </a:lnTo>
                      <a:lnTo>
                        <a:pt x="109536" y="86238"/>
                      </a:lnTo>
                      <a:lnTo>
                        <a:pt x="96380" y="144500"/>
                      </a:lnTo>
                      <a:lnTo>
                        <a:pt x="42864" y="131482"/>
                      </a:lnTo>
                      <a:lnTo>
                        <a:pt x="5356" y="100596"/>
                      </a:lnTo>
                      <a:lnTo>
                        <a:pt x="0" y="62426"/>
                      </a:lnTo>
                      <a:lnTo>
                        <a:pt x="43700" y="0"/>
                      </a:lnTo>
                      <a:close/>
                    </a:path>
                  </a:pathLst>
                </a:custGeom>
                <a:solidFill>
                  <a:schemeClr val="accent4">
                    <a:lumMod val="20000"/>
                    <a:lumOff val="80000"/>
                  </a:schemeClr>
                </a:solidFill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05" name="フリーフォーム: 図形 1004">
                  <a:extLst>
                    <a:ext uri="{FF2B5EF4-FFF2-40B4-BE49-F238E27FC236}">
                      <a16:creationId xmlns:a16="http://schemas.microsoft.com/office/drawing/2014/main" id="{242A715B-47D8-4BDE-9FDB-63BAB4B5A455}"/>
                    </a:ext>
                  </a:extLst>
                </p:cNvPr>
                <p:cNvSpPr/>
                <p:nvPr/>
              </p:nvSpPr>
              <p:spPr>
                <a:xfrm>
                  <a:off x="41278968" y="28296668"/>
                  <a:ext cx="217532" cy="229554"/>
                </a:xfrm>
                <a:custGeom>
                  <a:avLst/>
                  <a:gdLst>
                    <a:gd name="connsiteX0" fmla="*/ 4308 w 217532"/>
                    <a:gd name="connsiteY0" fmla="*/ 0 h 229554"/>
                    <a:gd name="connsiteX1" fmla="*/ 57152 w 217532"/>
                    <a:gd name="connsiteY1" fmla="*/ 40208 h 229554"/>
                    <a:gd name="connsiteX2" fmla="*/ 80964 w 217532"/>
                    <a:gd name="connsiteY2" fmla="*/ 40208 h 229554"/>
                    <a:gd name="connsiteX3" fmla="*/ 102396 w 217532"/>
                    <a:gd name="connsiteY3" fmla="*/ 66400 h 229554"/>
                    <a:gd name="connsiteX4" fmla="*/ 142996 w 217532"/>
                    <a:gd name="connsiteY4" fmla="*/ 67904 h 229554"/>
                    <a:gd name="connsiteX5" fmla="*/ 140496 w 217532"/>
                    <a:gd name="connsiteY5" fmla="*/ 71164 h 229554"/>
                    <a:gd name="connsiteX6" fmla="*/ 217532 w 217532"/>
                    <a:gd name="connsiteY6" fmla="*/ 96844 h 229554"/>
                    <a:gd name="connsiteX7" fmla="*/ 173832 w 217532"/>
                    <a:gd name="connsiteY7" fmla="*/ 159270 h 229554"/>
                    <a:gd name="connsiteX8" fmla="*/ 179188 w 217532"/>
                    <a:gd name="connsiteY8" fmla="*/ 197440 h 229554"/>
                    <a:gd name="connsiteX9" fmla="*/ 176212 w 217532"/>
                    <a:gd name="connsiteY9" fmla="*/ 194988 h 229554"/>
                    <a:gd name="connsiteX10" fmla="*/ 142876 w 217532"/>
                    <a:gd name="connsiteY10" fmla="*/ 218800 h 229554"/>
                    <a:gd name="connsiteX11" fmla="*/ 136960 w 217532"/>
                    <a:gd name="connsiteY11" fmla="*/ 229554 h 229554"/>
                    <a:gd name="connsiteX12" fmla="*/ 78584 w 217532"/>
                    <a:gd name="connsiteY12" fmla="*/ 171176 h 229554"/>
                    <a:gd name="connsiteX13" fmla="*/ 50008 w 217532"/>
                    <a:gd name="connsiteY13" fmla="*/ 192608 h 229554"/>
                    <a:gd name="connsiteX14" fmla="*/ 10048 w 217532"/>
                    <a:gd name="connsiteY14" fmla="*/ 152648 h 229554"/>
                    <a:gd name="connsiteX15" fmla="*/ 61912 w 217532"/>
                    <a:gd name="connsiteY15" fmla="*/ 92596 h 229554"/>
                    <a:gd name="connsiteX16" fmla="*/ 0 w 217532"/>
                    <a:gd name="connsiteY16" fmla="*/ 54496 h 229554"/>
                    <a:gd name="connsiteX17" fmla="*/ 2132 w 217532"/>
                    <a:gd name="connsiteY17" fmla="*/ 1306 h 229554"/>
                    <a:gd name="connsiteX18" fmla="*/ 4308 w 217532"/>
                    <a:gd name="connsiteY18" fmla="*/ 0 h 2295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217532" h="229554">
                      <a:moveTo>
                        <a:pt x="4308" y="0"/>
                      </a:moveTo>
                      <a:lnTo>
                        <a:pt x="57152" y="40208"/>
                      </a:lnTo>
                      <a:lnTo>
                        <a:pt x="80964" y="40208"/>
                      </a:lnTo>
                      <a:lnTo>
                        <a:pt x="102396" y="66400"/>
                      </a:lnTo>
                      <a:lnTo>
                        <a:pt x="142996" y="67904"/>
                      </a:lnTo>
                      <a:lnTo>
                        <a:pt x="140496" y="71164"/>
                      </a:lnTo>
                      <a:lnTo>
                        <a:pt x="217532" y="96844"/>
                      </a:lnTo>
                      <a:lnTo>
                        <a:pt x="173832" y="159270"/>
                      </a:lnTo>
                      <a:lnTo>
                        <a:pt x="179188" y="197440"/>
                      </a:lnTo>
                      <a:lnTo>
                        <a:pt x="176212" y="194988"/>
                      </a:lnTo>
                      <a:lnTo>
                        <a:pt x="142876" y="218800"/>
                      </a:lnTo>
                      <a:lnTo>
                        <a:pt x="136960" y="229554"/>
                      </a:lnTo>
                      <a:lnTo>
                        <a:pt x="78584" y="171176"/>
                      </a:lnTo>
                      <a:lnTo>
                        <a:pt x="50008" y="192608"/>
                      </a:lnTo>
                      <a:lnTo>
                        <a:pt x="10048" y="152648"/>
                      </a:lnTo>
                      <a:lnTo>
                        <a:pt x="61912" y="92596"/>
                      </a:lnTo>
                      <a:lnTo>
                        <a:pt x="0" y="54496"/>
                      </a:lnTo>
                      <a:lnTo>
                        <a:pt x="2132" y="1306"/>
                      </a:lnTo>
                      <a:lnTo>
                        <a:pt x="4308" y="0"/>
                      </a:lnTo>
                      <a:close/>
                    </a:path>
                  </a:pathLst>
                </a:custGeom>
                <a:solidFill>
                  <a:schemeClr val="accent4">
                    <a:lumMod val="20000"/>
                    <a:lumOff val="80000"/>
                  </a:schemeClr>
                </a:solidFill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06" name="フリーフォーム: 図形 1005">
                  <a:extLst>
                    <a:ext uri="{FF2B5EF4-FFF2-40B4-BE49-F238E27FC236}">
                      <a16:creationId xmlns:a16="http://schemas.microsoft.com/office/drawing/2014/main" id="{5C98A236-86E4-41D6-A7EB-9BABB9A1B3A4}"/>
                    </a:ext>
                  </a:extLst>
                </p:cNvPr>
                <p:cNvSpPr/>
                <p:nvPr/>
              </p:nvSpPr>
              <p:spPr>
                <a:xfrm>
                  <a:off x="41232772" y="28449316"/>
                  <a:ext cx="200980" cy="199380"/>
                </a:xfrm>
                <a:custGeom>
                  <a:avLst/>
                  <a:gdLst>
                    <a:gd name="connsiteX0" fmla="*/ 56244 w 200980"/>
                    <a:gd name="connsiteY0" fmla="*/ 0 h 199380"/>
                    <a:gd name="connsiteX1" fmla="*/ 96204 w 200980"/>
                    <a:gd name="connsiteY1" fmla="*/ 39960 h 199380"/>
                    <a:gd name="connsiteX2" fmla="*/ 124780 w 200980"/>
                    <a:gd name="connsiteY2" fmla="*/ 18528 h 199380"/>
                    <a:gd name="connsiteX3" fmla="*/ 183156 w 200980"/>
                    <a:gd name="connsiteY3" fmla="*/ 76906 h 199380"/>
                    <a:gd name="connsiteX4" fmla="*/ 162876 w 200980"/>
                    <a:gd name="connsiteY4" fmla="*/ 113778 h 199380"/>
                    <a:gd name="connsiteX5" fmla="*/ 200980 w 200980"/>
                    <a:gd name="connsiteY5" fmla="*/ 139972 h 199380"/>
                    <a:gd name="connsiteX6" fmla="*/ 177216 w 200980"/>
                    <a:gd name="connsiteY6" fmla="*/ 199380 h 199380"/>
                    <a:gd name="connsiteX7" fmla="*/ 143828 w 200980"/>
                    <a:gd name="connsiteY7" fmla="*/ 187596 h 199380"/>
                    <a:gd name="connsiteX8" fmla="*/ 93820 w 200980"/>
                    <a:gd name="connsiteY8" fmla="*/ 118540 h 199380"/>
                    <a:gd name="connsiteX9" fmla="*/ 53648 w 200980"/>
                    <a:gd name="connsiteY9" fmla="*/ 107826 h 199380"/>
                    <a:gd name="connsiteX10" fmla="*/ 41436 w 200980"/>
                    <a:gd name="connsiteY10" fmla="*/ 78060 h 199380"/>
                    <a:gd name="connsiteX11" fmla="*/ 0 w 200980"/>
                    <a:gd name="connsiteY11" fmla="*/ 78060 h 199380"/>
                    <a:gd name="connsiteX12" fmla="*/ 12724 w 200980"/>
                    <a:gd name="connsiteY12" fmla="*/ 42274 h 199380"/>
                    <a:gd name="connsiteX13" fmla="*/ 17620 w 200980"/>
                    <a:gd name="connsiteY13" fmla="*/ 44722 h 199380"/>
                    <a:gd name="connsiteX14" fmla="*/ 56244 w 200980"/>
                    <a:gd name="connsiteY14" fmla="*/ 0 h 1993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200980" h="199380">
                      <a:moveTo>
                        <a:pt x="56244" y="0"/>
                      </a:moveTo>
                      <a:lnTo>
                        <a:pt x="96204" y="39960"/>
                      </a:lnTo>
                      <a:lnTo>
                        <a:pt x="124780" y="18528"/>
                      </a:lnTo>
                      <a:lnTo>
                        <a:pt x="183156" y="76906"/>
                      </a:lnTo>
                      <a:lnTo>
                        <a:pt x="162876" y="113778"/>
                      </a:lnTo>
                      <a:lnTo>
                        <a:pt x="200980" y="139972"/>
                      </a:lnTo>
                      <a:lnTo>
                        <a:pt x="177216" y="199380"/>
                      </a:lnTo>
                      <a:lnTo>
                        <a:pt x="143828" y="187596"/>
                      </a:lnTo>
                      <a:lnTo>
                        <a:pt x="93820" y="118540"/>
                      </a:lnTo>
                      <a:lnTo>
                        <a:pt x="53648" y="107826"/>
                      </a:lnTo>
                      <a:lnTo>
                        <a:pt x="41436" y="78060"/>
                      </a:lnTo>
                      <a:lnTo>
                        <a:pt x="0" y="78060"/>
                      </a:lnTo>
                      <a:lnTo>
                        <a:pt x="12724" y="42274"/>
                      </a:lnTo>
                      <a:lnTo>
                        <a:pt x="17620" y="44722"/>
                      </a:lnTo>
                      <a:lnTo>
                        <a:pt x="56244" y="0"/>
                      </a:lnTo>
                      <a:close/>
                    </a:path>
                  </a:pathLst>
                </a:custGeom>
                <a:solidFill>
                  <a:schemeClr val="accent4">
                    <a:lumMod val="20000"/>
                    <a:lumOff val="80000"/>
                  </a:schemeClr>
                </a:solidFill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07" name="フリーフォーム: 図形 1006">
                  <a:extLst>
                    <a:ext uri="{FF2B5EF4-FFF2-40B4-BE49-F238E27FC236}">
                      <a16:creationId xmlns:a16="http://schemas.microsoft.com/office/drawing/2014/main" id="{AC39257A-5872-4BEF-BFE8-F8ACA4703AA4}"/>
                    </a:ext>
                  </a:extLst>
                </p:cNvPr>
                <p:cNvSpPr/>
                <p:nvPr/>
              </p:nvSpPr>
              <p:spPr>
                <a:xfrm>
                  <a:off x="41623220" y="28434506"/>
                  <a:ext cx="3512" cy="3400"/>
                </a:xfrm>
                <a:custGeom>
                  <a:avLst/>
                  <a:gdLst>
                    <a:gd name="connsiteX0" fmla="*/ 1028 w 3512"/>
                    <a:gd name="connsiteY0" fmla="*/ 0 h 3400"/>
                    <a:gd name="connsiteX1" fmla="*/ 3512 w 3512"/>
                    <a:gd name="connsiteY1" fmla="*/ 3400 h 3400"/>
                    <a:gd name="connsiteX2" fmla="*/ 0 w 3512"/>
                    <a:gd name="connsiteY2" fmla="*/ 750 h 3400"/>
                    <a:gd name="connsiteX3" fmla="*/ 1028 w 3512"/>
                    <a:gd name="connsiteY3" fmla="*/ 0 h 34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512" h="3400">
                      <a:moveTo>
                        <a:pt x="1028" y="0"/>
                      </a:moveTo>
                      <a:lnTo>
                        <a:pt x="3512" y="3400"/>
                      </a:lnTo>
                      <a:lnTo>
                        <a:pt x="0" y="750"/>
                      </a:lnTo>
                      <a:lnTo>
                        <a:pt x="1028" y="0"/>
                      </a:lnTo>
                      <a:close/>
                    </a:path>
                  </a:pathLst>
                </a:custGeom>
                <a:solidFill>
                  <a:schemeClr val="accent4">
                    <a:lumMod val="20000"/>
                    <a:lumOff val="80000"/>
                  </a:schemeClr>
                </a:solidFill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08" name="フリーフォーム: 図形 1007">
                  <a:extLst>
                    <a:ext uri="{FF2B5EF4-FFF2-40B4-BE49-F238E27FC236}">
                      <a16:creationId xmlns:a16="http://schemas.microsoft.com/office/drawing/2014/main" id="{2F22C632-D5C3-444E-9810-B9689286813E}"/>
                    </a:ext>
                  </a:extLst>
                </p:cNvPr>
                <p:cNvSpPr/>
                <p:nvPr/>
              </p:nvSpPr>
              <p:spPr>
                <a:xfrm>
                  <a:off x="41503176" y="28209018"/>
                  <a:ext cx="12384" cy="12748"/>
                </a:xfrm>
                <a:custGeom>
                  <a:avLst/>
                  <a:gdLst>
                    <a:gd name="connsiteX0" fmla="*/ 0 w 12384"/>
                    <a:gd name="connsiteY0" fmla="*/ 0 h 12748"/>
                    <a:gd name="connsiteX1" fmla="*/ 7124 w 12384"/>
                    <a:gd name="connsiteY1" fmla="*/ 370 h 12748"/>
                    <a:gd name="connsiteX2" fmla="*/ 12384 w 12384"/>
                    <a:gd name="connsiteY2" fmla="*/ 12748 h 12748"/>
                    <a:gd name="connsiteX3" fmla="*/ 0 w 12384"/>
                    <a:gd name="connsiteY3" fmla="*/ 0 h 127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2384" h="12748">
                      <a:moveTo>
                        <a:pt x="0" y="0"/>
                      </a:moveTo>
                      <a:lnTo>
                        <a:pt x="7124" y="370"/>
                      </a:lnTo>
                      <a:lnTo>
                        <a:pt x="12384" y="1274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4">
                    <a:lumMod val="20000"/>
                    <a:lumOff val="80000"/>
                  </a:schemeClr>
                </a:solidFill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09" name="フリーフォーム: 図形 1008">
                  <a:extLst>
                    <a:ext uri="{FF2B5EF4-FFF2-40B4-BE49-F238E27FC236}">
                      <a16:creationId xmlns:a16="http://schemas.microsoft.com/office/drawing/2014/main" id="{88E805E2-9CC1-4A3C-AF7B-565EFD141097}"/>
                    </a:ext>
                  </a:extLst>
                </p:cNvPr>
                <p:cNvSpPr/>
                <p:nvPr/>
              </p:nvSpPr>
              <p:spPr>
                <a:xfrm>
                  <a:off x="41271788" y="28250696"/>
                  <a:ext cx="1036" cy="566"/>
                </a:xfrm>
                <a:custGeom>
                  <a:avLst/>
                  <a:gdLst>
                    <a:gd name="connsiteX0" fmla="*/ 0 w 1036"/>
                    <a:gd name="connsiteY0" fmla="*/ 0 h 566"/>
                    <a:gd name="connsiteX1" fmla="*/ 1036 w 1036"/>
                    <a:gd name="connsiteY1" fmla="*/ 566 h 566"/>
                    <a:gd name="connsiteX2" fmla="*/ 36 w 1036"/>
                    <a:gd name="connsiteY2" fmla="*/ 454 h 566"/>
                    <a:gd name="connsiteX3" fmla="*/ 0 w 1036"/>
                    <a:gd name="connsiteY3" fmla="*/ 0 h 5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036" h="566">
                      <a:moveTo>
                        <a:pt x="0" y="0"/>
                      </a:moveTo>
                      <a:lnTo>
                        <a:pt x="1036" y="566"/>
                      </a:lnTo>
                      <a:lnTo>
                        <a:pt x="36" y="454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4">
                    <a:lumMod val="20000"/>
                    <a:lumOff val="80000"/>
                  </a:schemeClr>
                </a:solidFill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981" name="フリーフォーム: 図形 980">
                <a:extLst>
                  <a:ext uri="{FF2B5EF4-FFF2-40B4-BE49-F238E27FC236}">
                    <a16:creationId xmlns:a16="http://schemas.microsoft.com/office/drawing/2014/main" id="{BEA6B883-44E0-462A-9262-3A76C61050E2}"/>
                  </a:ext>
                </a:extLst>
              </p:cNvPr>
              <p:cNvSpPr/>
              <p:nvPr/>
            </p:nvSpPr>
            <p:spPr>
              <a:xfrm>
                <a:off x="39004876" y="27674888"/>
                <a:ext cx="3034664" cy="1468436"/>
              </a:xfrm>
              <a:custGeom>
                <a:avLst/>
                <a:gdLst>
                  <a:gd name="connsiteX0" fmla="*/ 309564 w 3034664"/>
                  <a:gd name="connsiteY0" fmla="*/ 0 h 1468436"/>
                  <a:gd name="connsiteX1" fmla="*/ 423860 w 3034664"/>
                  <a:gd name="connsiteY1" fmla="*/ 109536 h 1468436"/>
                  <a:gd name="connsiteX2" fmla="*/ 495300 w 3034664"/>
                  <a:gd name="connsiteY2" fmla="*/ 80962 h 1468436"/>
                  <a:gd name="connsiteX3" fmla="*/ 552448 w 3034664"/>
                  <a:gd name="connsiteY3" fmla="*/ 123824 h 1468436"/>
                  <a:gd name="connsiteX4" fmla="*/ 642936 w 3034664"/>
                  <a:gd name="connsiteY4" fmla="*/ 123824 h 1468436"/>
                  <a:gd name="connsiteX5" fmla="*/ 785812 w 3034664"/>
                  <a:gd name="connsiteY5" fmla="*/ 204788 h 1468436"/>
                  <a:gd name="connsiteX6" fmla="*/ 866772 w 3034664"/>
                  <a:gd name="connsiteY6" fmla="*/ 200024 h 1468436"/>
                  <a:gd name="connsiteX7" fmla="*/ 981076 w 3034664"/>
                  <a:gd name="connsiteY7" fmla="*/ 233362 h 1468436"/>
                  <a:gd name="connsiteX8" fmla="*/ 1076324 w 3034664"/>
                  <a:gd name="connsiteY8" fmla="*/ 209550 h 1468436"/>
                  <a:gd name="connsiteX9" fmla="*/ 1162048 w 3034664"/>
                  <a:gd name="connsiteY9" fmla="*/ 290512 h 1468436"/>
                  <a:gd name="connsiteX10" fmla="*/ 1166812 w 3034664"/>
                  <a:gd name="connsiteY10" fmla="*/ 328612 h 1468436"/>
                  <a:gd name="connsiteX11" fmla="*/ 1219200 w 3034664"/>
                  <a:gd name="connsiteY11" fmla="*/ 390524 h 1468436"/>
                  <a:gd name="connsiteX12" fmla="*/ 1319212 w 3034664"/>
                  <a:gd name="connsiteY12" fmla="*/ 395288 h 1468436"/>
                  <a:gd name="connsiteX13" fmla="*/ 1400172 w 3034664"/>
                  <a:gd name="connsiteY13" fmla="*/ 495300 h 1468436"/>
                  <a:gd name="connsiteX14" fmla="*/ 1447800 w 3034664"/>
                  <a:gd name="connsiteY14" fmla="*/ 476250 h 1468436"/>
                  <a:gd name="connsiteX15" fmla="*/ 1533524 w 3034664"/>
                  <a:gd name="connsiteY15" fmla="*/ 485776 h 1468436"/>
                  <a:gd name="connsiteX16" fmla="*/ 1776412 w 3034664"/>
                  <a:gd name="connsiteY16" fmla="*/ 423862 h 1468436"/>
                  <a:gd name="connsiteX17" fmla="*/ 1857372 w 3034664"/>
                  <a:gd name="connsiteY17" fmla="*/ 352424 h 1468436"/>
                  <a:gd name="connsiteX18" fmla="*/ 1866900 w 3034664"/>
                  <a:gd name="connsiteY18" fmla="*/ 461962 h 1468436"/>
                  <a:gd name="connsiteX19" fmla="*/ 1909764 w 3034664"/>
                  <a:gd name="connsiteY19" fmla="*/ 533400 h 1468436"/>
                  <a:gd name="connsiteX20" fmla="*/ 2024060 w 3034664"/>
                  <a:gd name="connsiteY20" fmla="*/ 447676 h 1468436"/>
                  <a:gd name="connsiteX21" fmla="*/ 2062164 w 3034664"/>
                  <a:gd name="connsiteY21" fmla="*/ 476250 h 1468436"/>
                  <a:gd name="connsiteX22" fmla="*/ 2114548 w 3034664"/>
                  <a:gd name="connsiteY22" fmla="*/ 481012 h 1468436"/>
                  <a:gd name="connsiteX23" fmla="*/ 2128836 w 3034664"/>
                  <a:gd name="connsiteY23" fmla="*/ 423862 h 1468436"/>
                  <a:gd name="connsiteX24" fmla="*/ 2190748 w 3034664"/>
                  <a:gd name="connsiteY24" fmla="*/ 371476 h 1468436"/>
                  <a:gd name="connsiteX25" fmla="*/ 2357436 w 3034664"/>
                  <a:gd name="connsiteY25" fmla="*/ 371476 h 1468436"/>
                  <a:gd name="connsiteX26" fmla="*/ 2490788 w 3034664"/>
                  <a:gd name="connsiteY26" fmla="*/ 423862 h 1468436"/>
                  <a:gd name="connsiteX27" fmla="*/ 2538412 w 3034664"/>
                  <a:gd name="connsiteY27" fmla="*/ 400050 h 1468436"/>
                  <a:gd name="connsiteX28" fmla="*/ 2519364 w 3034664"/>
                  <a:gd name="connsiteY28" fmla="*/ 323850 h 1468436"/>
                  <a:gd name="connsiteX29" fmla="*/ 2566988 w 3034664"/>
                  <a:gd name="connsiteY29" fmla="*/ 300036 h 1468436"/>
                  <a:gd name="connsiteX30" fmla="*/ 2633660 w 3034664"/>
                  <a:gd name="connsiteY30" fmla="*/ 347662 h 1468436"/>
                  <a:gd name="connsiteX31" fmla="*/ 2728912 w 3034664"/>
                  <a:gd name="connsiteY31" fmla="*/ 333376 h 1468436"/>
                  <a:gd name="connsiteX32" fmla="*/ 2747964 w 3034664"/>
                  <a:gd name="connsiteY32" fmla="*/ 381000 h 1468436"/>
                  <a:gd name="connsiteX33" fmla="*/ 2833688 w 3034664"/>
                  <a:gd name="connsiteY33" fmla="*/ 381000 h 1468436"/>
                  <a:gd name="connsiteX34" fmla="*/ 2933700 w 3034664"/>
                  <a:gd name="connsiteY34" fmla="*/ 442912 h 1468436"/>
                  <a:gd name="connsiteX35" fmla="*/ 2934476 w 3034664"/>
                  <a:gd name="connsiteY35" fmla="*/ 432574 h 1468436"/>
                  <a:gd name="connsiteX36" fmla="*/ 2943224 w 3034664"/>
                  <a:gd name="connsiteY36" fmla="*/ 442912 h 1468436"/>
                  <a:gd name="connsiteX37" fmla="*/ 2920364 w 3034664"/>
                  <a:gd name="connsiteY37" fmla="*/ 534352 h 1468436"/>
                  <a:gd name="connsiteX38" fmla="*/ 2966084 w 3034664"/>
                  <a:gd name="connsiteY38" fmla="*/ 564832 h 1468436"/>
                  <a:gd name="connsiteX39" fmla="*/ 2981324 w 3034664"/>
                  <a:gd name="connsiteY39" fmla="*/ 671512 h 1468436"/>
                  <a:gd name="connsiteX40" fmla="*/ 3034664 w 3034664"/>
                  <a:gd name="connsiteY40" fmla="*/ 755332 h 1468436"/>
                  <a:gd name="connsiteX41" fmla="*/ 2927984 w 3034664"/>
                  <a:gd name="connsiteY41" fmla="*/ 831532 h 1468436"/>
                  <a:gd name="connsiteX42" fmla="*/ 2927984 w 3034664"/>
                  <a:gd name="connsiteY42" fmla="*/ 915352 h 1468436"/>
                  <a:gd name="connsiteX43" fmla="*/ 2886868 w 3034664"/>
                  <a:gd name="connsiteY43" fmla="*/ 985836 h 1468436"/>
                  <a:gd name="connsiteX44" fmla="*/ 2838448 w 3034664"/>
                  <a:gd name="connsiteY44" fmla="*/ 985836 h 1468436"/>
                  <a:gd name="connsiteX45" fmla="*/ 2768600 w 3034664"/>
                  <a:gd name="connsiteY45" fmla="*/ 976312 h 1468436"/>
                  <a:gd name="connsiteX46" fmla="*/ 2730500 w 3034664"/>
                  <a:gd name="connsiteY46" fmla="*/ 989012 h 1468436"/>
                  <a:gd name="connsiteX47" fmla="*/ 2682876 w 3034664"/>
                  <a:gd name="connsiteY47" fmla="*/ 989012 h 1468436"/>
                  <a:gd name="connsiteX48" fmla="*/ 2647948 w 3034664"/>
                  <a:gd name="connsiteY48" fmla="*/ 1017588 h 1468436"/>
                  <a:gd name="connsiteX49" fmla="*/ 2644772 w 3034664"/>
                  <a:gd name="connsiteY49" fmla="*/ 1049336 h 1468436"/>
                  <a:gd name="connsiteX50" fmla="*/ 2673348 w 3034664"/>
                  <a:gd name="connsiteY50" fmla="*/ 1106488 h 1468436"/>
                  <a:gd name="connsiteX51" fmla="*/ 2597148 w 3034664"/>
                  <a:gd name="connsiteY51" fmla="*/ 1109662 h 1468436"/>
                  <a:gd name="connsiteX52" fmla="*/ 2559048 w 3034664"/>
                  <a:gd name="connsiteY52" fmla="*/ 1074736 h 1468436"/>
                  <a:gd name="connsiteX53" fmla="*/ 2524124 w 3034664"/>
                  <a:gd name="connsiteY53" fmla="*/ 1166812 h 1468436"/>
                  <a:gd name="connsiteX54" fmla="*/ 2524124 w 3034664"/>
                  <a:gd name="connsiteY54" fmla="*/ 1230312 h 1468436"/>
                  <a:gd name="connsiteX55" fmla="*/ 2613024 w 3034664"/>
                  <a:gd name="connsiteY55" fmla="*/ 1236662 h 1468436"/>
                  <a:gd name="connsiteX56" fmla="*/ 2660648 w 3034664"/>
                  <a:gd name="connsiteY56" fmla="*/ 1300162 h 1468436"/>
                  <a:gd name="connsiteX57" fmla="*/ 2714624 w 3034664"/>
                  <a:gd name="connsiteY57" fmla="*/ 1344612 h 1468436"/>
                  <a:gd name="connsiteX58" fmla="*/ 2686048 w 3034664"/>
                  <a:gd name="connsiteY58" fmla="*/ 1370012 h 1468436"/>
                  <a:gd name="connsiteX59" fmla="*/ 2581276 w 3034664"/>
                  <a:gd name="connsiteY59" fmla="*/ 1370012 h 1468436"/>
                  <a:gd name="connsiteX60" fmla="*/ 2549524 w 3034664"/>
                  <a:gd name="connsiteY60" fmla="*/ 1338262 h 1468436"/>
                  <a:gd name="connsiteX61" fmla="*/ 2498724 w 3034664"/>
                  <a:gd name="connsiteY61" fmla="*/ 1328736 h 1468436"/>
                  <a:gd name="connsiteX62" fmla="*/ 2390772 w 3034664"/>
                  <a:gd name="connsiteY62" fmla="*/ 1366836 h 1468436"/>
                  <a:gd name="connsiteX63" fmla="*/ 2365372 w 3034664"/>
                  <a:gd name="connsiteY63" fmla="*/ 1341436 h 1468436"/>
                  <a:gd name="connsiteX64" fmla="*/ 2378076 w 3034664"/>
                  <a:gd name="connsiteY64" fmla="*/ 1290636 h 1468436"/>
                  <a:gd name="connsiteX65" fmla="*/ 2282824 w 3034664"/>
                  <a:gd name="connsiteY65" fmla="*/ 1268412 h 1468436"/>
                  <a:gd name="connsiteX66" fmla="*/ 2263772 w 3034664"/>
                  <a:gd name="connsiteY66" fmla="*/ 1195388 h 1468436"/>
                  <a:gd name="connsiteX67" fmla="*/ 2241548 w 3034664"/>
                  <a:gd name="connsiteY67" fmla="*/ 1163636 h 1468436"/>
                  <a:gd name="connsiteX68" fmla="*/ 2120900 w 3034664"/>
                  <a:gd name="connsiteY68" fmla="*/ 1077912 h 1468436"/>
                  <a:gd name="connsiteX69" fmla="*/ 2066924 w 3034664"/>
                  <a:gd name="connsiteY69" fmla="*/ 1052512 h 1468436"/>
                  <a:gd name="connsiteX70" fmla="*/ 1993900 w 3034664"/>
                  <a:gd name="connsiteY70" fmla="*/ 1052512 h 1468436"/>
                  <a:gd name="connsiteX71" fmla="*/ 1939924 w 3034664"/>
                  <a:gd name="connsiteY71" fmla="*/ 1008062 h 1468436"/>
                  <a:gd name="connsiteX72" fmla="*/ 1831972 w 3034664"/>
                  <a:gd name="connsiteY72" fmla="*/ 960436 h 1468436"/>
                  <a:gd name="connsiteX73" fmla="*/ 1806572 w 3034664"/>
                  <a:gd name="connsiteY73" fmla="*/ 985836 h 1468436"/>
                  <a:gd name="connsiteX74" fmla="*/ 1803400 w 3034664"/>
                  <a:gd name="connsiteY74" fmla="*/ 1011236 h 1468436"/>
                  <a:gd name="connsiteX75" fmla="*/ 1736724 w 3034664"/>
                  <a:gd name="connsiteY75" fmla="*/ 1042988 h 1468436"/>
                  <a:gd name="connsiteX76" fmla="*/ 1739900 w 3034664"/>
                  <a:gd name="connsiteY76" fmla="*/ 1103312 h 1468436"/>
                  <a:gd name="connsiteX77" fmla="*/ 1701800 w 3034664"/>
                  <a:gd name="connsiteY77" fmla="*/ 1096962 h 1468436"/>
                  <a:gd name="connsiteX78" fmla="*/ 1670048 w 3034664"/>
                  <a:gd name="connsiteY78" fmla="*/ 1052512 h 1468436"/>
                  <a:gd name="connsiteX79" fmla="*/ 1625600 w 3034664"/>
                  <a:gd name="connsiteY79" fmla="*/ 1046162 h 1468436"/>
                  <a:gd name="connsiteX80" fmla="*/ 1603372 w 3034664"/>
                  <a:gd name="connsiteY80" fmla="*/ 1093788 h 1468436"/>
                  <a:gd name="connsiteX81" fmla="*/ 1727200 w 3034664"/>
                  <a:gd name="connsiteY81" fmla="*/ 1179512 h 1468436"/>
                  <a:gd name="connsiteX82" fmla="*/ 1679572 w 3034664"/>
                  <a:gd name="connsiteY82" fmla="*/ 1217612 h 1468436"/>
                  <a:gd name="connsiteX83" fmla="*/ 1666876 w 3034664"/>
                  <a:gd name="connsiteY83" fmla="*/ 1258888 h 1468436"/>
                  <a:gd name="connsiteX84" fmla="*/ 1676400 w 3034664"/>
                  <a:gd name="connsiteY84" fmla="*/ 1287462 h 1468436"/>
                  <a:gd name="connsiteX85" fmla="*/ 1698624 w 3034664"/>
                  <a:gd name="connsiteY85" fmla="*/ 1392236 h 1468436"/>
                  <a:gd name="connsiteX86" fmla="*/ 1651000 w 3034664"/>
                  <a:gd name="connsiteY86" fmla="*/ 1468436 h 1468436"/>
                  <a:gd name="connsiteX87" fmla="*/ 1600200 w 3034664"/>
                  <a:gd name="connsiteY87" fmla="*/ 1414462 h 1468436"/>
                  <a:gd name="connsiteX88" fmla="*/ 1603372 w 3034664"/>
                  <a:gd name="connsiteY88" fmla="*/ 1379536 h 1468436"/>
                  <a:gd name="connsiteX89" fmla="*/ 1441448 w 3034664"/>
                  <a:gd name="connsiteY89" fmla="*/ 1195388 h 1468436"/>
                  <a:gd name="connsiteX90" fmla="*/ 1295400 w 3034664"/>
                  <a:gd name="connsiteY90" fmla="*/ 1116012 h 1468436"/>
                  <a:gd name="connsiteX91" fmla="*/ 1149348 w 3034664"/>
                  <a:gd name="connsiteY91" fmla="*/ 1087436 h 1468436"/>
                  <a:gd name="connsiteX92" fmla="*/ 1076324 w 3034664"/>
                  <a:gd name="connsiteY92" fmla="*/ 1052512 h 1468436"/>
                  <a:gd name="connsiteX93" fmla="*/ 1009648 w 3034664"/>
                  <a:gd name="connsiteY93" fmla="*/ 1125536 h 1468436"/>
                  <a:gd name="connsiteX94" fmla="*/ 920748 w 3034664"/>
                  <a:gd name="connsiteY94" fmla="*/ 1074736 h 1468436"/>
                  <a:gd name="connsiteX95" fmla="*/ 876300 w 3034664"/>
                  <a:gd name="connsiteY95" fmla="*/ 944562 h 1468436"/>
                  <a:gd name="connsiteX96" fmla="*/ 822324 w 3034664"/>
                  <a:gd name="connsiteY96" fmla="*/ 912812 h 1468436"/>
                  <a:gd name="connsiteX97" fmla="*/ 781048 w 3034664"/>
                  <a:gd name="connsiteY97" fmla="*/ 954088 h 1468436"/>
                  <a:gd name="connsiteX98" fmla="*/ 701676 w 3034664"/>
                  <a:gd name="connsiteY98" fmla="*/ 865188 h 1468436"/>
                  <a:gd name="connsiteX99" fmla="*/ 619124 w 3034664"/>
                  <a:gd name="connsiteY99" fmla="*/ 839788 h 1468436"/>
                  <a:gd name="connsiteX100" fmla="*/ 609760 w 3034664"/>
                  <a:gd name="connsiteY100" fmla="*/ 840408 h 1468436"/>
                  <a:gd name="connsiteX101" fmla="*/ 514348 w 3034664"/>
                  <a:gd name="connsiteY101" fmla="*/ 814388 h 1468436"/>
                  <a:gd name="connsiteX102" fmla="*/ 428624 w 3034664"/>
                  <a:gd name="connsiteY102" fmla="*/ 747712 h 1468436"/>
                  <a:gd name="connsiteX103" fmla="*/ 295276 w 3034664"/>
                  <a:gd name="connsiteY103" fmla="*/ 690562 h 1468436"/>
                  <a:gd name="connsiteX104" fmla="*/ 161924 w 3034664"/>
                  <a:gd name="connsiteY104" fmla="*/ 481012 h 1468436"/>
                  <a:gd name="connsiteX105" fmla="*/ 190500 w 3034664"/>
                  <a:gd name="connsiteY105" fmla="*/ 404812 h 1468436"/>
                  <a:gd name="connsiteX106" fmla="*/ 114300 w 3034664"/>
                  <a:gd name="connsiteY106" fmla="*/ 347662 h 1468436"/>
                  <a:gd name="connsiteX107" fmla="*/ 114300 w 3034664"/>
                  <a:gd name="connsiteY107" fmla="*/ 242888 h 1468436"/>
                  <a:gd name="connsiteX108" fmla="*/ 76200 w 3034664"/>
                  <a:gd name="connsiteY108" fmla="*/ 233362 h 1468436"/>
                  <a:gd name="connsiteX109" fmla="*/ 36544 w 3034664"/>
                  <a:gd name="connsiteY109" fmla="*/ 167272 h 1468436"/>
                  <a:gd name="connsiteX110" fmla="*/ 0 w 3034664"/>
                  <a:gd name="connsiteY110" fmla="*/ 180976 h 1468436"/>
                  <a:gd name="connsiteX111" fmla="*/ 38100 w 3034664"/>
                  <a:gd name="connsiteY111" fmla="*/ 166688 h 1468436"/>
                  <a:gd name="connsiteX112" fmla="*/ 38100 w 3034664"/>
                  <a:gd name="connsiteY112" fmla="*/ 128588 h 1468436"/>
                  <a:gd name="connsiteX113" fmla="*/ 128588 w 3034664"/>
                  <a:gd name="connsiteY113" fmla="*/ 42862 h 1468436"/>
                  <a:gd name="connsiteX114" fmla="*/ 238124 w 3034664"/>
                  <a:gd name="connsiteY114" fmla="*/ 42862 h 1468436"/>
                  <a:gd name="connsiteX115" fmla="*/ 252412 w 3034664"/>
                  <a:gd name="connsiteY115" fmla="*/ 9524 h 14684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</a:cxnLst>
                <a:rect l="l" t="t" r="r" b="b"/>
                <a:pathLst>
                  <a:path w="3034664" h="1468436">
                    <a:moveTo>
                      <a:pt x="309564" y="0"/>
                    </a:moveTo>
                    <a:lnTo>
                      <a:pt x="423860" y="109536"/>
                    </a:lnTo>
                    <a:lnTo>
                      <a:pt x="495300" y="80962"/>
                    </a:lnTo>
                    <a:lnTo>
                      <a:pt x="552448" y="123824"/>
                    </a:lnTo>
                    <a:lnTo>
                      <a:pt x="642936" y="123824"/>
                    </a:lnTo>
                    <a:lnTo>
                      <a:pt x="785812" y="204788"/>
                    </a:lnTo>
                    <a:lnTo>
                      <a:pt x="866772" y="200024"/>
                    </a:lnTo>
                    <a:lnTo>
                      <a:pt x="981076" y="233362"/>
                    </a:lnTo>
                    <a:lnTo>
                      <a:pt x="1076324" y="209550"/>
                    </a:lnTo>
                    <a:lnTo>
                      <a:pt x="1162048" y="290512"/>
                    </a:lnTo>
                    <a:lnTo>
                      <a:pt x="1166812" y="328612"/>
                    </a:lnTo>
                    <a:lnTo>
                      <a:pt x="1219200" y="390524"/>
                    </a:lnTo>
                    <a:lnTo>
                      <a:pt x="1319212" y="395288"/>
                    </a:lnTo>
                    <a:lnTo>
                      <a:pt x="1400172" y="495300"/>
                    </a:lnTo>
                    <a:lnTo>
                      <a:pt x="1447800" y="476250"/>
                    </a:lnTo>
                    <a:lnTo>
                      <a:pt x="1533524" y="485776"/>
                    </a:lnTo>
                    <a:lnTo>
                      <a:pt x="1776412" y="423862"/>
                    </a:lnTo>
                    <a:lnTo>
                      <a:pt x="1857372" y="352424"/>
                    </a:lnTo>
                    <a:lnTo>
                      <a:pt x="1866900" y="461962"/>
                    </a:lnTo>
                    <a:lnTo>
                      <a:pt x="1909764" y="533400"/>
                    </a:lnTo>
                    <a:lnTo>
                      <a:pt x="2024060" y="447676"/>
                    </a:lnTo>
                    <a:lnTo>
                      <a:pt x="2062164" y="476250"/>
                    </a:lnTo>
                    <a:lnTo>
                      <a:pt x="2114548" y="481012"/>
                    </a:lnTo>
                    <a:lnTo>
                      <a:pt x="2128836" y="423862"/>
                    </a:lnTo>
                    <a:lnTo>
                      <a:pt x="2190748" y="371476"/>
                    </a:lnTo>
                    <a:lnTo>
                      <a:pt x="2357436" y="371476"/>
                    </a:lnTo>
                    <a:lnTo>
                      <a:pt x="2490788" y="423862"/>
                    </a:lnTo>
                    <a:lnTo>
                      <a:pt x="2538412" y="400050"/>
                    </a:lnTo>
                    <a:lnTo>
                      <a:pt x="2519364" y="323850"/>
                    </a:lnTo>
                    <a:lnTo>
                      <a:pt x="2566988" y="300036"/>
                    </a:lnTo>
                    <a:lnTo>
                      <a:pt x="2633660" y="347662"/>
                    </a:lnTo>
                    <a:lnTo>
                      <a:pt x="2728912" y="333376"/>
                    </a:lnTo>
                    <a:lnTo>
                      <a:pt x="2747964" y="381000"/>
                    </a:lnTo>
                    <a:lnTo>
                      <a:pt x="2833688" y="381000"/>
                    </a:lnTo>
                    <a:lnTo>
                      <a:pt x="2933700" y="442912"/>
                    </a:lnTo>
                    <a:lnTo>
                      <a:pt x="2934476" y="432574"/>
                    </a:lnTo>
                    <a:lnTo>
                      <a:pt x="2943224" y="442912"/>
                    </a:lnTo>
                    <a:lnTo>
                      <a:pt x="2920364" y="534352"/>
                    </a:lnTo>
                    <a:lnTo>
                      <a:pt x="2966084" y="564832"/>
                    </a:lnTo>
                    <a:lnTo>
                      <a:pt x="2981324" y="671512"/>
                    </a:lnTo>
                    <a:lnTo>
                      <a:pt x="3034664" y="755332"/>
                    </a:lnTo>
                    <a:lnTo>
                      <a:pt x="2927984" y="831532"/>
                    </a:lnTo>
                    <a:lnTo>
                      <a:pt x="2927984" y="915352"/>
                    </a:lnTo>
                    <a:lnTo>
                      <a:pt x="2886868" y="985836"/>
                    </a:lnTo>
                    <a:lnTo>
                      <a:pt x="2838448" y="985836"/>
                    </a:lnTo>
                    <a:lnTo>
                      <a:pt x="2768600" y="976312"/>
                    </a:lnTo>
                    <a:lnTo>
                      <a:pt x="2730500" y="989012"/>
                    </a:lnTo>
                    <a:lnTo>
                      <a:pt x="2682876" y="989012"/>
                    </a:lnTo>
                    <a:lnTo>
                      <a:pt x="2647948" y="1017588"/>
                    </a:lnTo>
                    <a:lnTo>
                      <a:pt x="2644772" y="1049336"/>
                    </a:lnTo>
                    <a:lnTo>
                      <a:pt x="2673348" y="1106488"/>
                    </a:lnTo>
                    <a:lnTo>
                      <a:pt x="2597148" y="1109662"/>
                    </a:lnTo>
                    <a:lnTo>
                      <a:pt x="2559048" y="1074736"/>
                    </a:lnTo>
                    <a:lnTo>
                      <a:pt x="2524124" y="1166812"/>
                    </a:lnTo>
                    <a:lnTo>
                      <a:pt x="2524124" y="1230312"/>
                    </a:lnTo>
                    <a:lnTo>
                      <a:pt x="2613024" y="1236662"/>
                    </a:lnTo>
                    <a:lnTo>
                      <a:pt x="2660648" y="1300162"/>
                    </a:lnTo>
                    <a:lnTo>
                      <a:pt x="2714624" y="1344612"/>
                    </a:lnTo>
                    <a:lnTo>
                      <a:pt x="2686048" y="1370012"/>
                    </a:lnTo>
                    <a:lnTo>
                      <a:pt x="2581276" y="1370012"/>
                    </a:lnTo>
                    <a:lnTo>
                      <a:pt x="2549524" y="1338262"/>
                    </a:lnTo>
                    <a:lnTo>
                      <a:pt x="2498724" y="1328736"/>
                    </a:lnTo>
                    <a:lnTo>
                      <a:pt x="2390772" y="1366836"/>
                    </a:lnTo>
                    <a:lnTo>
                      <a:pt x="2365372" y="1341436"/>
                    </a:lnTo>
                    <a:lnTo>
                      <a:pt x="2378076" y="1290636"/>
                    </a:lnTo>
                    <a:lnTo>
                      <a:pt x="2282824" y="1268412"/>
                    </a:lnTo>
                    <a:lnTo>
                      <a:pt x="2263772" y="1195388"/>
                    </a:lnTo>
                    <a:lnTo>
                      <a:pt x="2241548" y="1163636"/>
                    </a:lnTo>
                    <a:lnTo>
                      <a:pt x="2120900" y="1077912"/>
                    </a:lnTo>
                    <a:lnTo>
                      <a:pt x="2066924" y="1052512"/>
                    </a:lnTo>
                    <a:lnTo>
                      <a:pt x="1993900" y="1052512"/>
                    </a:lnTo>
                    <a:lnTo>
                      <a:pt x="1939924" y="1008062"/>
                    </a:lnTo>
                    <a:lnTo>
                      <a:pt x="1831972" y="960436"/>
                    </a:lnTo>
                    <a:lnTo>
                      <a:pt x="1806572" y="985836"/>
                    </a:lnTo>
                    <a:lnTo>
                      <a:pt x="1803400" y="1011236"/>
                    </a:lnTo>
                    <a:lnTo>
                      <a:pt x="1736724" y="1042988"/>
                    </a:lnTo>
                    <a:lnTo>
                      <a:pt x="1739900" y="1103312"/>
                    </a:lnTo>
                    <a:lnTo>
                      <a:pt x="1701800" y="1096962"/>
                    </a:lnTo>
                    <a:lnTo>
                      <a:pt x="1670048" y="1052512"/>
                    </a:lnTo>
                    <a:lnTo>
                      <a:pt x="1625600" y="1046162"/>
                    </a:lnTo>
                    <a:lnTo>
                      <a:pt x="1603372" y="1093788"/>
                    </a:lnTo>
                    <a:lnTo>
                      <a:pt x="1727200" y="1179512"/>
                    </a:lnTo>
                    <a:lnTo>
                      <a:pt x="1679572" y="1217612"/>
                    </a:lnTo>
                    <a:lnTo>
                      <a:pt x="1666876" y="1258888"/>
                    </a:lnTo>
                    <a:lnTo>
                      <a:pt x="1676400" y="1287462"/>
                    </a:lnTo>
                    <a:lnTo>
                      <a:pt x="1698624" y="1392236"/>
                    </a:lnTo>
                    <a:lnTo>
                      <a:pt x="1651000" y="1468436"/>
                    </a:lnTo>
                    <a:lnTo>
                      <a:pt x="1600200" y="1414462"/>
                    </a:lnTo>
                    <a:lnTo>
                      <a:pt x="1603372" y="1379536"/>
                    </a:lnTo>
                    <a:lnTo>
                      <a:pt x="1441448" y="1195388"/>
                    </a:lnTo>
                    <a:lnTo>
                      <a:pt x="1295400" y="1116012"/>
                    </a:lnTo>
                    <a:lnTo>
                      <a:pt x="1149348" y="1087436"/>
                    </a:lnTo>
                    <a:lnTo>
                      <a:pt x="1076324" y="1052512"/>
                    </a:lnTo>
                    <a:lnTo>
                      <a:pt x="1009648" y="1125536"/>
                    </a:lnTo>
                    <a:lnTo>
                      <a:pt x="920748" y="1074736"/>
                    </a:lnTo>
                    <a:lnTo>
                      <a:pt x="876300" y="944562"/>
                    </a:lnTo>
                    <a:lnTo>
                      <a:pt x="822324" y="912812"/>
                    </a:lnTo>
                    <a:lnTo>
                      <a:pt x="781048" y="954088"/>
                    </a:lnTo>
                    <a:lnTo>
                      <a:pt x="701676" y="865188"/>
                    </a:lnTo>
                    <a:lnTo>
                      <a:pt x="619124" y="839788"/>
                    </a:lnTo>
                    <a:lnTo>
                      <a:pt x="609760" y="840408"/>
                    </a:lnTo>
                    <a:lnTo>
                      <a:pt x="514348" y="814388"/>
                    </a:lnTo>
                    <a:lnTo>
                      <a:pt x="428624" y="747712"/>
                    </a:lnTo>
                    <a:lnTo>
                      <a:pt x="295276" y="690562"/>
                    </a:lnTo>
                    <a:lnTo>
                      <a:pt x="161924" y="481012"/>
                    </a:lnTo>
                    <a:lnTo>
                      <a:pt x="190500" y="404812"/>
                    </a:lnTo>
                    <a:lnTo>
                      <a:pt x="114300" y="347662"/>
                    </a:lnTo>
                    <a:lnTo>
                      <a:pt x="114300" y="242888"/>
                    </a:lnTo>
                    <a:lnTo>
                      <a:pt x="76200" y="233362"/>
                    </a:lnTo>
                    <a:lnTo>
                      <a:pt x="36544" y="167272"/>
                    </a:lnTo>
                    <a:lnTo>
                      <a:pt x="0" y="180976"/>
                    </a:lnTo>
                    <a:lnTo>
                      <a:pt x="38100" y="166688"/>
                    </a:lnTo>
                    <a:lnTo>
                      <a:pt x="38100" y="128588"/>
                    </a:lnTo>
                    <a:lnTo>
                      <a:pt x="128588" y="42862"/>
                    </a:lnTo>
                    <a:lnTo>
                      <a:pt x="238124" y="42862"/>
                    </a:lnTo>
                    <a:lnTo>
                      <a:pt x="252412" y="9524"/>
                    </a:lnTo>
                    <a:close/>
                  </a:path>
                </a:pathLst>
              </a:custGeom>
              <a:noFill/>
              <a:ln w="38100">
                <a:solidFill>
                  <a:schemeClr val="accent6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24" name="グループ化 923">
              <a:extLst>
                <a:ext uri="{FF2B5EF4-FFF2-40B4-BE49-F238E27FC236}">
                  <a16:creationId xmlns:a16="http://schemas.microsoft.com/office/drawing/2014/main" id="{AEE0EECC-FB42-4E9B-B3AE-B5B306635A6B}"/>
                </a:ext>
              </a:extLst>
            </p:cNvPr>
            <p:cNvGrpSpPr/>
            <p:nvPr/>
          </p:nvGrpSpPr>
          <p:grpSpPr>
            <a:xfrm>
              <a:off x="39094165" y="27857418"/>
              <a:ext cx="3073931" cy="1190204"/>
              <a:chOff x="39094165" y="27857418"/>
              <a:chExt cx="3073931" cy="1190204"/>
            </a:xfrm>
          </p:grpSpPr>
          <p:sp>
            <p:nvSpPr>
              <p:cNvPr id="926" name="テキスト ボックス 87">
                <a:extLst>
                  <a:ext uri="{FF2B5EF4-FFF2-40B4-BE49-F238E27FC236}">
                    <a16:creationId xmlns:a16="http://schemas.microsoft.com/office/drawing/2014/main" id="{160A5822-FD4F-4E08-89FF-17CC43DCBF8C}"/>
                  </a:ext>
                </a:extLst>
              </p:cNvPr>
              <p:cNvSpPr txBox="1"/>
              <p:nvPr/>
            </p:nvSpPr>
            <p:spPr>
              <a:xfrm>
                <a:off x="40875746" y="28540752"/>
                <a:ext cx="492443" cy="184666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ctr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600" i="0" u="none" strike="noStrike" kern="10" cap="none" spc="0" normalizeH="0" baseline="0" noProof="0" dirty="0">
                    <a:ln>
                      <a:noFill/>
                    </a:ln>
                    <a:solidFill>
                      <a:srgbClr val="0070C0"/>
                    </a:solidFill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/>
                  </a:rPr>
                  <a:t>世田谷区</a:t>
                </a:r>
              </a:p>
            </p:txBody>
          </p:sp>
          <p:sp>
            <p:nvSpPr>
              <p:cNvPr id="927" name="テキスト ボックス 88">
                <a:extLst>
                  <a:ext uri="{FF2B5EF4-FFF2-40B4-BE49-F238E27FC236}">
                    <a16:creationId xmlns:a16="http://schemas.microsoft.com/office/drawing/2014/main" id="{09F9DD09-54DE-4822-BAA9-12D229112F3F}"/>
                  </a:ext>
                </a:extLst>
              </p:cNvPr>
              <p:cNvSpPr txBox="1"/>
              <p:nvPr/>
            </p:nvSpPr>
            <p:spPr>
              <a:xfrm>
                <a:off x="41241485" y="28862956"/>
                <a:ext cx="415498" cy="184666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l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6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70C0"/>
                    </a:solidFill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大田区</a:t>
                </a:r>
              </a:p>
            </p:txBody>
          </p:sp>
          <p:sp>
            <p:nvSpPr>
              <p:cNvPr id="928" name="テキスト ボックス 89">
                <a:extLst>
                  <a:ext uri="{FF2B5EF4-FFF2-40B4-BE49-F238E27FC236}">
                    <a16:creationId xmlns:a16="http://schemas.microsoft.com/office/drawing/2014/main" id="{4074889D-5B6C-4F26-9E0E-5A8DE56D2425}"/>
                  </a:ext>
                </a:extLst>
              </p:cNvPr>
              <p:cNvSpPr txBox="1"/>
              <p:nvPr/>
            </p:nvSpPr>
            <p:spPr>
              <a:xfrm>
                <a:off x="41268187" y="28722261"/>
                <a:ext cx="415498" cy="184666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l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6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70C0"/>
                    </a:solidFill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品川区</a:t>
                </a:r>
              </a:p>
            </p:txBody>
          </p:sp>
          <p:sp>
            <p:nvSpPr>
              <p:cNvPr id="929" name="テキスト ボックス 90">
                <a:extLst>
                  <a:ext uri="{FF2B5EF4-FFF2-40B4-BE49-F238E27FC236}">
                    <a16:creationId xmlns:a16="http://schemas.microsoft.com/office/drawing/2014/main" id="{13CB62D7-C419-4E84-ADD9-0A3F8885D431}"/>
                  </a:ext>
                </a:extLst>
              </p:cNvPr>
              <p:cNvSpPr txBox="1"/>
              <p:nvPr/>
            </p:nvSpPr>
            <p:spPr>
              <a:xfrm>
                <a:off x="41127459" y="28438358"/>
                <a:ext cx="415498" cy="184666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l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6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70C0"/>
                    </a:solidFill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渋谷区</a:t>
                </a:r>
              </a:p>
            </p:txBody>
          </p:sp>
          <p:sp>
            <p:nvSpPr>
              <p:cNvPr id="930" name="テキスト ボックス 91">
                <a:extLst>
                  <a:ext uri="{FF2B5EF4-FFF2-40B4-BE49-F238E27FC236}">
                    <a16:creationId xmlns:a16="http://schemas.microsoft.com/office/drawing/2014/main" id="{94744738-3D90-4F69-8C9A-EC25FE2A228A}"/>
                  </a:ext>
                </a:extLst>
              </p:cNvPr>
              <p:cNvSpPr txBox="1"/>
              <p:nvPr/>
            </p:nvSpPr>
            <p:spPr>
              <a:xfrm>
                <a:off x="41341208" y="28612901"/>
                <a:ext cx="338554" cy="184666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l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6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70C0"/>
                    </a:solidFill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港区</a:t>
                </a:r>
              </a:p>
            </p:txBody>
          </p:sp>
          <p:sp>
            <p:nvSpPr>
              <p:cNvPr id="931" name="テキスト ボックス 92">
                <a:extLst>
                  <a:ext uri="{FF2B5EF4-FFF2-40B4-BE49-F238E27FC236}">
                    <a16:creationId xmlns:a16="http://schemas.microsoft.com/office/drawing/2014/main" id="{5A3CF368-F21A-403B-AE7E-54B62656AAB9}"/>
                  </a:ext>
                </a:extLst>
              </p:cNvPr>
              <p:cNvSpPr txBox="1"/>
              <p:nvPr/>
            </p:nvSpPr>
            <p:spPr>
              <a:xfrm>
                <a:off x="41114882" y="28628869"/>
                <a:ext cx="415498" cy="184666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l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6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70C0"/>
                    </a:solidFill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目黒区</a:t>
                </a:r>
              </a:p>
            </p:txBody>
          </p:sp>
          <p:sp>
            <p:nvSpPr>
              <p:cNvPr id="932" name="テキスト ボックス 93">
                <a:extLst>
                  <a:ext uri="{FF2B5EF4-FFF2-40B4-BE49-F238E27FC236}">
                    <a16:creationId xmlns:a16="http://schemas.microsoft.com/office/drawing/2014/main" id="{9A6FEAFA-48CB-473A-B4CB-F371EF5E874F}"/>
                  </a:ext>
                </a:extLst>
              </p:cNvPr>
              <p:cNvSpPr txBox="1"/>
              <p:nvPr/>
            </p:nvSpPr>
            <p:spPr>
              <a:xfrm>
                <a:off x="41675653" y="28335109"/>
                <a:ext cx="492443" cy="184666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l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6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70C0"/>
                    </a:solidFill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江戸川区</a:t>
                </a:r>
              </a:p>
            </p:txBody>
          </p:sp>
          <p:sp>
            <p:nvSpPr>
              <p:cNvPr id="933" name="テキスト ボックス 94">
                <a:extLst>
                  <a:ext uri="{FF2B5EF4-FFF2-40B4-BE49-F238E27FC236}">
                    <a16:creationId xmlns:a16="http://schemas.microsoft.com/office/drawing/2014/main" id="{235E10B6-845D-465D-BB5E-0D78C379DD4A}"/>
                  </a:ext>
                </a:extLst>
              </p:cNvPr>
              <p:cNvSpPr txBox="1"/>
              <p:nvPr/>
            </p:nvSpPr>
            <p:spPr>
              <a:xfrm>
                <a:off x="41619503" y="28086738"/>
                <a:ext cx="415498" cy="184666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l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6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70C0"/>
                    </a:solidFill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葛飾区</a:t>
                </a:r>
              </a:p>
            </p:txBody>
          </p:sp>
          <p:sp>
            <p:nvSpPr>
              <p:cNvPr id="934" name="テキスト ボックス 95">
                <a:extLst>
                  <a:ext uri="{FF2B5EF4-FFF2-40B4-BE49-F238E27FC236}">
                    <a16:creationId xmlns:a16="http://schemas.microsoft.com/office/drawing/2014/main" id="{6DE9C3E8-FA27-4D7D-AF7C-C52B871853B5}"/>
                  </a:ext>
                </a:extLst>
              </p:cNvPr>
              <p:cNvSpPr txBox="1"/>
              <p:nvPr/>
            </p:nvSpPr>
            <p:spPr>
              <a:xfrm>
                <a:off x="41378817" y="27986602"/>
                <a:ext cx="415498" cy="184666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l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6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70C0"/>
                    </a:solidFill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足立区</a:t>
                </a:r>
              </a:p>
            </p:txBody>
          </p:sp>
          <p:sp>
            <p:nvSpPr>
              <p:cNvPr id="935" name="テキスト ボックス 96">
                <a:extLst>
                  <a:ext uri="{FF2B5EF4-FFF2-40B4-BE49-F238E27FC236}">
                    <a16:creationId xmlns:a16="http://schemas.microsoft.com/office/drawing/2014/main" id="{A0E8C5E9-E955-485D-AC6C-CBE6F283A905}"/>
                  </a:ext>
                </a:extLst>
              </p:cNvPr>
              <p:cNvSpPr txBox="1"/>
              <p:nvPr/>
            </p:nvSpPr>
            <p:spPr>
              <a:xfrm>
                <a:off x="41601556" y="28475499"/>
                <a:ext cx="415498" cy="184666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l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6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70C0"/>
                    </a:solidFill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江東区</a:t>
                </a:r>
              </a:p>
            </p:txBody>
          </p:sp>
          <p:sp>
            <p:nvSpPr>
              <p:cNvPr id="936" name="テキスト ボックス 97">
                <a:extLst>
                  <a:ext uri="{FF2B5EF4-FFF2-40B4-BE49-F238E27FC236}">
                    <a16:creationId xmlns:a16="http://schemas.microsoft.com/office/drawing/2014/main" id="{448F69EB-A10D-44D9-8313-738382023909}"/>
                  </a:ext>
                </a:extLst>
              </p:cNvPr>
              <p:cNvSpPr txBox="1"/>
              <p:nvPr/>
            </p:nvSpPr>
            <p:spPr>
              <a:xfrm>
                <a:off x="41387734" y="28524784"/>
                <a:ext cx="415498" cy="184666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l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6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70C0"/>
                    </a:solidFill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中央区</a:t>
                </a:r>
              </a:p>
            </p:txBody>
          </p:sp>
          <p:sp>
            <p:nvSpPr>
              <p:cNvPr id="937" name="テキスト ボックス 98">
                <a:extLst>
                  <a:ext uri="{FF2B5EF4-FFF2-40B4-BE49-F238E27FC236}">
                    <a16:creationId xmlns:a16="http://schemas.microsoft.com/office/drawing/2014/main" id="{C13F5A5F-8AC4-4E49-8F51-C8F32AB7C194}"/>
                  </a:ext>
                </a:extLst>
              </p:cNvPr>
              <p:cNvSpPr txBox="1"/>
              <p:nvPr/>
            </p:nvSpPr>
            <p:spPr>
              <a:xfrm>
                <a:off x="41536944" y="28250979"/>
                <a:ext cx="415498" cy="184666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l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6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70C0"/>
                    </a:solidFill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墨田区</a:t>
                </a:r>
              </a:p>
            </p:txBody>
          </p:sp>
          <p:sp>
            <p:nvSpPr>
              <p:cNvPr id="938" name="テキスト ボックス 99">
                <a:extLst>
                  <a:ext uri="{FF2B5EF4-FFF2-40B4-BE49-F238E27FC236}">
                    <a16:creationId xmlns:a16="http://schemas.microsoft.com/office/drawing/2014/main" id="{244CF878-70CD-4016-B24B-3CB370085FCD}"/>
                  </a:ext>
                </a:extLst>
              </p:cNvPr>
              <p:cNvSpPr txBox="1"/>
              <p:nvPr/>
            </p:nvSpPr>
            <p:spPr>
              <a:xfrm>
                <a:off x="41030038" y="28287276"/>
                <a:ext cx="415498" cy="184666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l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6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70C0"/>
                    </a:solidFill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中野区</a:t>
                </a:r>
              </a:p>
            </p:txBody>
          </p:sp>
          <p:sp>
            <p:nvSpPr>
              <p:cNvPr id="939" name="テキスト ボックス 100">
                <a:extLst>
                  <a:ext uri="{FF2B5EF4-FFF2-40B4-BE49-F238E27FC236}">
                    <a16:creationId xmlns:a16="http://schemas.microsoft.com/office/drawing/2014/main" id="{8B0C1B93-A94E-4ADC-9E56-348A300DC1B6}"/>
                  </a:ext>
                </a:extLst>
              </p:cNvPr>
              <p:cNvSpPr txBox="1"/>
              <p:nvPr/>
            </p:nvSpPr>
            <p:spPr>
              <a:xfrm>
                <a:off x="40943391" y="28378410"/>
                <a:ext cx="415498" cy="184666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l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6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70C0"/>
                    </a:solidFill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杉並区</a:t>
                </a:r>
              </a:p>
            </p:txBody>
          </p:sp>
          <p:sp>
            <p:nvSpPr>
              <p:cNvPr id="940" name="テキスト ボックス 101">
                <a:extLst>
                  <a:ext uri="{FF2B5EF4-FFF2-40B4-BE49-F238E27FC236}">
                    <a16:creationId xmlns:a16="http://schemas.microsoft.com/office/drawing/2014/main" id="{A57E6277-4A5B-462B-9CB8-1D447B673D20}"/>
                  </a:ext>
                </a:extLst>
              </p:cNvPr>
              <p:cNvSpPr txBox="1"/>
              <p:nvPr/>
            </p:nvSpPr>
            <p:spPr>
              <a:xfrm>
                <a:off x="41061874" y="28032912"/>
                <a:ext cx="415498" cy="184666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l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6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70C0"/>
                    </a:solidFill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板橋区</a:t>
                </a:r>
              </a:p>
            </p:txBody>
          </p:sp>
          <p:sp>
            <p:nvSpPr>
              <p:cNvPr id="941" name="テキスト ボックス 102">
                <a:extLst>
                  <a:ext uri="{FF2B5EF4-FFF2-40B4-BE49-F238E27FC236}">
                    <a16:creationId xmlns:a16="http://schemas.microsoft.com/office/drawing/2014/main" id="{B9C5CA53-4288-49ED-9772-6F2967E14529}"/>
                  </a:ext>
                </a:extLst>
              </p:cNvPr>
              <p:cNvSpPr txBox="1"/>
              <p:nvPr/>
            </p:nvSpPr>
            <p:spPr>
              <a:xfrm>
                <a:off x="40855931" y="28124493"/>
                <a:ext cx="415498" cy="184666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l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6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70C0"/>
                    </a:solidFill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練馬区</a:t>
                </a:r>
              </a:p>
            </p:txBody>
          </p:sp>
          <p:sp>
            <p:nvSpPr>
              <p:cNvPr id="942" name="テキスト ボックス 103">
                <a:extLst>
                  <a:ext uri="{FF2B5EF4-FFF2-40B4-BE49-F238E27FC236}">
                    <a16:creationId xmlns:a16="http://schemas.microsoft.com/office/drawing/2014/main" id="{8E3C8ED0-7C1F-47DE-8BD9-78E97DC91CC1}"/>
                  </a:ext>
                </a:extLst>
              </p:cNvPr>
              <p:cNvSpPr txBox="1"/>
              <p:nvPr/>
            </p:nvSpPr>
            <p:spPr>
              <a:xfrm>
                <a:off x="41251984" y="28079926"/>
                <a:ext cx="338554" cy="184666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l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6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70C0"/>
                    </a:solidFill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北区</a:t>
                </a:r>
              </a:p>
            </p:txBody>
          </p:sp>
          <p:sp>
            <p:nvSpPr>
              <p:cNvPr id="943" name="テキスト ボックス 104">
                <a:extLst>
                  <a:ext uri="{FF2B5EF4-FFF2-40B4-BE49-F238E27FC236}">
                    <a16:creationId xmlns:a16="http://schemas.microsoft.com/office/drawing/2014/main" id="{A00000B9-3FDC-478D-A256-B9028E865A63}"/>
                  </a:ext>
                </a:extLst>
              </p:cNvPr>
              <p:cNvSpPr txBox="1"/>
              <p:nvPr/>
            </p:nvSpPr>
            <p:spPr>
              <a:xfrm>
                <a:off x="41492804" y="28325528"/>
                <a:ext cx="415498" cy="184666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l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6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70C0"/>
                    </a:solidFill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台東区</a:t>
                </a:r>
              </a:p>
            </p:txBody>
          </p:sp>
          <p:sp>
            <p:nvSpPr>
              <p:cNvPr id="944" name="テキスト ボックス 105">
                <a:extLst>
                  <a:ext uri="{FF2B5EF4-FFF2-40B4-BE49-F238E27FC236}">
                    <a16:creationId xmlns:a16="http://schemas.microsoft.com/office/drawing/2014/main" id="{CDC3F11B-E2E5-498F-BED6-3EBA0A81E28B}"/>
                  </a:ext>
                </a:extLst>
              </p:cNvPr>
              <p:cNvSpPr txBox="1"/>
              <p:nvPr/>
            </p:nvSpPr>
            <p:spPr>
              <a:xfrm>
                <a:off x="41378748" y="28171268"/>
                <a:ext cx="415498" cy="184666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l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6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70C0"/>
                    </a:solidFill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荒川区</a:t>
                </a:r>
              </a:p>
            </p:txBody>
          </p:sp>
          <p:sp>
            <p:nvSpPr>
              <p:cNvPr id="945" name="テキスト ボックス 106">
                <a:extLst>
                  <a:ext uri="{FF2B5EF4-FFF2-40B4-BE49-F238E27FC236}">
                    <a16:creationId xmlns:a16="http://schemas.microsoft.com/office/drawing/2014/main" id="{8D620D16-DAF5-4F6A-9309-66446F652959}"/>
                  </a:ext>
                </a:extLst>
              </p:cNvPr>
              <p:cNvSpPr txBox="1"/>
              <p:nvPr/>
            </p:nvSpPr>
            <p:spPr>
              <a:xfrm>
                <a:off x="41344220" y="28448093"/>
                <a:ext cx="492443" cy="184666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l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6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70C0"/>
                    </a:solidFill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千代田区</a:t>
                </a:r>
              </a:p>
            </p:txBody>
          </p:sp>
          <p:sp>
            <p:nvSpPr>
              <p:cNvPr id="946" name="テキスト ボックス 107">
                <a:extLst>
                  <a:ext uri="{FF2B5EF4-FFF2-40B4-BE49-F238E27FC236}">
                    <a16:creationId xmlns:a16="http://schemas.microsoft.com/office/drawing/2014/main" id="{EBAA444F-B201-4D13-881F-4B89392DB6D2}"/>
                  </a:ext>
                </a:extLst>
              </p:cNvPr>
              <p:cNvSpPr txBox="1"/>
              <p:nvPr/>
            </p:nvSpPr>
            <p:spPr>
              <a:xfrm>
                <a:off x="41318753" y="28268010"/>
                <a:ext cx="470306" cy="18466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l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6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70C0"/>
                    </a:solidFill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文京区</a:t>
                </a:r>
              </a:p>
            </p:txBody>
          </p:sp>
          <p:sp>
            <p:nvSpPr>
              <p:cNvPr id="947" name="テキスト ボックス 108">
                <a:extLst>
                  <a:ext uri="{FF2B5EF4-FFF2-40B4-BE49-F238E27FC236}">
                    <a16:creationId xmlns:a16="http://schemas.microsoft.com/office/drawing/2014/main" id="{3543738A-B52D-425D-8B21-4A8721986CBF}"/>
                  </a:ext>
                </a:extLst>
              </p:cNvPr>
              <p:cNvSpPr txBox="1"/>
              <p:nvPr/>
            </p:nvSpPr>
            <p:spPr>
              <a:xfrm>
                <a:off x="41227490" y="28361247"/>
                <a:ext cx="415498" cy="184666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l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6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70C0"/>
                    </a:solidFill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新宿区</a:t>
                </a:r>
              </a:p>
            </p:txBody>
          </p:sp>
          <p:sp>
            <p:nvSpPr>
              <p:cNvPr id="948" name="テキスト ボックス 109">
                <a:extLst>
                  <a:ext uri="{FF2B5EF4-FFF2-40B4-BE49-F238E27FC236}">
                    <a16:creationId xmlns:a16="http://schemas.microsoft.com/office/drawing/2014/main" id="{C3439C18-D2A3-4FC4-AC4C-54B3E6436809}"/>
                  </a:ext>
                </a:extLst>
              </p:cNvPr>
              <p:cNvSpPr txBox="1"/>
              <p:nvPr/>
            </p:nvSpPr>
            <p:spPr>
              <a:xfrm>
                <a:off x="41121834" y="28189668"/>
                <a:ext cx="415498" cy="184666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l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6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70C0"/>
                    </a:solidFill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豊島区</a:t>
                </a:r>
              </a:p>
            </p:txBody>
          </p:sp>
          <p:sp>
            <p:nvSpPr>
              <p:cNvPr id="949" name="テキスト ボックス 57">
                <a:extLst>
                  <a:ext uri="{FF2B5EF4-FFF2-40B4-BE49-F238E27FC236}">
                    <a16:creationId xmlns:a16="http://schemas.microsoft.com/office/drawing/2014/main" id="{33EEDEF6-8979-4BF1-9EEE-EE2581F837C9}"/>
                  </a:ext>
                </a:extLst>
              </p:cNvPr>
              <p:cNvSpPr txBox="1"/>
              <p:nvPr/>
            </p:nvSpPr>
            <p:spPr>
              <a:xfrm>
                <a:off x="39094165" y="27857418"/>
                <a:ext cx="595035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l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800" b="0" i="0" u="none" strike="noStrike" kern="120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奥多摩町</a:t>
                </a:r>
              </a:p>
            </p:txBody>
          </p:sp>
          <p:sp>
            <p:nvSpPr>
              <p:cNvPr id="950" name="テキスト ボックス 58">
                <a:extLst>
                  <a:ext uri="{FF2B5EF4-FFF2-40B4-BE49-F238E27FC236}">
                    <a16:creationId xmlns:a16="http://schemas.microsoft.com/office/drawing/2014/main" id="{49E67AD2-7A23-4FF1-A6F3-20F15D85D203}"/>
                  </a:ext>
                </a:extLst>
              </p:cNvPr>
              <p:cNvSpPr txBox="1"/>
              <p:nvPr/>
            </p:nvSpPr>
            <p:spPr>
              <a:xfrm>
                <a:off x="39753520" y="27924324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l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800" b="0" i="0" u="none" strike="noStrike" kern="120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青梅市</a:t>
                </a:r>
              </a:p>
            </p:txBody>
          </p:sp>
          <p:sp>
            <p:nvSpPr>
              <p:cNvPr id="951" name="テキスト ボックス 59">
                <a:extLst>
                  <a:ext uri="{FF2B5EF4-FFF2-40B4-BE49-F238E27FC236}">
                    <a16:creationId xmlns:a16="http://schemas.microsoft.com/office/drawing/2014/main" id="{4A746767-441F-45B3-856C-215B213D4874}"/>
                  </a:ext>
                </a:extLst>
              </p:cNvPr>
              <p:cNvSpPr txBox="1"/>
              <p:nvPr/>
            </p:nvSpPr>
            <p:spPr>
              <a:xfrm>
                <a:off x="39269703" y="28245634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l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800" b="0" i="0" u="none" strike="noStrike" kern="120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檜原村</a:t>
                </a:r>
              </a:p>
            </p:txBody>
          </p:sp>
          <p:sp>
            <p:nvSpPr>
              <p:cNvPr id="952" name="テキスト ボックス 60">
                <a:extLst>
                  <a:ext uri="{FF2B5EF4-FFF2-40B4-BE49-F238E27FC236}">
                    <a16:creationId xmlns:a16="http://schemas.microsoft.com/office/drawing/2014/main" id="{0580B28B-CC74-4B15-AEE3-0B8FEFE5D1E6}"/>
                  </a:ext>
                </a:extLst>
              </p:cNvPr>
              <p:cNvSpPr txBox="1"/>
              <p:nvPr/>
            </p:nvSpPr>
            <p:spPr>
              <a:xfrm>
                <a:off x="39602885" y="28083190"/>
                <a:ext cx="595035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l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800" b="0" i="0" u="none" strike="noStrike" kern="120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日の出町</a:t>
                </a:r>
              </a:p>
            </p:txBody>
          </p:sp>
          <p:sp>
            <p:nvSpPr>
              <p:cNvPr id="953" name="テキスト ボックス 61">
                <a:extLst>
                  <a:ext uri="{FF2B5EF4-FFF2-40B4-BE49-F238E27FC236}">
                    <a16:creationId xmlns:a16="http://schemas.microsoft.com/office/drawing/2014/main" id="{C4352199-86D2-4A73-86DC-C02D8C900606}"/>
                  </a:ext>
                </a:extLst>
              </p:cNvPr>
              <p:cNvSpPr txBox="1"/>
              <p:nvPr/>
            </p:nvSpPr>
            <p:spPr>
              <a:xfrm>
                <a:off x="39644750" y="28242192"/>
                <a:ext cx="697627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l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800" b="0" i="0" u="none" strike="noStrike" kern="120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あきる野市</a:t>
                </a:r>
              </a:p>
            </p:txBody>
          </p:sp>
          <p:sp>
            <p:nvSpPr>
              <p:cNvPr id="954" name="テキスト ボックス 62">
                <a:extLst>
                  <a:ext uri="{FF2B5EF4-FFF2-40B4-BE49-F238E27FC236}">
                    <a16:creationId xmlns:a16="http://schemas.microsoft.com/office/drawing/2014/main" id="{70C08AEC-2FAA-4891-ACDE-633DC1602B59}"/>
                  </a:ext>
                </a:extLst>
              </p:cNvPr>
              <p:cNvSpPr txBox="1"/>
              <p:nvPr/>
            </p:nvSpPr>
            <p:spPr>
              <a:xfrm>
                <a:off x="39779980" y="28506558"/>
                <a:ext cx="595035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l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800" b="0" i="0" u="none" strike="noStrike" kern="120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八王子市</a:t>
                </a:r>
              </a:p>
            </p:txBody>
          </p:sp>
          <p:sp>
            <p:nvSpPr>
              <p:cNvPr id="955" name="テキスト ボックス 63">
                <a:extLst>
                  <a:ext uri="{FF2B5EF4-FFF2-40B4-BE49-F238E27FC236}">
                    <a16:creationId xmlns:a16="http://schemas.microsoft.com/office/drawing/2014/main" id="{FDCDEA7B-85CA-4EEE-8398-81297181D805}"/>
                  </a:ext>
                </a:extLst>
              </p:cNvPr>
              <p:cNvSpPr txBox="1"/>
              <p:nvPr/>
            </p:nvSpPr>
            <p:spPr>
              <a:xfrm>
                <a:off x="40352484" y="28810503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l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800" b="0" i="0" u="none" strike="noStrike" kern="120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町田市</a:t>
                </a:r>
              </a:p>
            </p:txBody>
          </p:sp>
          <p:sp>
            <p:nvSpPr>
              <p:cNvPr id="956" name="テキスト ボックス 64">
                <a:extLst>
                  <a:ext uri="{FF2B5EF4-FFF2-40B4-BE49-F238E27FC236}">
                    <a16:creationId xmlns:a16="http://schemas.microsoft.com/office/drawing/2014/main" id="{29109E81-2646-4EF7-9383-1B888B7F9C4C}"/>
                  </a:ext>
                </a:extLst>
              </p:cNvPr>
              <p:cNvSpPr txBox="1"/>
              <p:nvPr/>
            </p:nvSpPr>
            <p:spPr>
              <a:xfrm>
                <a:off x="39914556" y="28125569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l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800" b="0" i="0" u="none" strike="noStrike" kern="120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羽村市</a:t>
                </a:r>
              </a:p>
            </p:txBody>
          </p:sp>
          <p:sp>
            <p:nvSpPr>
              <p:cNvPr id="957" name="テキスト ボックス 65">
                <a:extLst>
                  <a:ext uri="{FF2B5EF4-FFF2-40B4-BE49-F238E27FC236}">
                    <a16:creationId xmlns:a16="http://schemas.microsoft.com/office/drawing/2014/main" id="{13F0AA84-5230-4A08-B006-E873C56D1772}"/>
                  </a:ext>
                </a:extLst>
              </p:cNvPr>
              <p:cNvSpPr txBox="1"/>
              <p:nvPr/>
            </p:nvSpPr>
            <p:spPr>
              <a:xfrm>
                <a:off x="39979969" y="28186826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l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800" b="0" i="0" u="none" strike="noStrike" kern="120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福生市</a:t>
                </a:r>
              </a:p>
            </p:txBody>
          </p:sp>
          <p:sp>
            <p:nvSpPr>
              <p:cNvPr id="958" name="テキスト ボックス 66">
                <a:extLst>
                  <a:ext uri="{FF2B5EF4-FFF2-40B4-BE49-F238E27FC236}">
                    <a16:creationId xmlns:a16="http://schemas.microsoft.com/office/drawing/2014/main" id="{DFF6DC6A-3C42-45CA-90E1-4507B426692B}"/>
                  </a:ext>
                </a:extLst>
              </p:cNvPr>
              <p:cNvSpPr txBox="1"/>
              <p:nvPr/>
            </p:nvSpPr>
            <p:spPr>
              <a:xfrm>
                <a:off x="39983231" y="27975753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l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800" b="0" i="0" u="none" strike="noStrike" kern="120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瑞穂町</a:t>
                </a:r>
              </a:p>
            </p:txBody>
          </p:sp>
          <p:sp>
            <p:nvSpPr>
              <p:cNvPr id="959" name="テキスト ボックス 67">
                <a:extLst>
                  <a:ext uri="{FF2B5EF4-FFF2-40B4-BE49-F238E27FC236}">
                    <a16:creationId xmlns:a16="http://schemas.microsoft.com/office/drawing/2014/main" id="{53CA2085-D515-4FFA-89AF-9F644F4DA441}"/>
                  </a:ext>
                </a:extLst>
              </p:cNvPr>
              <p:cNvSpPr txBox="1"/>
              <p:nvPr/>
            </p:nvSpPr>
            <p:spPr>
              <a:xfrm>
                <a:off x="40043966" y="28289516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l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800" b="0" i="0" u="none" strike="noStrike" kern="120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昭島市</a:t>
                </a:r>
              </a:p>
            </p:txBody>
          </p:sp>
          <p:sp>
            <p:nvSpPr>
              <p:cNvPr id="960" name="テキスト ボックス 68">
                <a:extLst>
                  <a:ext uri="{FF2B5EF4-FFF2-40B4-BE49-F238E27FC236}">
                    <a16:creationId xmlns:a16="http://schemas.microsoft.com/office/drawing/2014/main" id="{90EBCBD4-F5D5-4586-9BFB-DB3140820A7A}"/>
                  </a:ext>
                </a:extLst>
              </p:cNvPr>
              <p:cNvSpPr txBox="1"/>
              <p:nvPr/>
            </p:nvSpPr>
            <p:spPr>
              <a:xfrm>
                <a:off x="40153083" y="28224249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l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800" b="0" i="0" u="none" strike="noStrike" kern="120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立川市</a:t>
                </a:r>
              </a:p>
            </p:txBody>
          </p:sp>
          <p:sp>
            <p:nvSpPr>
              <p:cNvPr id="961" name="テキスト ボックス 69">
                <a:extLst>
                  <a:ext uri="{FF2B5EF4-FFF2-40B4-BE49-F238E27FC236}">
                    <a16:creationId xmlns:a16="http://schemas.microsoft.com/office/drawing/2014/main" id="{82FF6773-B502-4C66-BDA4-EA1EF9708D13}"/>
                  </a:ext>
                </a:extLst>
              </p:cNvPr>
              <p:cNvSpPr txBox="1"/>
              <p:nvPr/>
            </p:nvSpPr>
            <p:spPr>
              <a:xfrm>
                <a:off x="40446559" y="28188609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l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800" b="0" i="0" u="none" strike="noStrike" kern="120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小平市</a:t>
                </a:r>
              </a:p>
            </p:txBody>
          </p:sp>
          <p:sp>
            <p:nvSpPr>
              <p:cNvPr id="962" name="テキスト ボックス 70">
                <a:extLst>
                  <a:ext uri="{FF2B5EF4-FFF2-40B4-BE49-F238E27FC236}">
                    <a16:creationId xmlns:a16="http://schemas.microsoft.com/office/drawing/2014/main" id="{F110F010-D6BF-4AA7-879A-E3D77CCB79BD}"/>
                  </a:ext>
                </a:extLst>
              </p:cNvPr>
              <p:cNvSpPr txBox="1"/>
              <p:nvPr/>
            </p:nvSpPr>
            <p:spPr>
              <a:xfrm>
                <a:off x="40252781" y="28120311"/>
                <a:ext cx="595035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l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800" b="0" i="0" u="none" strike="noStrike" kern="120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東大和市</a:t>
                </a:r>
              </a:p>
            </p:txBody>
          </p:sp>
          <p:sp>
            <p:nvSpPr>
              <p:cNvPr id="963" name="テキスト ボックス 71">
                <a:extLst>
                  <a:ext uri="{FF2B5EF4-FFF2-40B4-BE49-F238E27FC236}">
                    <a16:creationId xmlns:a16="http://schemas.microsoft.com/office/drawing/2014/main" id="{0D900C71-1111-4E4B-A1EE-2DA7CADEDC15}"/>
                  </a:ext>
                </a:extLst>
              </p:cNvPr>
              <p:cNvSpPr txBox="1"/>
              <p:nvPr/>
            </p:nvSpPr>
            <p:spPr>
              <a:xfrm>
                <a:off x="40481525" y="28078341"/>
                <a:ext cx="595035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l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800" b="0" i="0" u="none" strike="noStrike" kern="120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東村山市</a:t>
                </a:r>
              </a:p>
            </p:txBody>
          </p:sp>
          <p:sp>
            <p:nvSpPr>
              <p:cNvPr id="964" name="テキスト ボックス 72">
                <a:extLst>
                  <a:ext uri="{FF2B5EF4-FFF2-40B4-BE49-F238E27FC236}">
                    <a16:creationId xmlns:a16="http://schemas.microsoft.com/office/drawing/2014/main" id="{5C05F520-CAD5-497F-97B5-19934447A3B7}"/>
                  </a:ext>
                </a:extLst>
              </p:cNvPr>
              <p:cNvSpPr txBox="1"/>
              <p:nvPr/>
            </p:nvSpPr>
            <p:spPr>
              <a:xfrm>
                <a:off x="40651454" y="28197461"/>
                <a:ext cx="595035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l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800" b="0" i="0" u="none" strike="noStrike" kern="120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西東京市</a:t>
                </a:r>
              </a:p>
            </p:txBody>
          </p:sp>
          <p:sp>
            <p:nvSpPr>
              <p:cNvPr id="965" name="テキスト ボックス 73">
                <a:extLst>
                  <a:ext uri="{FF2B5EF4-FFF2-40B4-BE49-F238E27FC236}">
                    <a16:creationId xmlns:a16="http://schemas.microsoft.com/office/drawing/2014/main" id="{F44B75D4-A7DC-460A-863F-BF1D1E91482C}"/>
                  </a:ext>
                </a:extLst>
              </p:cNvPr>
              <p:cNvSpPr txBox="1"/>
              <p:nvPr/>
            </p:nvSpPr>
            <p:spPr>
              <a:xfrm>
                <a:off x="40113702" y="28481282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l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800" b="0" i="0" u="none" strike="noStrike" kern="120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日野市</a:t>
                </a:r>
              </a:p>
            </p:txBody>
          </p:sp>
          <p:sp>
            <p:nvSpPr>
              <p:cNvPr id="966" name="テキスト ボックス 74">
                <a:extLst>
                  <a:ext uri="{FF2B5EF4-FFF2-40B4-BE49-F238E27FC236}">
                    <a16:creationId xmlns:a16="http://schemas.microsoft.com/office/drawing/2014/main" id="{540ED7BD-91E6-4822-A0E8-4E25BABA987A}"/>
                  </a:ext>
                </a:extLst>
              </p:cNvPr>
              <p:cNvSpPr txBox="1"/>
              <p:nvPr/>
            </p:nvSpPr>
            <p:spPr>
              <a:xfrm>
                <a:off x="40629077" y="27997414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l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800" b="0" i="0" u="none" strike="noStrike" kern="120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清瀬市</a:t>
                </a:r>
              </a:p>
            </p:txBody>
          </p:sp>
          <p:sp>
            <p:nvSpPr>
              <p:cNvPr id="967" name="テキスト ボックス 75">
                <a:extLst>
                  <a:ext uri="{FF2B5EF4-FFF2-40B4-BE49-F238E27FC236}">
                    <a16:creationId xmlns:a16="http://schemas.microsoft.com/office/drawing/2014/main" id="{22BF25F7-0781-4DB7-9DB5-24A2DA39CCFE}"/>
                  </a:ext>
                </a:extLst>
              </p:cNvPr>
              <p:cNvSpPr txBox="1"/>
              <p:nvPr/>
            </p:nvSpPr>
            <p:spPr>
              <a:xfrm>
                <a:off x="40338104" y="28226847"/>
                <a:ext cx="697627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l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800" b="0" i="0" u="none" strike="noStrike" kern="120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東久留米市</a:t>
                </a:r>
              </a:p>
            </p:txBody>
          </p:sp>
          <p:sp>
            <p:nvSpPr>
              <p:cNvPr id="968" name="テキスト ボックス 76">
                <a:extLst>
                  <a:ext uri="{FF2B5EF4-FFF2-40B4-BE49-F238E27FC236}">
                    <a16:creationId xmlns:a16="http://schemas.microsoft.com/office/drawing/2014/main" id="{DF043130-0364-4A8D-909F-698FC7631E50}"/>
                  </a:ext>
                </a:extLst>
              </p:cNvPr>
              <p:cNvSpPr txBox="1"/>
              <p:nvPr/>
            </p:nvSpPr>
            <p:spPr>
              <a:xfrm>
                <a:off x="40087873" y="28034707"/>
                <a:ext cx="697627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l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800" b="0" i="0" u="none" strike="noStrike" kern="120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武蔵村山市</a:t>
                </a:r>
              </a:p>
            </p:txBody>
          </p:sp>
          <p:sp>
            <p:nvSpPr>
              <p:cNvPr id="969" name="テキスト ボックス 77">
                <a:extLst>
                  <a:ext uri="{FF2B5EF4-FFF2-40B4-BE49-F238E27FC236}">
                    <a16:creationId xmlns:a16="http://schemas.microsoft.com/office/drawing/2014/main" id="{AC8CBB13-46F7-4D98-88C9-5C8C6CE7CB6E}"/>
                  </a:ext>
                </a:extLst>
              </p:cNvPr>
              <p:cNvSpPr txBox="1"/>
              <p:nvPr/>
            </p:nvSpPr>
            <p:spPr>
              <a:xfrm>
                <a:off x="40291198" y="28567311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l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800" b="0" i="0" u="none" strike="noStrike" kern="120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多摩市</a:t>
                </a:r>
              </a:p>
            </p:txBody>
          </p:sp>
          <p:sp>
            <p:nvSpPr>
              <p:cNvPr id="970" name="テキスト ボックス 78">
                <a:extLst>
                  <a:ext uri="{FF2B5EF4-FFF2-40B4-BE49-F238E27FC236}">
                    <a16:creationId xmlns:a16="http://schemas.microsoft.com/office/drawing/2014/main" id="{FCFC9D0B-1D8E-4660-ABD4-E2B5C4C3385C}"/>
                  </a:ext>
                </a:extLst>
              </p:cNvPr>
              <p:cNvSpPr txBox="1"/>
              <p:nvPr/>
            </p:nvSpPr>
            <p:spPr>
              <a:xfrm>
                <a:off x="40516116" y="28633444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l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800" b="0" i="0" u="none" strike="noStrike" kern="120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稲城市</a:t>
                </a:r>
              </a:p>
            </p:txBody>
          </p:sp>
          <p:sp>
            <p:nvSpPr>
              <p:cNvPr id="971" name="テキスト ボックス 79">
                <a:extLst>
                  <a:ext uri="{FF2B5EF4-FFF2-40B4-BE49-F238E27FC236}">
                    <a16:creationId xmlns:a16="http://schemas.microsoft.com/office/drawing/2014/main" id="{ECCDD4F0-6E4E-4F25-B849-24993501B8D4}"/>
                  </a:ext>
                </a:extLst>
              </p:cNvPr>
              <p:cNvSpPr txBox="1"/>
              <p:nvPr/>
            </p:nvSpPr>
            <p:spPr>
              <a:xfrm>
                <a:off x="40501623" y="28434970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l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800" b="0" i="0" u="none" strike="noStrike" kern="120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府中市</a:t>
                </a:r>
              </a:p>
            </p:txBody>
          </p:sp>
          <p:sp>
            <p:nvSpPr>
              <p:cNvPr id="972" name="テキスト ボックス 80">
                <a:extLst>
                  <a:ext uri="{FF2B5EF4-FFF2-40B4-BE49-F238E27FC236}">
                    <a16:creationId xmlns:a16="http://schemas.microsoft.com/office/drawing/2014/main" id="{D1CF835E-C9CD-4F05-8C2A-64559502696D}"/>
                  </a:ext>
                </a:extLst>
              </p:cNvPr>
              <p:cNvSpPr txBox="1"/>
              <p:nvPr/>
            </p:nvSpPr>
            <p:spPr>
              <a:xfrm>
                <a:off x="40393945" y="28370014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l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800" b="0" i="0" u="none" strike="noStrike" kern="120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国立市</a:t>
                </a:r>
              </a:p>
            </p:txBody>
          </p:sp>
          <p:sp>
            <p:nvSpPr>
              <p:cNvPr id="973" name="テキスト ボックス 81">
                <a:extLst>
                  <a:ext uri="{FF2B5EF4-FFF2-40B4-BE49-F238E27FC236}">
                    <a16:creationId xmlns:a16="http://schemas.microsoft.com/office/drawing/2014/main" id="{FC0993CE-8D25-4844-9476-49489F753C53}"/>
                  </a:ext>
                </a:extLst>
              </p:cNvPr>
              <p:cNvSpPr txBox="1"/>
              <p:nvPr/>
            </p:nvSpPr>
            <p:spPr>
              <a:xfrm>
                <a:off x="40479964" y="28539548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l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800" b="0" i="0" u="none" strike="noStrike" kern="120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調布市</a:t>
                </a:r>
              </a:p>
            </p:txBody>
          </p:sp>
          <p:sp>
            <p:nvSpPr>
              <p:cNvPr id="974" name="テキスト ボックス 82">
                <a:extLst>
                  <a:ext uri="{FF2B5EF4-FFF2-40B4-BE49-F238E27FC236}">
                    <a16:creationId xmlns:a16="http://schemas.microsoft.com/office/drawing/2014/main" id="{B4BC6E12-CC77-4274-8AC2-372E88217543}"/>
                  </a:ext>
                </a:extLst>
              </p:cNvPr>
              <p:cNvSpPr txBox="1"/>
              <p:nvPr/>
            </p:nvSpPr>
            <p:spPr>
              <a:xfrm>
                <a:off x="40679411" y="28388964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l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800" b="0" i="0" u="none" strike="noStrike" kern="120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三鷹市</a:t>
                </a:r>
              </a:p>
            </p:txBody>
          </p:sp>
          <p:sp>
            <p:nvSpPr>
              <p:cNvPr id="975" name="テキスト ボックス 83">
                <a:extLst>
                  <a:ext uri="{FF2B5EF4-FFF2-40B4-BE49-F238E27FC236}">
                    <a16:creationId xmlns:a16="http://schemas.microsoft.com/office/drawing/2014/main" id="{2492C4F8-1AE8-440C-AD86-93DE4A096CEC}"/>
                  </a:ext>
                </a:extLst>
              </p:cNvPr>
              <p:cNvSpPr txBox="1"/>
              <p:nvPr/>
            </p:nvSpPr>
            <p:spPr>
              <a:xfrm>
                <a:off x="40589927" y="28303435"/>
                <a:ext cx="595035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l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800" b="0" i="0" u="none" strike="noStrike" kern="120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武蔵野市</a:t>
                </a:r>
              </a:p>
            </p:txBody>
          </p:sp>
          <p:sp>
            <p:nvSpPr>
              <p:cNvPr id="976" name="テキスト ボックス 84">
                <a:extLst>
                  <a:ext uri="{FF2B5EF4-FFF2-40B4-BE49-F238E27FC236}">
                    <a16:creationId xmlns:a16="http://schemas.microsoft.com/office/drawing/2014/main" id="{D11C87AA-4CE6-4D12-904E-77099C42CEED}"/>
                  </a:ext>
                </a:extLst>
              </p:cNvPr>
              <p:cNvSpPr txBox="1"/>
              <p:nvPr/>
            </p:nvSpPr>
            <p:spPr>
              <a:xfrm>
                <a:off x="40680072" y="28540414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l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800" b="0" i="0" u="none" strike="noStrike" kern="120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狛江市</a:t>
                </a:r>
              </a:p>
            </p:txBody>
          </p:sp>
          <p:sp>
            <p:nvSpPr>
              <p:cNvPr id="977" name="テキスト ボックス 85">
                <a:extLst>
                  <a:ext uri="{FF2B5EF4-FFF2-40B4-BE49-F238E27FC236}">
                    <a16:creationId xmlns:a16="http://schemas.microsoft.com/office/drawing/2014/main" id="{3CF18A0F-A1F0-466C-B8E1-6A11E5A4CE58}"/>
                  </a:ext>
                </a:extLst>
              </p:cNvPr>
              <p:cNvSpPr txBox="1"/>
              <p:nvPr/>
            </p:nvSpPr>
            <p:spPr>
              <a:xfrm>
                <a:off x="40421671" y="28346607"/>
                <a:ext cx="595035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l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800" b="0" i="0" u="none" strike="noStrike" kern="120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小金井市</a:t>
                </a:r>
              </a:p>
            </p:txBody>
          </p:sp>
          <p:sp>
            <p:nvSpPr>
              <p:cNvPr id="978" name="テキスト ボックス 86">
                <a:extLst>
                  <a:ext uri="{FF2B5EF4-FFF2-40B4-BE49-F238E27FC236}">
                    <a16:creationId xmlns:a16="http://schemas.microsoft.com/office/drawing/2014/main" id="{461C8E82-788D-4565-B8E2-3EBA660A4CCA}"/>
                  </a:ext>
                </a:extLst>
              </p:cNvPr>
              <p:cNvSpPr txBox="1"/>
              <p:nvPr/>
            </p:nvSpPr>
            <p:spPr>
              <a:xfrm>
                <a:off x="40348441" y="28304214"/>
                <a:ext cx="595035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l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800" b="0" i="0" u="none" strike="noStrike" kern="120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国分寺市</a:t>
                </a:r>
              </a:p>
            </p:txBody>
          </p:sp>
        </p:grpSp>
        <p:sp>
          <p:nvSpPr>
            <p:cNvPr id="925" name="正方形/長方形 924">
              <a:extLst>
                <a:ext uri="{FF2B5EF4-FFF2-40B4-BE49-F238E27FC236}">
                  <a16:creationId xmlns:a16="http://schemas.microsoft.com/office/drawing/2014/main" id="{6B886B5E-48F0-4A3D-9FA7-CA20AA4326CE}"/>
                </a:ext>
              </a:extLst>
            </p:cNvPr>
            <p:cNvSpPr/>
            <p:nvPr/>
          </p:nvSpPr>
          <p:spPr>
            <a:xfrm>
              <a:off x="40958579" y="28274519"/>
              <a:ext cx="896399" cy="36933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1800" b="1" spc="50" dirty="0">
                  <a:ln w="11430">
                    <a:noFill/>
                  </a:ln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東　京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7" name="グループ化 256">
            <a:extLst>
              <a:ext uri="{FF2B5EF4-FFF2-40B4-BE49-F238E27FC236}">
                <a16:creationId xmlns:a16="http://schemas.microsoft.com/office/drawing/2014/main" id="{0AC643F4-20AB-42F2-9CCB-EBEC909436E8}"/>
              </a:ext>
            </a:extLst>
          </p:cNvPr>
          <p:cNvGrpSpPr/>
          <p:nvPr/>
        </p:nvGrpSpPr>
        <p:grpSpPr>
          <a:xfrm>
            <a:off x="3101723" y="1952624"/>
            <a:ext cx="7246852" cy="5695952"/>
            <a:chOff x="37657808" y="25888948"/>
            <a:chExt cx="7246852" cy="5695952"/>
          </a:xfrm>
        </p:grpSpPr>
        <p:sp>
          <p:nvSpPr>
            <p:cNvPr id="258" name="フリーフォーム: 図形 257">
              <a:extLst>
                <a:ext uri="{FF2B5EF4-FFF2-40B4-BE49-F238E27FC236}">
                  <a16:creationId xmlns:a16="http://schemas.microsoft.com/office/drawing/2014/main" id="{240F91EF-C2EC-41B5-A0B0-57F60F4FD834}"/>
                </a:ext>
              </a:extLst>
            </p:cNvPr>
            <p:cNvSpPr/>
            <p:nvPr/>
          </p:nvSpPr>
          <p:spPr>
            <a:xfrm>
              <a:off x="40335200" y="25888948"/>
              <a:ext cx="1907804" cy="643958"/>
            </a:xfrm>
            <a:custGeom>
              <a:avLst/>
              <a:gdLst>
                <a:gd name="connsiteX0" fmla="*/ 1881500 w 1907804"/>
                <a:gd name="connsiteY0" fmla="*/ 0 h 643958"/>
                <a:gd name="connsiteX1" fmla="*/ 1907804 w 1907804"/>
                <a:gd name="connsiteY1" fmla="*/ 0 h 643958"/>
                <a:gd name="connsiteX2" fmla="*/ 1887220 w 1907804"/>
                <a:gd name="connsiteY2" fmla="*/ 3812 h 643958"/>
                <a:gd name="connsiteX3" fmla="*/ 0 w 1907804"/>
                <a:gd name="connsiteY3" fmla="*/ 0 h 643958"/>
                <a:gd name="connsiteX4" fmla="*/ 1841500 w 1907804"/>
                <a:gd name="connsiteY4" fmla="*/ 0 h 643958"/>
                <a:gd name="connsiteX5" fmla="*/ 1841500 w 1907804"/>
                <a:gd name="connsiteY5" fmla="*/ 41912 h 643958"/>
                <a:gd name="connsiteX6" fmla="*/ 1673860 w 1907804"/>
                <a:gd name="connsiteY6" fmla="*/ 110492 h 643958"/>
                <a:gd name="connsiteX7" fmla="*/ 1673860 w 1907804"/>
                <a:gd name="connsiteY7" fmla="*/ 240032 h 643958"/>
                <a:gd name="connsiteX8" fmla="*/ 1628140 w 1907804"/>
                <a:gd name="connsiteY8" fmla="*/ 240032 h 643958"/>
                <a:gd name="connsiteX9" fmla="*/ 1559560 w 1907804"/>
                <a:gd name="connsiteY9" fmla="*/ 186692 h 643958"/>
                <a:gd name="connsiteX10" fmla="*/ 1460500 w 1907804"/>
                <a:gd name="connsiteY10" fmla="*/ 240032 h 643958"/>
                <a:gd name="connsiteX11" fmla="*/ 1414780 w 1907804"/>
                <a:gd name="connsiteY11" fmla="*/ 468632 h 643958"/>
                <a:gd name="connsiteX12" fmla="*/ 1140460 w 1907804"/>
                <a:gd name="connsiteY12" fmla="*/ 613412 h 643958"/>
                <a:gd name="connsiteX13" fmla="*/ 1056640 w 1907804"/>
                <a:gd name="connsiteY13" fmla="*/ 613412 h 643958"/>
                <a:gd name="connsiteX14" fmla="*/ 989440 w 1907804"/>
                <a:gd name="connsiteY14" fmla="*/ 643958 h 643958"/>
                <a:gd name="connsiteX15" fmla="*/ 901700 w 1907804"/>
                <a:gd name="connsiteY15" fmla="*/ 590552 h 643958"/>
                <a:gd name="connsiteX16" fmla="*/ 895352 w 1907804"/>
                <a:gd name="connsiteY16" fmla="*/ 546102 h 643958"/>
                <a:gd name="connsiteX17" fmla="*/ 825500 w 1907804"/>
                <a:gd name="connsiteY17" fmla="*/ 431802 h 643958"/>
                <a:gd name="connsiteX18" fmla="*/ 831848 w 1907804"/>
                <a:gd name="connsiteY18" fmla="*/ 355602 h 643958"/>
                <a:gd name="connsiteX19" fmla="*/ 762000 w 1907804"/>
                <a:gd name="connsiteY19" fmla="*/ 361952 h 643958"/>
                <a:gd name="connsiteX20" fmla="*/ 749300 w 1907804"/>
                <a:gd name="connsiteY20" fmla="*/ 374652 h 643958"/>
                <a:gd name="connsiteX21" fmla="*/ 609600 w 1907804"/>
                <a:gd name="connsiteY21" fmla="*/ 368302 h 643958"/>
                <a:gd name="connsiteX22" fmla="*/ 584200 w 1907804"/>
                <a:gd name="connsiteY22" fmla="*/ 342902 h 643958"/>
                <a:gd name="connsiteX23" fmla="*/ 508000 w 1907804"/>
                <a:gd name="connsiteY23" fmla="*/ 330202 h 643958"/>
                <a:gd name="connsiteX24" fmla="*/ 425448 w 1907804"/>
                <a:gd name="connsiteY24" fmla="*/ 361952 h 643958"/>
                <a:gd name="connsiteX25" fmla="*/ 311152 w 1907804"/>
                <a:gd name="connsiteY25" fmla="*/ 361952 h 643958"/>
                <a:gd name="connsiteX26" fmla="*/ 152400 w 1907804"/>
                <a:gd name="connsiteY26" fmla="*/ 190502 h 643958"/>
                <a:gd name="connsiteX27" fmla="*/ 171448 w 1907804"/>
                <a:gd name="connsiteY27" fmla="*/ 146052 h 643958"/>
                <a:gd name="connsiteX28" fmla="*/ 158752 w 1907804"/>
                <a:gd name="connsiteY28" fmla="*/ 114302 h 643958"/>
                <a:gd name="connsiteX29" fmla="*/ 95248 w 1907804"/>
                <a:gd name="connsiteY29" fmla="*/ 101602 h 643958"/>
                <a:gd name="connsiteX30" fmla="*/ 0 w 1907804"/>
                <a:gd name="connsiteY30" fmla="*/ 2 h 6439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1907804" h="643958">
                  <a:moveTo>
                    <a:pt x="1881500" y="0"/>
                  </a:moveTo>
                  <a:lnTo>
                    <a:pt x="1907804" y="0"/>
                  </a:lnTo>
                  <a:lnTo>
                    <a:pt x="1887220" y="3812"/>
                  </a:lnTo>
                  <a:close/>
                  <a:moveTo>
                    <a:pt x="0" y="0"/>
                  </a:moveTo>
                  <a:lnTo>
                    <a:pt x="1841500" y="0"/>
                  </a:lnTo>
                  <a:lnTo>
                    <a:pt x="1841500" y="41912"/>
                  </a:lnTo>
                  <a:lnTo>
                    <a:pt x="1673860" y="110492"/>
                  </a:lnTo>
                  <a:lnTo>
                    <a:pt x="1673860" y="240032"/>
                  </a:lnTo>
                  <a:lnTo>
                    <a:pt x="1628140" y="240032"/>
                  </a:lnTo>
                  <a:lnTo>
                    <a:pt x="1559560" y="186692"/>
                  </a:lnTo>
                  <a:lnTo>
                    <a:pt x="1460500" y="240032"/>
                  </a:lnTo>
                  <a:lnTo>
                    <a:pt x="1414780" y="468632"/>
                  </a:lnTo>
                  <a:lnTo>
                    <a:pt x="1140460" y="613412"/>
                  </a:lnTo>
                  <a:lnTo>
                    <a:pt x="1056640" y="613412"/>
                  </a:lnTo>
                  <a:lnTo>
                    <a:pt x="989440" y="643958"/>
                  </a:lnTo>
                  <a:lnTo>
                    <a:pt x="901700" y="590552"/>
                  </a:lnTo>
                  <a:lnTo>
                    <a:pt x="895352" y="546102"/>
                  </a:lnTo>
                  <a:lnTo>
                    <a:pt x="825500" y="431802"/>
                  </a:lnTo>
                  <a:lnTo>
                    <a:pt x="831848" y="355602"/>
                  </a:lnTo>
                  <a:lnTo>
                    <a:pt x="762000" y="361952"/>
                  </a:lnTo>
                  <a:lnTo>
                    <a:pt x="749300" y="374652"/>
                  </a:lnTo>
                  <a:lnTo>
                    <a:pt x="609600" y="368302"/>
                  </a:lnTo>
                  <a:lnTo>
                    <a:pt x="584200" y="342902"/>
                  </a:lnTo>
                  <a:lnTo>
                    <a:pt x="508000" y="330202"/>
                  </a:lnTo>
                  <a:lnTo>
                    <a:pt x="425448" y="361952"/>
                  </a:lnTo>
                  <a:lnTo>
                    <a:pt x="311152" y="361952"/>
                  </a:lnTo>
                  <a:lnTo>
                    <a:pt x="152400" y="190502"/>
                  </a:lnTo>
                  <a:lnTo>
                    <a:pt x="171448" y="146052"/>
                  </a:lnTo>
                  <a:lnTo>
                    <a:pt x="158752" y="114302"/>
                  </a:lnTo>
                  <a:lnTo>
                    <a:pt x="95248" y="101602"/>
                  </a:lnTo>
                  <a:lnTo>
                    <a:pt x="0" y="2"/>
                  </a:lnTo>
                  <a:close/>
                </a:path>
              </a:pathLst>
            </a:custGeom>
            <a:solidFill>
              <a:schemeClr val="bg1"/>
            </a:solidFill>
            <a:ln w="3175">
              <a:solidFill>
                <a:schemeClr val="bg1">
                  <a:lumMod val="50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59" name="フリーフォーム: 図形 258">
              <a:extLst>
                <a:ext uri="{FF2B5EF4-FFF2-40B4-BE49-F238E27FC236}">
                  <a16:creationId xmlns:a16="http://schemas.microsoft.com/office/drawing/2014/main" id="{5A93F63B-54E6-4A60-B2FF-45CEAB1FDC8B}"/>
                </a:ext>
              </a:extLst>
            </p:cNvPr>
            <p:cNvSpPr/>
            <p:nvPr/>
          </p:nvSpPr>
          <p:spPr>
            <a:xfrm>
              <a:off x="41308020" y="25888948"/>
              <a:ext cx="3596640" cy="2366012"/>
            </a:xfrm>
            <a:custGeom>
              <a:avLst/>
              <a:gdLst>
                <a:gd name="connsiteX0" fmla="*/ 868680 w 3596640"/>
                <a:gd name="connsiteY0" fmla="*/ 0 h 2366012"/>
                <a:gd name="connsiteX1" fmla="*/ 908684 w 3596640"/>
                <a:gd name="connsiteY1" fmla="*/ 0 h 2366012"/>
                <a:gd name="connsiteX2" fmla="*/ 914400 w 3596640"/>
                <a:gd name="connsiteY2" fmla="*/ 3812 h 2366012"/>
                <a:gd name="connsiteX3" fmla="*/ 934984 w 3596640"/>
                <a:gd name="connsiteY3" fmla="*/ 0 h 2366012"/>
                <a:gd name="connsiteX4" fmla="*/ 2896960 w 3596640"/>
                <a:gd name="connsiteY4" fmla="*/ 0 h 2366012"/>
                <a:gd name="connsiteX5" fmla="*/ 2895600 w 3596640"/>
                <a:gd name="connsiteY5" fmla="*/ 3812 h 2366012"/>
                <a:gd name="connsiteX6" fmla="*/ 2819400 w 3596640"/>
                <a:gd name="connsiteY6" fmla="*/ 87632 h 2366012"/>
                <a:gd name="connsiteX7" fmla="*/ 2796540 w 3596640"/>
                <a:gd name="connsiteY7" fmla="*/ 163832 h 2366012"/>
                <a:gd name="connsiteX8" fmla="*/ 2773680 w 3596640"/>
                <a:gd name="connsiteY8" fmla="*/ 232412 h 2366012"/>
                <a:gd name="connsiteX9" fmla="*/ 2689860 w 3596640"/>
                <a:gd name="connsiteY9" fmla="*/ 247652 h 2366012"/>
                <a:gd name="connsiteX10" fmla="*/ 2682240 w 3596640"/>
                <a:gd name="connsiteY10" fmla="*/ 361952 h 2366012"/>
                <a:gd name="connsiteX11" fmla="*/ 2712720 w 3596640"/>
                <a:gd name="connsiteY11" fmla="*/ 681992 h 2366012"/>
                <a:gd name="connsiteX12" fmla="*/ 2842260 w 3596640"/>
                <a:gd name="connsiteY12" fmla="*/ 1055372 h 2366012"/>
                <a:gd name="connsiteX13" fmla="*/ 3032760 w 3596640"/>
                <a:gd name="connsiteY13" fmla="*/ 1497332 h 2366012"/>
                <a:gd name="connsiteX14" fmla="*/ 3147060 w 3596640"/>
                <a:gd name="connsiteY14" fmla="*/ 1573532 h 2366012"/>
                <a:gd name="connsiteX15" fmla="*/ 3162300 w 3596640"/>
                <a:gd name="connsiteY15" fmla="*/ 1733552 h 2366012"/>
                <a:gd name="connsiteX16" fmla="*/ 3230880 w 3596640"/>
                <a:gd name="connsiteY16" fmla="*/ 1855472 h 2366012"/>
                <a:gd name="connsiteX17" fmla="*/ 3482340 w 3596640"/>
                <a:gd name="connsiteY17" fmla="*/ 2297432 h 2366012"/>
                <a:gd name="connsiteX18" fmla="*/ 3596640 w 3596640"/>
                <a:gd name="connsiteY18" fmla="*/ 2366012 h 2366012"/>
                <a:gd name="connsiteX19" fmla="*/ 3489960 w 3596640"/>
                <a:gd name="connsiteY19" fmla="*/ 2366012 h 2366012"/>
                <a:gd name="connsiteX20" fmla="*/ 3421380 w 3596640"/>
                <a:gd name="connsiteY20" fmla="*/ 2350772 h 2366012"/>
                <a:gd name="connsiteX21" fmla="*/ 3177540 w 3596640"/>
                <a:gd name="connsiteY21" fmla="*/ 2152652 h 2366012"/>
                <a:gd name="connsiteX22" fmla="*/ 3162300 w 3596640"/>
                <a:gd name="connsiteY22" fmla="*/ 2084072 h 2366012"/>
                <a:gd name="connsiteX23" fmla="*/ 3124200 w 3596640"/>
                <a:gd name="connsiteY23" fmla="*/ 2000252 h 2366012"/>
                <a:gd name="connsiteX24" fmla="*/ 3009900 w 3596640"/>
                <a:gd name="connsiteY24" fmla="*/ 1954532 h 2366012"/>
                <a:gd name="connsiteX25" fmla="*/ 2910840 w 3596640"/>
                <a:gd name="connsiteY25" fmla="*/ 1931672 h 2366012"/>
                <a:gd name="connsiteX26" fmla="*/ 2796540 w 3596640"/>
                <a:gd name="connsiteY26" fmla="*/ 1741172 h 2366012"/>
                <a:gd name="connsiteX27" fmla="*/ 2522220 w 3596640"/>
                <a:gd name="connsiteY27" fmla="*/ 1565912 h 2366012"/>
                <a:gd name="connsiteX28" fmla="*/ 2468880 w 3596640"/>
                <a:gd name="connsiteY28" fmla="*/ 1664972 h 2366012"/>
                <a:gd name="connsiteX29" fmla="*/ 2468880 w 3596640"/>
                <a:gd name="connsiteY29" fmla="*/ 1756412 h 2366012"/>
                <a:gd name="connsiteX30" fmla="*/ 2369820 w 3596640"/>
                <a:gd name="connsiteY30" fmla="*/ 1680212 h 2366012"/>
                <a:gd name="connsiteX31" fmla="*/ 2301240 w 3596640"/>
                <a:gd name="connsiteY31" fmla="*/ 1748792 h 2366012"/>
                <a:gd name="connsiteX32" fmla="*/ 2202180 w 3596640"/>
                <a:gd name="connsiteY32" fmla="*/ 1748792 h 2366012"/>
                <a:gd name="connsiteX33" fmla="*/ 2057400 w 3596640"/>
                <a:gd name="connsiteY33" fmla="*/ 1779272 h 2366012"/>
                <a:gd name="connsiteX34" fmla="*/ 2004060 w 3596640"/>
                <a:gd name="connsiteY34" fmla="*/ 1901192 h 2366012"/>
                <a:gd name="connsiteX35" fmla="*/ 1897380 w 3596640"/>
                <a:gd name="connsiteY35" fmla="*/ 1901192 h 2366012"/>
                <a:gd name="connsiteX36" fmla="*/ 1844040 w 3596640"/>
                <a:gd name="connsiteY36" fmla="*/ 1878332 h 2366012"/>
                <a:gd name="connsiteX37" fmla="*/ 1790700 w 3596640"/>
                <a:gd name="connsiteY37" fmla="*/ 1878332 h 2366012"/>
                <a:gd name="connsiteX38" fmla="*/ 1722120 w 3596640"/>
                <a:gd name="connsiteY38" fmla="*/ 1931672 h 2366012"/>
                <a:gd name="connsiteX39" fmla="*/ 1638300 w 3596640"/>
                <a:gd name="connsiteY39" fmla="*/ 1931672 h 2366012"/>
                <a:gd name="connsiteX40" fmla="*/ 1577340 w 3596640"/>
                <a:gd name="connsiteY40" fmla="*/ 1924052 h 2366012"/>
                <a:gd name="connsiteX41" fmla="*/ 1432560 w 3596640"/>
                <a:gd name="connsiteY41" fmla="*/ 1992632 h 2366012"/>
                <a:gd name="connsiteX42" fmla="*/ 1356360 w 3596640"/>
                <a:gd name="connsiteY42" fmla="*/ 1863092 h 2366012"/>
                <a:gd name="connsiteX43" fmla="*/ 1272540 w 3596640"/>
                <a:gd name="connsiteY43" fmla="*/ 1840232 h 2366012"/>
                <a:gd name="connsiteX44" fmla="*/ 1196340 w 3596640"/>
                <a:gd name="connsiteY44" fmla="*/ 1840232 h 2366012"/>
                <a:gd name="connsiteX45" fmla="*/ 1021080 w 3596640"/>
                <a:gd name="connsiteY45" fmla="*/ 1741172 h 2366012"/>
                <a:gd name="connsiteX46" fmla="*/ 967740 w 3596640"/>
                <a:gd name="connsiteY46" fmla="*/ 1764032 h 2366012"/>
                <a:gd name="connsiteX47" fmla="*/ 769620 w 3596640"/>
                <a:gd name="connsiteY47" fmla="*/ 1626872 h 2366012"/>
                <a:gd name="connsiteX48" fmla="*/ 762000 w 3596640"/>
                <a:gd name="connsiteY48" fmla="*/ 1520192 h 2366012"/>
                <a:gd name="connsiteX49" fmla="*/ 647700 w 3596640"/>
                <a:gd name="connsiteY49" fmla="*/ 1489712 h 2366012"/>
                <a:gd name="connsiteX50" fmla="*/ 586740 w 3596640"/>
                <a:gd name="connsiteY50" fmla="*/ 1322072 h 2366012"/>
                <a:gd name="connsiteX51" fmla="*/ 495300 w 3596640"/>
                <a:gd name="connsiteY51" fmla="*/ 1261112 h 2366012"/>
                <a:gd name="connsiteX52" fmla="*/ 419100 w 3596640"/>
                <a:gd name="connsiteY52" fmla="*/ 1169672 h 2366012"/>
                <a:gd name="connsiteX53" fmla="*/ 350520 w 3596640"/>
                <a:gd name="connsiteY53" fmla="*/ 1017272 h 2366012"/>
                <a:gd name="connsiteX54" fmla="*/ 289560 w 3596640"/>
                <a:gd name="connsiteY54" fmla="*/ 1032512 h 2366012"/>
                <a:gd name="connsiteX55" fmla="*/ 289560 w 3596640"/>
                <a:gd name="connsiteY55" fmla="*/ 1093472 h 2366012"/>
                <a:gd name="connsiteX56" fmla="*/ 137160 w 3596640"/>
                <a:gd name="connsiteY56" fmla="*/ 1047752 h 2366012"/>
                <a:gd name="connsiteX57" fmla="*/ 137160 w 3596640"/>
                <a:gd name="connsiteY57" fmla="*/ 971552 h 2366012"/>
                <a:gd name="connsiteX58" fmla="*/ 68580 w 3596640"/>
                <a:gd name="connsiteY58" fmla="*/ 834392 h 2366012"/>
                <a:gd name="connsiteX59" fmla="*/ 0 w 3596640"/>
                <a:gd name="connsiteY59" fmla="*/ 651512 h 2366012"/>
                <a:gd name="connsiteX60" fmla="*/ 83820 w 3596640"/>
                <a:gd name="connsiteY60" fmla="*/ 613412 h 2366012"/>
                <a:gd name="connsiteX61" fmla="*/ 167640 w 3596640"/>
                <a:gd name="connsiteY61" fmla="*/ 613412 h 2366012"/>
                <a:gd name="connsiteX62" fmla="*/ 441960 w 3596640"/>
                <a:gd name="connsiteY62" fmla="*/ 468632 h 2366012"/>
                <a:gd name="connsiteX63" fmla="*/ 487680 w 3596640"/>
                <a:gd name="connsiteY63" fmla="*/ 240032 h 2366012"/>
                <a:gd name="connsiteX64" fmla="*/ 586740 w 3596640"/>
                <a:gd name="connsiteY64" fmla="*/ 186692 h 2366012"/>
                <a:gd name="connsiteX65" fmla="*/ 655320 w 3596640"/>
                <a:gd name="connsiteY65" fmla="*/ 240032 h 2366012"/>
                <a:gd name="connsiteX66" fmla="*/ 701040 w 3596640"/>
                <a:gd name="connsiteY66" fmla="*/ 240032 h 2366012"/>
                <a:gd name="connsiteX67" fmla="*/ 701040 w 3596640"/>
                <a:gd name="connsiteY67" fmla="*/ 110492 h 2366012"/>
                <a:gd name="connsiteX68" fmla="*/ 868680 w 3596640"/>
                <a:gd name="connsiteY68" fmla="*/ 41912 h 2366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</a:cxnLst>
              <a:rect l="l" t="t" r="r" b="b"/>
              <a:pathLst>
                <a:path w="3596640" h="2366012">
                  <a:moveTo>
                    <a:pt x="868680" y="0"/>
                  </a:moveTo>
                  <a:lnTo>
                    <a:pt x="908684" y="0"/>
                  </a:lnTo>
                  <a:lnTo>
                    <a:pt x="914400" y="3812"/>
                  </a:lnTo>
                  <a:lnTo>
                    <a:pt x="934984" y="0"/>
                  </a:lnTo>
                  <a:lnTo>
                    <a:pt x="2896960" y="0"/>
                  </a:lnTo>
                  <a:lnTo>
                    <a:pt x="2895600" y="3812"/>
                  </a:lnTo>
                  <a:lnTo>
                    <a:pt x="2819400" y="87632"/>
                  </a:lnTo>
                  <a:lnTo>
                    <a:pt x="2796540" y="163832"/>
                  </a:lnTo>
                  <a:lnTo>
                    <a:pt x="2773680" y="232412"/>
                  </a:lnTo>
                  <a:lnTo>
                    <a:pt x="2689860" y="247652"/>
                  </a:lnTo>
                  <a:lnTo>
                    <a:pt x="2682240" y="361952"/>
                  </a:lnTo>
                  <a:lnTo>
                    <a:pt x="2712720" y="681992"/>
                  </a:lnTo>
                  <a:lnTo>
                    <a:pt x="2842260" y="1055372"/>
                  </a:lnTo>
                  <a:lnTo>
                    <a:pt x="3032760" y="1497332"/>
                  </a:lnTo>
                  <a:lnTo>
                    <a:pt x="3147060" y="1573532"/>
                  </a:lnTo>
                  <a:lnTo>
                    <a:pt x="3162300" y="1733552"/>
                  </a:lnTo>
                  <a:lnTo>
                    <a:pt x="3230880" y="1855472"/>
                  </a:lnTo>
                  <a:lnTo>
                    <a:pt x="3482340" y="2297432"/>
                  </a:lnTo>
                  <a:lnTo>
                    <a:pt x="3596640" y="2366012"/>
                  </a:lnTo>
                  <a:lnTo>
                    <a:pt x="3489960" y="2366012"/>
                  </a:lnTo>
                  <a:lnTo>
                    <a:pt x="3421380" y="2350772"/>
                  </a:lnTo>
                  <a:lnTo>
                    <a:pt x="3177540" y="2152652"/>
                  </a:lnTo>
                  <a:lnTo>
                    <a:pt x="3162300" y="2084072"/>
                  </a:lnTo>
                  <a:lnTo>
                    <a:pt x="3124200" y="2000252"/>
                  </a:lnTo>
                  <a:lnTo>
                    <a:pt x="3009900" y="1954532"/>
                  </a:lnTo>
                  <a:lnTo>
                    <a:pt x="2910840" y="1931672"/>
                  </a:lnTo>
                  <a:lnTo>
                    <a:pt x="2796540" y="1741172"/>
                  </a:lnTo>
                  <a:lnTo>
                    <a:pt x="2522220" y="1565912"/>
                  </a:lnTo>
                  <a:lnTo>
                    <a:pt x="2468880" y="1664972"/>
                  </a:lnTo>
                  <a:lnTo>
                    <a:pt x="2468880" y="1756412"/>
                  </a:lnTo>
                  <a:lnTo>
                    <a:pt x="2369820" y="1680212"/>
                  </a:lnTo>
                  <a:lnTo>
                    <a:pt x="2301240" y="1748792"/>
                  </a:lnTo>
                  <a:lnTo>
                    <a:pt x="2202180" y="1748792"/>
                  </a:lnTo>
                  <a:lnTo>
                    <a:pt x="2057400" y="1779272"/>
                  </a:lnTo>
                  <a:lnTo>
                    <a:pt x="2004060" y="1901192"/>
                  </a:lnTo>
                  <a:lnTo>
                    <a:pt x="1897380" y="1901192"/>
                  </a:lnTo>
                  <a:lnTo>
                    <a:pt x="1844040" y="1878332"/>
                  </a:lnTo>
                  <a:lnTo>
                    <a:pt x="1790700" y="1878332"/>
                  </a:lnTo>
                  <a:lnTo>
                    <a:pt x="1722120" y="1931672"/>
                  </a:lnTo>
                  <a:lnTo>
                    <a:pt x="1638300" y="1931672"/>
                  </a:lnTo>
                  <a:lnTo>
                    <a:pt x="1577340" y="1924052"/>
                  </a:lnTo>
                  <a:lnTo>
                    <a:pt x="1432560" y="1992632"/>
                  </a:lnTo>
                  <a:lnTo>
                    <a:pt x="1356360" y="1863092"/>
                  </a:lnTo>
                  <a:lnTo>
                    <a:pt x="1272540" y="1840232"/>
                  </a:lnTo>
                  <a:lnTo>
                    <a:pt x="1196340" y="1840232"/>
                  </a:lnTo>
                  <a:lnTo>
                    <a:pt x="1021080" y="1741172"/>
                  </a:lnTo>
                  <a:lnTo>
                    <a:pt x="967740" y="1764032"/>
                  </a:lnTo>
                  <a:lnTo>
                    <a:pt x="769620" y="1626872"/>
                  </a:lnTo>
                  <a:lnTo>
                    <a:pt x="762000" y="1520192"/>
                  </a:lnTo>
                  <a:lnTo>
                    <a:pt x="647700" y="1489712"/>
                  </a:lnTo>
                  <a:lnTo>
                    <a:pt x="586740" y="1322072"/>
                  </a:lnTo>
                  <a:lnTo>
                    <a:pt x="495300" y="1261112"/>
                  </a:lnTo>
                  <a:lnTo>
                    <a:pt x="419100" y="1169672"/>
                  </a:lnTo>
                  <a:lnTo>
                    <a:pt x="350520" y="1017272"/>
                  </a:lnTo>
                  <a:lnTo>
                    <a:pt x="289560" y="1032512"/>
                  </a:lnTo>
                  <a:lnTo>
                    <a:pt x="289560" y="1093472"/>
                  </a:lnTo>
                  <a:lnTo>
                    <a:pt x="137160" y="1047752"/>
                  </a:lnTo>
                  <a:lnTo>
                    <a:pt x="137160" y="971552"/>
                  </a:lnTo>
                  <a:lnTo>
                    <a:pt x="68580" y="834392"/>
                  </a:lnTo>
                  <a:lnTo>
                    <a:pt x="0" y="651512"/>
                  </a:lnTo>
                  <a:lnTo>
                    <a:pt x="83820" y="613412"/>
                  </a:lnTo>
                  <a:lnTo>
                    <a:pt x="167640" y="613412"/>
                  </a:lnTo>
                  <a:lnTo>
                    <a:pt x="441960" y="468632"/>
                  </a:lnTo>
                  <a:lnTo>
                    <a:pt x="487680" y="240032"/>
                  </a:lnTo>
                  <a:lnTo>
                    <a:pt x="586740" y="186692"/>
                  </a:lnTo>
                  <a:lnTo>
                    <a:pt x="655320" y="240032"/>
                  </a:lnTo>
                  <a:lnTo>
                    <a:pt x="701040" y="240032"/>
                  </a:lnTo>
                  <a:lnTo>
                    <a:pt x="701040" y="110492"/>
                  </a:lnTo>
                  <a:lnTo>
                    <a:pt x="868680" y="41912"/>
                  </a:lnTo>
                  <a:close/>
                </a:path>
              </a:pathLst>
            </a:custGeom>
            <a:solidFill>
              <a:schemeClr val="bg1"/>
            </a:solidFill>
            <a:ln w="3175">
              <a:solidFill>
                <a:schemeClr val="bg1">
                  <a:lumMod val="50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60" name="フリーフォーム: 図形 259">
              <a:extLst>
                <a:ext uri="{FF2B5EF4-FFF2-40B4-BE49-F238E27FC236}">
                  <a16:creationId xmlns:a16="http://schemas.microsoft.com/office/drawing/2014/main" id="{F0AEC29A-3E0F-41F8-BF36-2BDF35B493C2}"/>
                </a:ext>
              </a:extLst>
            </p:cNvPr>
            <p:cNvSpPr/>
            <p:nvPr/>
          </p:nvSpPr>
          <p:spPr>
            <a:xfrm>
              <a:off x="37962840" y="25888948"/>
              <a:ext cx="3278836" cy="1459232"/>
            </a:xfrm>
            <a:custGeom>
              <a:avLst/>
              <a:gdLst>
                <a:gd name="connsiteX0" fmla="*/ 190772 w 3278836"/>
                <a:gd name="connsiteY0" fmla="*/ 0 h 1459232"/>
                <a:gd name="connsiteX1" fmla="*/ 2372360 w 3278836"/>
                <a:gd name="connsiteY1" fmla="*/ 0 h 1459232"/>
                <a:gd name="connsiteX2" fmla="*/ 2372360 w 3278836"/>
                <a:gd name="connsiteY2" fmla="*/ 2 h 1459232"/>
                <a:gd name="connsiteX3" fmla="*/ 2467608 w 3278836"/>
                <a:gd name="connsiteY3" fmla="*/ 101602 h 1459232"/>
                <a:gd name="connsiteX4" fmla="*/ 2531112 w 3278836"/>
                <a:gd name="connsiteY4" fmla="*/ 114302 h 1459232"/>
                <a:gd name="connsiteX5" fmla="*/ 2543808 w 3278836"/>
                <a:gd name="connsiteY5" fmla="*/ 146052 h 1459232"/>
                <a:gd name="connsiteX6" fmla="*/ 2524760 w 3278836"/>
                <a:gd name="connsiteY6" fmla="*/ 190502 h 1459232"/>
                <a:gd name="connsiteX7" fmla="*/ 2683512 w 3278836"/>
                <a:gd name="connsiteY7" fmla="*/ 361952 h 1459232"/>
                <a:gd name="connsiteX8" fmla="*/ 2797808 w 3278836"/>
                <a:gd name="connsiteY8" fmla="*/ 361952 h 1459232"/>
                <a:gd name="connsiteX9" fmla="*/ 2880360 w 3278836"/>
                <a:gd name="connsiteY9" fmla="*/ 330202 h 1459232"/>
                <a:gd name="connsiteX10" fmla="*/ 2956560 w 3278836"/>
                <a:gd name="connsiteY10" fmla="*/ 342902 h 1459232"/>
                <a:gd name="connsiteX11" fmla="*/ 2981960 w 3278836"/>
                <a:gd name="connsiteY11" fmla="*/ 368302 h 1459232"/>
                <a:gd name="connsiteX12" fmla="*/ 3121660 w 3278836"/>
                <a:gd name="connsiteY12" fmla="*/ 374652 h 1459232"/>
                <a:gd name="connsiteX13" fmla="*/ 3134360 w 3278836"/>
                <a:gd name="connsiteY13" fmla="*/ 361952 h 1459232"/>
                <a:gd name="connsiteX14" fmla="*/ 3204208 w 3278836"/>
                <a:gd name="connsiteY14" fmla="*/ 355602 h 1459232"/>
                <a:gd name="connsiteX15" fmla="*/ 3197860 w 3278836"/>
                <a:gd name="connsiteY15" fmla="*/ 431802 h 1459232"/>
                <a:gd name="connsiteX16" fmla="*/ 3267712 w 3278836"/>
                <a:gd name="connsiteY16" fmla="*/ 546102 h 1459232"/>
                <a:gd name="connsiteX17" fmla="*/ 3274060 w 3278836"/>
                <a:gd name="connsiteY17" fmla="*/ 590552 h 1459232"/>
                <a:gd name="connsiteX18" fmla="*/ 3278836 w 3278836"/>
                <a:gd name="connsiteY18" fmla="*/ 593460 h 1459232"/>
                <a:gd name="connsiteX19" fmla="*/ 3230880 w 3278836"/>
                <a:gd name="connsiteY19" fmla="*/ 651512 h 1459232"/>
                <a:gd name="connsiteX20" fmla="*/ 3169920 w 3278836"/>
                <a:gd name="connsiteY20" fmla="*/ 674372 h 1459232"/>
                <a:gd name="connsiteX21" fmla="*/ 3101340 w 3278836"/>
                <a:gd name="connsiteY21" fmla="*/ 628652 h 1459232"/>
                <a:gd name="connsiteX22" fmla="*/ 3055620 w 3278836"/>
                <a:gd name="connsiteY22" fmla="*/ 613412 h 1459232"/>
                <a:gd name="connsiteX23" fmla="*/ 2849880 w 3278836"/>
                <a:gd name="connsiteY23" fmla="*/ 666752 h 1459232"/>
                <a:gd name="connsiteX24" fmla="*/ 2788920 w 3278836"/>
                <a:gd name="connsiteY24" fmla="*/ 659132 h 1459232"/>
                <a:gd name="connsiteX25" fmla="*/ 2758440 w 3278836"/>
                <a:gd name="connsiteY25" fmla="*/ 681992 h 1459232"/>
                <a:gd name="connsiteX26" fmla="*/ 2651760 w 3278836"/>
                <a:gd name="connsiteY26" fmla="*/ 681992 h 1459232"/>
                <a:gd name="connsiteX27" fmla="*/ 2461260 w 3278836"/>
                <a:gd name="connsiteY27" fmla="*/ 529592 h 1459232"/>
                <a:gd name="connsiteX28" fmla="*/ 2331720 w 3278836"/>
                <a:gd name="connsiteY28" fmla="*/ 445772 h 1459232"/>
                <a:gd name="connsiteX29" fmla="*/ 2225040 w 3278836"/>
                <a:gd name="connsiteY29" fmla="*/ 491492 h 1459232"/>
                <a:gd name="connsiteX30" fmla="*/ 2034540 w 3278836"/>
                <a:gd name="connsiteY30" fmla="*/ 468632 h 1459232"/>
                <a:gd name="connsiteX31" fmla="*/ 1958340 w 3278836"/>
                <a:gd name="connsiteY31" fmla="*/ 438152 h 1459232"/>
                <a:gd name="connsiteX32" fmla="*/ 1767840 w 3278836"/>
                <a:gd name="connsiteY32" fmla="*/ 339092 h 1459232"/>
                <a:gd name="connsiteX33" fmla="*/ 1645920 w 3278836"/>
                <a:gd name="connsiteY33" fmla="*/ 346712 h 1459232"/>
                <a:gd name="connsiteX34" fmla="*/ 1432560 w 3278836"/>
                <a:gd name="connsiteY34" fmla="*/ 681992 h 1459232"/>
                <a:gd name="connsiteX35" fmla="*/ 1432560 w 3278836"/>
                <a:gd name="connsiteY35" fmla="*/ 834392 h 1459232"/>
                <a:gd name="connsiteX36" fmla="*/ 1386840 w 3278836"/>
                <a:gd name="connsiteY36" fmla="*/ 834392 h 1459232"/>
                <a:gd name="connsiteX37" fmla="*/ 1379220 w 3278836"/>
                <a:gd name="connsiteY37" fmla="*/ 895352 h 1459232"/>
                <a:gd name="connsiteX38" fmla="*/ 1310640 w 3278836"/>
                <a:gd name="connsiteY38" fmla="*/ 895352 h 1459232"/>
                <a:gd name="connsiteX39" fmla="*/ 1188720 w 3278836"/>
                <a:gd name="connsiteY39" fmla="*/ 948692 h 1459232"/>
                <a:gd name="connsiteX40" fmla="*/ 1135380 w 3278836"/>
                <a:gd name="connsiteY40" fmla="*/ 925832 h 1459232"/>
                <a:gd name="connsiteX41" fmla="*/ 1112520 w 3278836"/>
                <a:gd name="connsiteY41" fmla="*/ 1002032 h 1459232"/>
                <a:gd name="connsiteX42" fmla="*/ 1051560 w 3278836"/>
                <a:gd name="connsiteY42" fmla="*/ 1070612 h 1459232"/>
                <a:gd name="connsiteX43" fmla="*/ 975360 w 3278836"/>
                <a:gd name="connsiteY43" fmla="*/ 1047752 h 1459232"/>
                <a:gd name="connsiteX44" fmla="*/ 815340 w 3278836"/>
                <a:gd name="connsiteY44" fmla="*/ 1116332 h 1459232"/>
                <a:gd name="connsiteX45" fmla="*/ 746760 w 3278836"/>
                <a:gd name="connsiteY45" fmla="*/ 1184912 h 1459232"/>
                <a:gd name="connsiteX46" fmla="*/ 731520 w 3278836"/>
                <a:gd name="connsiteY46" fmla="*/ 1261112 h 1459232"/>
                <a:gd name="connsiteX47" fmla="*/ 609600 w 3278836"/>
                <a:gd name="connsiteY47" fmla="*/ 1261112 h 1459232"/>
                <a:gd name="connsiteX48" fmla="*/ 548640 w 3278836"/>
                <a:gd name="connsiteY48" fmla="*/ 1238252 h 1459232"/>
                <a:gd name="connsiteX49" fmla="*/ 502920 w 3278836"/>
                <a:gd name="connsiteY49" fmla="*/ 1276352 h 1459232"/>
                <a:gd name="connsiteX50" fmla="*/ 472440 w 3278836"/>
                <a:gd name="connsiteY50" fmla="*/ 1383032 h 1459232"/>
                <a:gd name="connsiteX51" fmla="*/ 381000 w 3278836"/>
                <a:gd name="connsiteY51" fmla="*/ 1459232 h 1459232"/>
                <a:gd name="connsiteX52" fmla="*/ 152400 w 3278836"/>
                <a:gd name="connsiteY52" fmla="*/ 1291592 h 1459232"/>
                <a:gd name="connsiteX53" fmla="*/ 167640 w 3278836"/>
                <a:gd name="connsiteY53" fmla="*/ 1169672 h 1459232"/>
                <a:gd name="connsiteX54" fmla="*/ 137160 w 3278836"/>
                <a:gd name="connsiteY54" fmla="*/ 1062992 h 1459232"/>
                <a:gd name="connsiteX55" fmla="*/ 190500 w 3278836"/>
                <a:gd name="connsiteY55" fmla="*/ 994412 h 1459232"/>
                <a:gd name="connsiteX56" fmla="*/ 152400 w 3278836"/>
                <a:gd name="connsiteY56" fmla="*/ 895352 h 1459232"/>
                <a:gd name="connsiteX57" fmla="*/ 30480 w 3278836"/>
                <a:gd name="connsiteY57" fmla="*/ 887732 h 1459232"/>
                <a:gd name="connsiteX58" fmla="*/ 0 w 3278836"/>
                <a:gd name="connsiteY58" fmla="*/ 773432 h 1459232"/>
                <a:gd name="connsiteX59" fmla="*/ 137160 w 3278836"/>
                <a:gd name="connsiteY59" fmla="*/ 742952 h 1459232"/>
                <a:gd name="connsiteX60" fmla="*/ 121920 w 3278836"/>
                <a:gd name="connsiteY60" fmla="*/ 659132 h 1459232"/>
                <a:gd name="connsiteX61" fmla="*/ 129540 w 3278836"/>
                <a:gd name="connsiteY61" fmla="*/ 582932 h 1459232"/>
                <a:gd name="connsiteX62" fmla="*/ 129540 w 3278836"/>
                <a:gd name="connsiteY62" fmla="*/ 552452 h 1459232"/>
                <a:gd name="connsiteX63" fmla="*/ 53340 w 3278836"/>
                <a:gd name="connsiteY63" fmla="*/ 476252 h 1459232"/>
                <a:gd name="connsiteX64" fmla="*/ 38100 w 3278836"/>
                <a:gd name="connsiteY64" fmla="*/ 369572 h 1459232"/>
                <a:gd name="connsiteX65" fmla="*/ 160020 w 3278836"/>
                <a:gd name="connsiteY65" fmla="*/ 308612 h 1459232"/>
                <a:gd name="connsiteX66" fmla="*/ 198120 w 3278836"/>
                <a:gd name="connsiteY66" fmla="*/ 262892 h 1459232"/>
                <a:gd name="connsiteX67" fmla="*/ 198120 w 3278836"/>
                <a:gd name="connsiteY67" fmla="*/ 102872 h 14592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</a:cxnLst>
              <a:rect l="l" t="t" r="r" b="b"/>
              <a:pathLst>
                <a:path w="3278836" h="1459232">
                  <a:moveTo>
                    <a:pt x="190772" y="0"/>
                  </a:moveTo>
                  <a:lnTo>
                    <a:pt x="2372360" y="0"/>
                  </a:lnTo>
                  <a:lnTo>
                    <a:pt x="2372360" y="2"/>
                  </a:lnTo>
                  <a:lnTo>
                    <a:pt x="2467608" y="101602"/>
                  </a:lnTo>
                  <a:lnTo>
                    <a:pt x="2531112" y="114302"/>
                  </a:lnTo>
                  <a:lnTo>
                    <a:pt x="2543808" y="146052"/>
                  </a:lnTo>
                  <a:lnTo>
                    <a:pt x="2524760" y="190502"/>
                  </a:lnTo>
                  <a:lnTo>
                    <a:pt x="2683512" y="361952"/>
                  </a:lnTo>
                  <a:lnTo>
                    <a:pt x="2797808" y="361952"/>
                  </a:lnTo>
                  <a:lnTo>
                    <a:pt x="2880360" y="330202"/>
                  </a:lnTo>
                  <a:lnTo>
                    <a:pt x="2956560" y="342902"/>
                  </a:lnTo>
                  <a:lnTo>
                    <a:pt x="2981960" y="368302"/>
                  </a:lnTo>
                  <a:lnTo>
                    <a:pt x="3121660" y="374652"/>
                  </a:lnTo>
                  <a:lnTo>
                    <a:pt x="3134360" y="361952"/>
                  </a:lnTo>
                  <a:lnTo>
                    <a:pt x="3204208" y="355602"/>
                  </a:lnTo>
                  <a:lnTo>
                    <a:pt x="3197860" y="431802"/>
                  </a:lnTo>
                  <a:lnTo>
                    <a:pt x="3267712" y="546102"/>
                  </a:lnTo>
                  <a:lnTo>
                    <a:pt x="3274060" y="590552"/>
                  </a:lnTo>
                  <a:lnTo>
                    <a:pt x="3278836" y="593460"/>
                  </a:lnTo>
                  <a:lnTo>
                    <a:pt x="3230880" y="651512"/>
                  </a:lnTo>
                  <a:lnTo>
                    <a:pt x="3169920" y="674372"/>
                  </a:lnTo>
                  <a:lnTo>
                    <a:pt x="3101340" y="628652"/>
                  </a:lnTo>
                  <a:lnTo>
                    <a:pt x="3055620" y="613412"/>
                  </a:lnTo>
                  <a:lnTo>
                    <a:pt x="2849880" y="666752"/>
                  </a:lnTo>
                  <a:lnTo>
                    <a:pt x="2788920" y="659132"/>
                  </a:lnTo>
                  <a:lnTo>
                    <a:pt x="2758440" y="681992"/>
                  </a:lnTo>
                  <a:lnTo>
                    <a:pt x="2651760" y="681992"/>
                  </a:lnTo>
                  <a:lnTo>
                    <a:pt x="2461260" y="529592"/>
                  </a:lnTo>
                  <a:lnTo>
                    <a:pt x="2331720" y="445772"/>
                  </a:lnTo>
                  <a:lnTo>
                    <a:pt x="2225040" y="491492"/>
                  </a:lnTo>
                  <a:lnTo>
                    <a:pt x="2034540" y="468632"/>
                  </a:lnTo>
                  <a:lnTo>
                    <a:pt x="1958340" y="438152"/>
                  </a:lnTo>
                  <a:lnTo>
                    <a:pt x="1767840" y="339092"/>
                  </a:lnTo>
                  <a:lnTo>
                    <a:pt x="1645920" y="346712"/>
                  </a:lnTo>
                  <a:lnTo>
                    <a:pt x="1432560" y="681992"/>
                  </a:lnTo>
                  <a:lnTo>
                    <a:pt x="1432560" y="834392"/>
                  </a:lnTo>
                  <a:lnTo>
                    <a:pt x="1386840" y="834392"/>
                  </a:lnTo>
                  <a:lnTo>
                    <a:pt x="1379220" y="895352"/>
                  </a:lnTo>
                  <a:lnTo>
                    <a:pt x="1310640" y="895352"/>
                  </a:lnTo>
                  <a:lnTo>
                    <a:pt x="1188720" y="948692"/>
                  </a:lnTo>
                  <a:lnTo>
                    <a:pt x="1135380" y="925832"/>
                  </a:lnTo>
                  <a:lnTo>
                    <a:pt x="1112520" y="1002032"/>
                  </a:lnTo>
                  <a:lnTo>
                    <a:pt x="1051560" y="1070612"/>
                  </a:lnTo>
                  <a:lnTo>
                    <a:pt x="975360" y="1047752"/>
                  </a:lnTo>
                  <a:lnTo>
                    <a:pt x="815340" y="1116332"/>
                  </a:lnTo>
                  <a:lnTo>
                    <a:pt x="746760" y="1184912"/>
                  </a:lnTo>
                  <a:lnTo>
                    <a:pt x="731520" y="1261112"/>
                  </a:lnTo>
                  <a:lnTo>
                    <a:pt x="609600" y="1261112"/>
                  </a:lnTo>
                  <a:lnTo>
                    <a:pt x="548640" y="1238252"/>
                  </a:lnTo>
                  <a:lnTo>
                    <a:pt x="502920" y="1276352"/>
                  </a:lnTo>
                  <a:lnTo>
                    <a:pt x="472440" y="1383032"/>
                  </a:lnTo>
                  <a:lnTo>
                    <a:pt x="381000" y="1459232"/>
                  </a:lnTo>
                  <a:lnTo>
                    <a:pt x="152400" y="1291592"/>
                  </a:lnTo>
                  <a:lnTo>
                    <a:pt x="167640" y="1169672"/>
                  </a:lnTo>
                  <a:lnTo>
                    <a:pt x="137160" y="1062992"/>
                  </a:lnTo>
                  <a:lnTo>
                    <a:pt x="190500" y="994412"/>
                  </a:lnTo>
                  <a:lnTo>
                    <a:pt x="152400" y="895352"/>
                  </a:lnTo>
                  <a:lnTo>
                    <a:pt x="30480" y="887732"/>
                  </a:lnTo>
                  <a:lnTo>
                    <a:pt x="0" y="773432"/>
                  </a:lnTo>
                  <a:lnTo>
                    <a:pt x="137160" y="742952"/>
                  </a:lnTo>
                  <a:lnTo>
                    <a:pt x="121920" y="659132"/>
                  </a:lnTo>
                  <a:lnTo>
                    <a:pt x="129540" y="582932"/>
                  </a:lnTo>
                  <a:lnTo>
                    <a:pt x="129540" y="552452"/>
                  </a:lnTo>
                  <a:lnTo>
                    <a:pt x="53340" y="476252"/>
                  </a:lnTo>
                  <a:lnTo>
                    <a:pt x="38100" y="369572"/>
                  </a:lnTo>
                  <a:lnTo>
                    <a:pt x="160020" y="308612"/>
                  </a:lnTo>
                  <a:lnTo>
                    <a:pt x="198120" y="262892"/>
                  </a:lnTo>
                  <a:lnTo>
                    <a:pt x="198120" y="102872"/>
                  </a:lnTo>
                  <a:close/>
                </a:path>
              </a:pathLst>
            </a:custGeom>
            <a:solidFill>
              <a:schemeClr val="bg1"/>
            </a:solidFill>
            <a:ln w="3175">
              <a:solidFill>
                <a:schemeClr val="bg1">
                  <a:lumMod val="50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61" name="フリーフォーム: 図形 260">
              <a:extLst>
                <a:ext uri="{FF2B5EF4-FFF2-40B4-BE49-F238E27FC236}">
                  <a16:creationId xmlns:a16="http://schemas.microsoft.com/office/drawing/2014/main" id="{A9532AD4-BB8B-41B1-92A9-B75CC49FA7F4}"/>
                </a:ext>
              </a:extLst>
            </p:cNvPr>
            <p:cNvSpPr/>
            <p:nvPr/>
          </p:nvSpPr>
          <p:spPr>
            <a:xfrm>
              <a:off x="37657808" y="25888948"/>
              <a:ext cx="785092" cy="1876428"/>
            </a:xfrm>
            <a:custGeom>
              <a:avLst/>
              <a:gdLst>
                <a:gd name="connsiteX0" fmla="*/ 0 w 785092"/>
                <a:gd name="connsiteY0" fmla="*/ 0 h 1876428"/>
                <a:gd name="connsiteX1" fmla="*/ 495804 w 785092"/>
                <a:gd name="connsiteY1" fmla="*/ 0 h 1876428"/>
                <a:gd name="connsiteX2" fmla="*/ 503152 w 785092"/>
                <a:gd name="connsiteY2" fmla="*/ 102872 h 1876428"/>
                <a:gd name="connsiteX3" fmla="*/ 503152 w 785092"/>
                <a:gd name="connsiteY3" fmla="*/ 262892 h 1876428"/>
                <a:gd name="connsiteX4" fmla="*/ 465052 w 785092"/>
                <a:gd name="connsiteY4" fmla="*/ 308612 h 1876428"/>
                <a:gd name="connsiteX5" fmla="*/ 343132 w 785092"/>
                <a:gd name="connsiteY5" fmla="*/ 369572 h 1876428"/>
                <a:gd name="connsiteX6" fmla="*/ 358372 w 785092"/>
                <a:gd name="connsiteY6" fmla="*/ 476252 h 1876428"/>
                <a:gd name="connsiteX7" fmla="*/ 434572 w 785092"/>
                <a:gd name="connsiteY7" fmla="*/ 552452 h 1876428"/>
                <a:gd name="connsiteX8" fmla="*/ 434572 w 785092"/>
                <a:gd name="connsiteY8" fmla="*/ 582932 h 1876428"/>
                <a:gd name="connsiteX9" fmla="*/ 426952 w 785092"/>
                <a:gd name="connsiteY9" fmla="*/ 659132 h 1876428"/>
                <a:gd name="connsiteX10" fmla="*/ 442192 w 785092"/>
                <a:gd name="connsiteY10" fmla="*/ 742952 h 1876428"/>
                <a:gd name="connsiteX11" fmla="*/ 305032 w 785092"/>
                <a:gd name="connsiteY11" fmla="*/ 773432 h 1876428"/>
                <a:gd name="connsiteX12" fmla="*/ 335512 w 785092"/>
                <a:gd name="connsiteY12" fmla="*/ 887732 h 1876428"/>
                <a:gd name="connsiteX13" fmla="*/ 457432 w 785092"/>
                <a:gd name="connsiteY13" fmla="*/ 895352 h 1876428"/>
                <a:gd name="connsiteX14" fmla="*/ 495532 w 785092"/>
                <a:gd name="connsiteY14" fmla="*/ 994412 h 1876428"/>
                <a:gd name="connsiteX15" fmla="*/ 442192 w 785092"/>
                <a:gd name="connsiteY15" fmla="*/ 1062992 h 1876428"/>
                <a:gd name="connsiteX16" fmla="*/ 472672 w 785092"/>
                <a:gd name="connsiteY16" fmla="*/ 1169672 h 1876428"/>
                <a:gd name="connsiteX17" fmla="*/ 457432 w 785092"/>
                <a:gd name="connsiteY17" fmla="*/ 1291592 h 1876428"/>
                <a:gd name="connsiteX18" fmla="*/ 680316 w 785092"/>
                <a:gd name="connsiteY18" fmla="*/ 1455040 h 1876428"/>
                <a:gd name="connsiteX19" fmla="*/ 680316 w 785092"/>
                <a:gd name="connsiteY19" fmla="*/ 1533528 h 1876428"/>
                <a:gd name="connsiteX20" fmla="*/ 737468 w 785092"/>
                <a:gd name="connsiteY20" fmla="*/ 1581152 h 1876428"/>
                <a:gd name="connsiteX21" fmla="*/ 785092 w 785092"/>
                <a:gd name="connsiteY21" fmla="*/ 1619252 h 1876428"/>
                <a:gd name="connsiteX22" fmla="*/ 737468 w 785092"/>
                <a:gd name="connsiteY22" fmla="*/ 1752602 h 1876428"/>
                <a:gd name="connsiteX23" fmla="*/ 623168 w 785092"/>
                <a:gd name="connsiteY23" fmla="*/ 1752602 h 1876428"/>
                <a:gd name="connsiteX24" fmla="*/ 594592 w 785092"/>
                <a:gd name="connsiteY24" fmla="*/ 1790702 h 1876428"/>
                <a:gd name="connsiteX25" fmla="*/ 585068 w 785092"/>
                <a:gd name="connsiteY25" fmla="*/ 1876428 h 1876428"/>
                <a:gd name="connsiteX26" fmla="*/ 375516 w 785092"/>
                <a:gd name="connsiteY26" fmla="*/ 1876428 h 1876428"/>
                <a:gd name="connsiteX27" fmla="*/ 375516 w 785092"/>
                <a:gd name="connsiteY27" fmla="*/ 1752602 h 1876428"/>
                <a:gd name="connsiteX28" fmla="*/ 327892 w 785092"/>
                <a:gd name="connsiteY28" fmla="*/ 1704976 h 1876428"/>
                <a:gd name="connsiteX29" fmla="*/ 270744 w 785092"/>
                <a:gd name="connsiteY29" fmla="*/ 1724028 h 1876428"/>
                <a:gd name="connsiteX30" fmla="*/ 213592 w 785092"/>
                <a:gd name="connsiteY30" fmla="*/ 1704976 h 1876428"/>
                <a:gd name="connsiteX31" fmla="*/ 61192 w 785092"/>
                <a:gd name="connsiteY31" fmla="*/ 1714502 h 1876428"/>
                <a:gd name="connsiteX32" fmla="*/ 32616 w 785092"/>
                <a:gd name="connsiteY32" fmla="*/ 1743076 h 1876428"/>
                <a:gd name="connsiteX33" fmla="*/ 13568 w 785092"/>
                <a:gd name="connsiteY33" fmla="*/ 1781176 h 1876428"/>
                <a:gd name="connsiteX34" fmla="*/ 0 w 785092"/>
                <a:gd name="connsiteY34" fmla="*/ 1782684 h 18764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785092" h="1876428">
                  <a:moveTo>
                    <a:pt x="0" y="0"/>
                  </a:moveTo>
                  <a:lnTo>
                    <a:pt x="495804" y="0"/>
                  </a:lnTo>
                  <a:lnTo>
                    <a:pt x="503152" y="102872"/>
                  </a:lnTo>
                  <a:lnTo>
                    <a:pt x="503152" y="262892"/>
                  </a:lnTo>
                  <a:lnTo>
                    <a:pt x="465052" y="308612"/>
                  </a:lnTo>
                  <a:lnTo>
                    <a:pt x="343132" y="369572"/>
                  </a:lnTo>
                  <a:lnTo>
                    <a:pt x="358372" y="476252"/>
                  </a:lnTo>
                  <a:lnTo>
                    <a:pt x="434572" y="552452"/>
                  </a:lnTo>
                  <a:lnTo>
                    <a:pt x="434572" y="582932"/>
                  </a:lnTo>
                  <a:lnTo>
                    <a:pt x="426952" y="659132"/>
                  </a:lnTo>
                  <a:lnTo>
                    <a:pt x="442192" y="742952"/>
                  </a:lnTo>
                  <a:lnTo>
                    <a:pt x="305032" y="773432"/>
                  </a:lnTo>
                  <a:lnTo>
                    <a:pt x="335512" y="887732"/>
                  </a:lnTo>
                  <a:lnTo>
                    <a:pt x="457432" y="895352"/>
                  </a:lnTo>
                  <a:lnTo>
                    <a:pt x="495532" y="994412"/>
                  </a:lnTo>
                  <a:lnTo>
                    <a:pt x="442192" y="1062992"/>
                  </a:lnTo>
                  <a:lnTo>
                    <a:pt x="472672" y="1169672"/>
                  </a:lnTo>
                  <a:lnTo>
                    <a:pt x="457432" y="1291592"/>
                  </a:lnTo>
                  <a:lnTo>
                    <a:pt x="680316" y="1455040"/>
                  </a:lnTo>
                  <a:lnTo>
                    <a:pt x="680316" y="1533528"/>
                  </a:lnTo>
                  <a:lnTo>
                    <a:pt x="737468" y="1581152"/>
                  </a:lnTo>
                  <a:lnTo>
                    <a:pt x="785092" y="1619252"/>
                  </a:lnTo>
                  <a:lnTo>
                    <a:pt x="737468" y="1752602"/>
                  </a:lnTo>
                  <a:lnTo>
                    <a:pt x="623168" y="1752602"/>
                  </a:lnTo>
                  <a:lnTo>
                    <a:pt x="594592" y="1790702"/>
                  </a:lnTo>
                  <a:lnTo>
                    <a:pt x="585068" y="1876428"/>
                  </a:lnTo>
                  <a:lnTo>
                    <a:pt x="375516" y="1876428"/>
                  </a:lnTo>
                  <a:lnTo>
                    <a:pt x="375516" y="1752602"/>
                  </a:lnTo>
                  <a:lnTo>
                    <a:pt x="327892" y="1704976"/>
                  </a:lnTo>
                  <a:lnTo>
                    <a:pt x="270744" y="1724028"/>
                  </a:lnTo>
                  <a:lnTo>
                    <a:pt x="213592" y="1704976"/>
                  </a:lnTo>
                  <a:lnTo>
                    <a:pt x="61192" y="1714502"/>
                  </a:lnTo>
                  <a:lnTo>
                    <a:pt x="32616" y="1743076"/>
                  </a:lnTo>
                  <a:lnTo>
                    <a:pt x="13568" y="1781176"/>
                  </a:lnTo>
                  <a:lnTo>
                    <a:pt x="0" y="1782684"/>
                  </a:lnTo>
                  <a:close/>
                </a:path>
              </a:pathLst>
            </a:custGeom>
            <a:solidFill>
              <a:schemeClr val="bg1"/>
            </a:solidFill>
            <a:ln w="3175">
              <a:solidFill>
                <a:schemeClr val="bg1">
                  <a:lumMod val="50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62" name="フリーフォーム: 図形 261">
              <a:extLst>
                <a:ext uri="{FF2B5EF4-FFF2-40B4-BE49-F238E27FC236}">
                  <a16:creationId xmlns:a16="http://schemas.microsoft.com/office/drawing/2014/main" id="{61B80ECB-933D-484A-B108-6859D914080B}"/>
                </a:ext>
              </a:extLst>
            </p:cNvPr>
            <p:cNvSpPr/>
            <p:nvPr/>
          </p:nvSpPr>
          <p:spPr>
            <a:xfrm>
              <a:off x="37657808" y="29381450"/>
              <a:ext cx="2010640" cy="2203450"/>
            </a:xfrm>
            <a:custGeom>
              <a:avLst/>
              <a:gdLst>
                <a:gd name="connsiteX0" fmla="*/ 283440 w 2010640"/>
                <a:gd name="connsiteY0" fmla="*/ 0 h 2203450"/>
                <a:gd name="connsiteX1" fmla="*/ 372344 w 2010640"/>
                <a:gd name="connsiteY1" fmla="*/ 69850 h 2203450"/>
                <a:gd name="connsiteX2" fmla="*/ 385040 w 2010640"/>
                <a:gd name="connsiteY2" fmla="*/ 171450 h 2203450"/>
                <a:gd name="connsiteX3" fmla="*/ 562840 w 2010640"/>
                <a:gd name="connsiteY3" fmla="*/ 203200 h 2203450"/>
                <a:gd name="connsiteX4" fmla="*/ 594592 w 2010640"/>
                <a:gd name="connsiteY4" fmla="*/ 292100 h 2203450"/>
                <a:gd name="connsiteX5" fmla="*/ 772392 w 2010640"/>
                <a:gd name="connsiteY5" fmla="*/ 285750 h 2203450"/>
                <a:gd name="connsiteX6" fmla="*/ 905744 w 2010640"/>
                <a:gd name="connsiteY6" fmla="*/ 234950 h 2203450"/>
                <a:gd name="connsiteX7" fmla="*/ 1051792 w 2010640"/>
                <a:gd name="connsiteY7" fmla="*/ 247650 h 2203450"/>
                <a:gd name="connsiteX8" fmla="*/ 1140692 w 2010640"/>
                <a:gd name="connsiteY8" fmla="*/ 196850 h 2203450"/>
                <a:gd name="connsiteX9" fmla="*/ 1204192 w 2010640"/>
                <a:gd name="connsiteY9" fmla="*/ 241300 h 2203450"/>
                <a:gd name="connsiteX10" fmla="*/ 1337544 w 2010640"/>
                <a:gd name="connsiteY10" fmla="*/ 165100 h 2203450"/>
                <a:gd name="connsiteX11" fmla="*/ 1559792 w 2010640"/>
                <a:gd name="connsiteY11" fmla="*/ 184150 h 2203450"/>
                <a:gd name="connsiteX12" fmla="*/ 1604240 w 2010640"/>
                <a:gd name="connsiteY12" fmla="*/ 444500 h 2203450"/>
                <a:gd name="connsiteX13" fmla="*/ 1559792 w 2010640"/>
                <a:gd name="connsiteY13" fmla="*/ 565150 h 2203450"/>
                <a:gd name="connsiteX14" fmla="*/ 1477240 w 2010640"/>
                <a:gd name="connsiteY14" fmla="*/ 704850 h 2203450"/>
                <a:gd name="connsiteX15" fmla="*/ 1496292 w 2010640"/>
                <a:gd name="connsiteY15" fmla="*/ 781050 h 2203450"/>
                <a:gd name="connsiteX16" fmla="*/ 1502640 w 2010640"/>
                <a:gd name="connsiteY16" fmla="*/ 889000 h 2203450"/>
                <a:gd name="connsiteX17" fmla="*/ 1591544 w 2010640"/>
                <a:gd name="connsiteY17" fmla="*/ 977900 h 2203450"/>
                <a:gd name="connsiteX18" fmla="*/ 1629640 w 2010640"/>
                <a:gd name="connsiteY18" fmla="*/ 990600 h 2203450"/>
                <a:gd name="connsiteX19" fmla="*/ 1680440 w 2010640"/>
                <a:gd name="connsiteY19" fmla="*/ 1104900 h 2203450"/>
                <a:gd name="connsiteX20" fmla="*/ 1775692 w 2010640"/>
                <a:gd name="connsiteY20" fmla="*/ 1111250 h 2203450"/>
                <a:gd name="connsiteX21" fmla="*/ 1889992 w 2010640"/>
                <a:gd name="connsiteY21" fmla="*/ 1111250 h 2203450"/>
                <a:gd name="connsiteX22" fmla="*/ 1801092 w 2010640"/>
                <a:gd name="connsiteY22" fmla="*/ 1320800 h 2203450"/>
                <a:gd name="connsiteX23" fmla="*/ 1807440 w 2010640"/>
                <a:gd name="connsiteY23" fmla="*/ 1492250 h 2203450"/>
                <a:gd name="connsiteX24" fmla="*/ 1845544 w 2010640"/>
                <a:gd name="connsiteY24" fmla="*/ 1511300 h 2203450"/>
                <a:gd name="connsiteX25" fmla="*/ 1858240 w 2010640"/>
                <a:gd name="connsiteY25" fmla="*/ 1638300 h 2203450"/>
                <a:gd name="connsiteX26" fmla="*/ 1820144 w 2010640"/>
                <a:gd name="connsiteY26" fmla="*/ 1670050 h 2203450"/>
                <a:gd name="connsiteX27" fmla="*/ 1883640 w 2010640"/>
                <a:gd name="connsiteY27" fmla="*/ 1771650 h 2203450"/>
                <a:gd name="connsiteX28" fmla="*/ 1966192 w 2010640"/>
                <a:gd name="connsiteY28" fmla="*/ 1778000 h 2203450"/>
                <a:gd name="connsiteX29" fmla="*/ 1985240 w 2010640"/>
                <a:gd name="connsiteY29" fmla="*/ 1822450 h 2203450"/>
                <a:gd name="connsiteX30" fmla="*/ 2010640 w 2010640"/>
                <a:gd name="connsiteY30" fmla="*/ 1854200 h 2203450"/>
                <a:gd name="connsiteX31" fmla="*/ 1959840 w 2010640"/>
                <a:gd name="connsiteY31" fmla="*/ 2127250 h 2203450"/>
                <a:gd name="connsiteX32" fmla="*/ 1812884 w 2010640"/>
                <a:gd name="connsiteY32" fmla="*/ 2203450 h 2203450"/>
                <a:gd name="connsiteX33" fmla="*/ 845868 w 2010640"/>
                <a:gd name="connsiteY33" fmla="*/ 2203450 h 2203450"/>
                <a:gd name="connsiteX34" fmla="*/ 816840 w 2010640"/>
                <a:gd name="connsiteY34" fmla="*/ 2178050 h 2203450"/>
                <a:gd name="connsiteX35" fmla="*/ 823192 w 2010640"/>
                <a:gd name="connsiteY35" fmla="*/ 2082800 h 2203450"/>
                <a:gd name="connsiteX36" fmla="*/ 905744 w 2010640"/>
                <a:gd name="connsiteY36" fmla="*/ 2000250 h 2203450"/>
                <a:gd name="connsiteX37" fmla="*/ 804144 w 2010640"/>
                <a:gd name="connsiteY37" fmla="*/ 1784350 h 2203450"/>
                <a:gd name="connsiteX38" fmla="*/ 924792 w 2010640"/>
                <a:gd name="connsiteY38" fmla="*/ 1574800 h 2203450"/>
                <a:gd name="connsiteX39" fmla="*/ 1089892 w 2010640"/>
                <a:gd name="connsiteY39" fmla="*/ 1600200 h 2203450"/>
                <a:gd name="connsiteX40" fmla="*/ 1235944 w 2010640"/>
                <a:gd name="connsiteY40" fmla="*/ 1581150 h 2203450"/>
                <a:gd name="connsiteX41" fmla="*/ 1242292 w 2010640"/>
                <a:gd name="connsiteY41" fmla="*/ 1454150 h 2203450"/>
                <a:gd name="connsiteX42" fmla="*/ 1153392 w 2010640"/>
                <a:gd name="connsiteY42" fmla="*/ 1384300 h 2203450"/>
                <a:gd name="connsiteX43" fmla="*/ 988292 w 2010640"/>
                <a:gd name="connsiteY43" fmla="*/ 1206500 h 2203450"/>
                <a:gd name="connsiteX44" fmla="*/ 829544 w 2010640"/>
                <a:gd name="connsiteY44" fmla="*/ 1168400 h 2203450"/>
                <a:gd name="connsiteX45" fmla="*/ 607292 w 2010640"/>
                <a:gd name="connsiteY45" fmla="*/ 1149350 h 2203450"/>
                <a:gd name="connsiteX46" fmla="*/ 524744 w 2010640"/>
                <a:gd name="connsiteY46" fmla="*/ 1212850 h 2203450"/>
                <a:gd name="connsiteX47" fmla="*/ 416792 w 2010640"/>
                <a:gd name="connsiteY47" fmla="*/ 1244600 h 2203450"/>
                <a:gd name="connsiteX48" fmla="*/ 194544 w 2010640"/>
                <a:gd name="connsiteY48" fmla="*/ 1270000 h 2203450"/>
                <a:gd name="connsiteX49" fmla="*/ 156440 w 2010640"/>
                <a:gd name="connsiteY49" fmla="*/ 1416050 h 2203450"/>
                <a:gd name="connsiteX50" fmla="*/ 92944 w 2010640"/>
                <a:gd name="connsiteY50" fmla="*/ 1504950 h 2203450"/>
                <a:gd name="connsiteX51" fmla="*/ 80240 w 2010640"/>
                <a:gd name="connsiteY51" fmla="*/ 1619250 h 2203450"/>
                <a:gd name="connsiteX52" fmla="*/ 61192 w 2010640"/>
                <a:gd name="connsiteY52" fmla="*/ 1758950 h 2203450"/>
                <a:gd name="connsiteX53" fmla="*/ 0 w 2010640"/>
                <a:gd name="connsiteY53" fmla="*/ 1779348 h 2203450"/>
                <a:gd name="connsiteX54" fmla="*/ 0 w 2010640"/>
                <a:gd name="connsiteY54" fmla="*/ 1014030 h 2203450"/>
                <a:gd name="connsiteX55" fmla="*/ 16744 w 2010640"/>
                <a:gd name="connsiteY55" fmla="*/ 1016000 h 2203450"/>
                <a:gd name="connsiteX56" fmla="*/ 137392 w 2010640"/>
                <a:gd name="connsiteY56" fmla="*/ 895350 h 2203450"/>
                <a:gd name="connsiteX57" fmla="*/ 118344 w 2010640"/>
                <a:gd name="connsiteY57" fmla="*/ 793750 h 2203450"/>
                <a:gd name="connsiteX58" fmla="*/ 86592 w 2010640"/>
                <a:gd name="connsiteY58" fmla="*/ 723900 h 2203450"/>
                <a:gd name="connsiteX59" fmla="*/ 99292 w 2010640"/>
                <a:gd name="connsiteY59" fmla="*/ 552450 h 2203450"/>
                <a:gd name="connsiteX60" fmla="*/ 67544 w 2010640"/>
                <a:gd name="connsiteY60" fmla="*/ 469900 h 2203450"/>
                <a:gd name="connsiteX61" fmla="*/ 150092 w 2010640"/>
                <a:gd name="connsiteY61" fmla="*/ 406400 h 2203450"/>
                <a:gd name="connsiteX62" fmla="*/ 162792 w 2010640"/>
                <a:gd name="connsiteY62" fmla="*/ 107950 h 2203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</a:cxnLst>
              <a:rect l="l" t="t" r="r" b="b"/>
              <a:pathLst>
                <a:path w="2010640" h="2203450">
                  <a:moveTo>
                    <a:pt x="283440" y="0"/>
                  </a:moveTo>
                  <a:lnTo>
                    <a:pt x="372344" y="69850"/>
                  </a:lnTo>
                  <a:lnTo>
                    <a:pt x="385040" y="171450"/>
                  </a:lnTo>
                  <a:lnTo>
                    <a:pt x="562840" y="203200"/>
                  </a:lnTo>
                  <a:lnTo>
                    <a:pt x="594592" y="292100"/>
                  </a:lnTo>
                  <a:lnTo>
                    <a:pt x="772392" y="285750"/>
                  </a:lnTo>
                  <a:lnTo>
                    <a:pt x="905744" y="234950"/>
                  </a:lnTo>
                  <a:lnTo>
                    <a:pt x="1051792" y="247650"/>
                  </a:lnTo>
                  <a:lnTo>
                    <a:pt x="1140692" y="196850"/>
                  </a:lnTo>
                  <a:lnTo>
                    <a:pt x="1204192" y="241300"/>
                  </a:lnTo>
                  <a:lnTo>
                    <a:pt x="1337544" y="165100"/>
                  </a:lnTo>
                  <a:lnTo>
                    <a:pt x="1559792" y="184150"/>
                  </a:lnTo>
                  <a:lnTo>
                    <a:pt x="1604240" y="444500"/>
                  </a:lnTo>
                  <a:lnTo>
                    <a:pt x="1559792" y="565150"/>
                  </a:lnTo>
                  <a:lnTo>
                    <a:pt x="1477240" y="704850"/>
                  </a:lnTo>
                  <a:lnTo>
                    <a:pt x="1496292" y="781050"/>
                  </a:lnTo>
                  <a:lnTo>
                    <a:pt x="1502640" y="889000"/>
                  </a:lnTo>
                  <a:lnTo>
                    <a:pt x="1591544" y="977900"/>
                  </a:lnTo>
                  <a:lnTo>
                    <a:pt x="1629640" y="990600"/>
                  </a:lnTo>
                  <a:lnTo>
                    <a:pt x="1680440" y="1104900"/>
                  </a:lnTo>
                  <a:lnTo>
                    <a:pt x="1775692" y="1111250"/>
                  </a:lnTo>
                  <a:lnTo>
                    <a:pt x="1889992" y="1111250"/>
                  </a:lnTo>
                  <a:lnTo>
                    <a:pt x="1801092" y="1320800"/>
                  </a:lnTo>
                  <a:lnTo>
                    <a:pt x="1807440" y="1492250"/>
                  </a:lnTo>
                  <a:lnTo>
                    <a:pt x="1845544" y="1511300"/>
                  </a:lnTo>
                  <a:lnTo>
                    <a:pt x="1858240" y="1638300"/>
                  </a:lnTo>
                  <a:lnTo>
                    <a:pt x="1820144" y="1670050"/>
                  </a:lnTo>
                  <a:lnTo>
                    <a:pt x="1883640" y="1771650"/>
                  </a:lnTo>
                  <a:lnTo>
                    <a:pt x="1966192" y="1778000"/>
                  </a:lnTo>
                  <a:lnTo>
                    <a:pt x="1985240" y="1822450"/>
                  </a:lnTo>
                  <a:lnTo>
                    <a:pt x="2010640" y="1854200"/>
                  </a:lnTo>
                  <a:lnTo>
                    <a:pt x="1959840" y="2127250"/>
                  </a:lnTo>
                  <a:lnTo>
                    <a:pt x="1812884" y="2203450"/>
                  </a:lnTo>
                  <a:lnTo>
                    <a:pt x="845868" y="2203450"/>
                  </a:lnTo>
                  <a:lnTo>
                    <a:pt x="816840" y="2178050"/>
                  </a:lnTo>
                  <a:lnTo>
                    <a:pt x="823192" y="2082800"/>
                  </a:lnTo>
                  <a:lnTo>
                    <a:pt x="905744" y="2000250"/>
                  </a:lnTo>
                  <a:lnTo>
                    <a:pt x="804144" y="1784350"/>
                  </a:lnTo>
                  <a:lnTo>
                    <a:pt x="924792" y="1574800"/>
                  </a:lnTo>
                  <a:lnTo>
                    <a:pt x="1089892" y="1600200"/>
                  </a:lnTo>
                  <a:lnTo>
                    <a:pt x="1235944" y="1581150"/>
                  </a:lnTo>
                  <a:lnTo>
                    <a:pt x="1242292" y="1454150"/>
                  </a:lnTo>
                  <a:lnTo>
                    <a:pt x="1153392" y="1384300"/>
                  </a:lnTo>
                  <a:lnTo>
                    <a:pt x="988292" y="1206500"/>
                  </a:lnTo>
                  <a:lnTo>
                    <a:pt x="829544" y="1168400"/>
                  </a:lnTo>
                  <a:lnTo>
                    <a:pt x="607292" y="1149350"/>
                  </a:lnTo>
                  <a:lnTo>
                    <a:pt x="524744" y="1212850"/>
                  </a:lnTo>
                  <a:lnTo>
                    <a:pt x="416792" y="1244600"/>
                  </a:lnTo>
                  <a:lnTo>
                    <a:pt x="194544" y="1270000"/>
                  </a:lnTo>
                  <a:lnTo>
                    <a:pt x="156440" y="1416050"/>
                  </a:lnTo>
                  <a:lnTo>
                    <a:pt x="92944" y="1504950"/>
                  </a:lnTo>
                  <a:lnTo>
                    <a:pt x="80240" y="1619250"/>
                  </a:lnTo>
                  <a:lnTo>
                    <a:pt x="61192" y="1758950"/>
                  </a:lnTo>
                  <a:lnTo>
                    <a:pt x="0" y="1779348"/>
                  </a:lnTo>
                  <a:lnTo>
                    <a:pt x="0" y="1014030"/>
                  </a:lnTo>
                  <a:lnTo>
                    <a:pt x="16744" y="1016000"/>
                  </a:lnTo>
                  <a:lnTo>
                    <a:pt x="137392" y="895350"/>
                  </a:lnTo>
                  <a:lnTo>
                    <a:pt x="118344" y="793750"/>
                  </a:lnTo>
                  <a:lnTo>
                    <a:pt x="86592" y="723900"/>
                  </a:lnTo>
                  <a:lnTo>
                    <a:pt x="99292" y="552450"/>
                  </a:lnTo>
                  <a:lnTo>
                    <a:pt x="67544" y="469900"/>
                  </a:lnTo>
                  <a:lnTo>
                    <a:pt x="150092" y="406400"/>
                  </a:lnTo>
                  <a:lnTo>
                    <a:pt x="162792" y="107950"/>
                  </a:lnTo>
                  <a:close/>
                </a:path>
              </a:pathLst>
            </a:custGeom>
            <a:solidFill>
              <a:schemeClr val="bg1"/>
            </a:solidFill>
            <a:ln w="3175">
              <a:solidFill>
                <a:schemeClr val="bg1">
                  <a:lumMod val="50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63" name="フリーフォーム: 図形 262">
              <a:extLst>
                <a:ext uri="{FF2B5EF4-FFF2-40B4-BE49-F238E27FC236}">
                  <a16:creationId xmlns:a16="http://schemas.microsoft.com/office/drawing/2014/main" id="{BCD9CA0B-7FB0-4BD4-95CC-A4B0EB6E856A}"/>
                </a:ext>
              </a:extLst>
            </p:cNvPr>
            <p:cNvSpPr/>
            <p:nvPr/>
          </p:nvSpPr>
          <p:spPr>
            <a:xfrm>
              <a:off x="37657808" y="27593924"/>
              <a:ext cx="1966192" cy="2803526"/>
            </a:xfrm>
            <a:custGeom>
              <a:avLst/>
              <a:gdLst>
                <a:gd name="connsiteX0" fmla="*/ 213592 w 1966192"/>
                <a:gd name="connsiteY0" fmla="*/ 0 h 2803526"/>
                <a:gd name="connsiteX1" fmla="*/ 270744 w 1966192"/>
                <a:gd name="connsiteY1" fmla="*/ 19052 h 2803526"/>
                <a:gd name="connsiteX2" fmla="*/ 327892 w 1966192"/>
                <a:gd name="connsiteY2" fmla="*/ 0 h 2803526"/>
                <a:gd name="connsiteX3" fmla="*/ 375516 w 1966192"/>
                <a:gd name="connsiteY3" fmla="*/ 47626 h 2803526"/>
                <a:gd name="connsiteX4" fmla="*/ 375516 w 1966192"/>
                <a:gd name="connsiteY4" fmla="*/ 171452 h 2803526"/>
                <a:gd name="connsiteX5" fmla="*/ 585068 w 1966192"/>
                <a:gd name="connsiteY5" fmla="*/ 171452 h 2803526"/>
                <a:gd name="connsiteX6" fmla="*/ 594592 w 1966192"/>
                <a:gd name="connsiteY6" fmla="*/ 85726 h 2803526"/>
                <a:gd name="connsiteX7" fmla="*/ 623168 w 1966192"/>
                <a:gd name="connsiteY7" fmla="*/ 47626 h 2803526"/>
                <a:gd name="connsiteX8" fmla="*/ 737468 w 1966192"/>
                <a:gd name="connsiteY8" fmla="*/ 47626 h 2803526"/>
                <a:gd name="connsiteX9" fmla="*/ 737872 w 1966192"/>
                <a:gd name="connsiteY9" fmla="*/ 46492 h 2803526"/>
                <a:gd name="connsiteX10" fmla="*/ 746992 w 1966192"/>
                <a:gd name="connsiteY10" fmla="*/ 52388 h 2803526"/>
                <a:gd name="connsiteX11" fmla="*/ 894632 w 1966192"/>
                <a:gd name="connsiteY11" fmla="*/ 71440 h 2803526"/>
                <a:gd name="connsiteX12" fmla="*/ 927968 w 1966192"/>
                <a:gd name="connsiteY12" fmla="*/ 114300 h 2803526"/>
                <a:gd name="connsiteX13" fmla="*/ 932728 w 1966192"/>
                <a:gd name="connsiteY13" fmla="*/ 161926 h 2803526"/>
                <a:gd name="connsiteX14" fmla="*/ 999404 w 1966192"/>
                <a:gd name="connsiteY14" fmla="*/ 200026 h 2803526"/>
                <a:gd name="connsiteX15" fmla="*/ 1113704 w 1966192"/>
                <a:gd name="connsiteY15" fmla="*/ 200026 h 2803526"/>
                <a:gd name="connsiteX16" fmla="*/ 1242292 w 1966192"/>
                <a:gd name="connsiteY16" fmla="*/ 290514 h 2803526"/>
                <a:gd name="connsiteX17" fmla="*/ 1308968 w 1966192"/>
                <a:gd name="connsiteY17" fmla="*/ 238126 h 2803526"/>
                <a:gd name="connsiteX18" fmla="*/ 1347068 w 1966192"/>
                <a:gd name="connsiteY18" fmla="*/ 261940 h 2803526"/>
                <a:gd name="connsiteX19" fmla="*/ 1383612 w 1966192"/>
                <a:gd name="connsiteY19" fmla="*/ 248236 h 2803526"/>
                <a:gd name="connsiteX20" fmla="*/ 1423268 w 1966192"/>
                <a:gd name="connsiteY20" fmla="*/ 314326 h 2803526"/>
                <a:gd name="connsiteX21" fmla="*/ 1461368 w 1966192"/>
                <a:gd name="connsiteY21" fmla="*/ 323852 h 2803526"/>
                <a:gd name="connsiteX22" fmla="*/ 1461368 w 1966192"/>
                <a:gd name="connsiteY22" fmla="*/ 428626 h 2803526"/>
                <a:gd name="connsiteX23" fmla="*/ 1537568 w 1966192"/>
                <a:gd name="connsiteY23" fmla="*/ 485776 h 2803526"/>
                <a:gd name="connsiteX24" fmla="*/ 1508992 w 1966192"/>
                <a:gd name="connsiteY24" fmla="*/ 561976 h 2803526"/>
                <a:gd name="connsiteX25" fmla="*/ 1642344 w 1966192"/>
                <a:gd name="connsiteY25" fmla="*/ 771526 h 2803526"/>
                <a:gd name="connsiteX26" fmla="*/ 1775692 w 1966192"/>
                <a:gd name="connsiteY26" fmla="*/ 828676 h 2803526"/>
                <a:gd name="connsiteX27" fmla="*/ 1861416 w 1966192"/>
                <a:gd name="connsiteY27" fmla="*/ 895352 h 2803526"/>
                <a:gd name="connsiteX28" fmla="*/ 1966192 w 1966192"/>
                <a:gd name="connsiteY28" fmla="*/ 923926 h 2803526"/>
                <a:gd name="connsiteX29" fmla="*/ 1928092 w 1966192"/>
                <a:gd name="connsiteY29" fmla="*/ 1019176 h 2803526"/>
                <a:gd name="connsiteX30" fmla="*/ 1966192 w 1966192"/>
                <a:gd name="connsiteY30" fmla="*/ 1123952 h 2803526"/>
                <a:gd name="connsiteX31" fmla="*/ 1937616 w 1966192"/>
                <a:gd name="connsiteY31" fmla="*/ 1314452 h 2803526"/>
                <a:gd name="connsiteX32" fmla="*/ 1909040 w 1966192"/>
                <a:gd name="connsiteY32" fmla="*/ 1400176 h 2803526"/>
                <a:gd name="connsiteX33" fmla="*/ 1870944 w 1966192"/>
                <a:gd name="connsiteY33" fmla="*/ 1514476 h 2803526"/>
                <a:gd name="connsiteX34" fmla="*/ 1747116 w 1966192"/>
                <a:gd name="connsiteY34" fmla="*/ 1543052 h 2803526"/>
                <a:gd name="connsiteX35" fmla="*/ 1670916 w 1966192"/>
                <a:gd name="connsiteY35" fmla="*/ 1647826 h 2803526"/>
                <a:gd name="connsiteX36" fmla="*/ 1547092 w 1966192"/>
                <a:gd name="connsiteY36" fmla="*/ 1714500 h 2803526"/>
                <a:gd name="connsiteX37" fmla="*/ 1432792 w 1966192"/>
                <a:gd name="connsiteY37" fmla="*/ 1724026 h 2803526"/>
                <a:gd name="connsiteX38" fmla="*/ 1347068 w 1966192"/>
                <a:gd name="connsiteY38" fmla="*/ 1762126 h 2803526"/>
                <a:gd name="connsiteX39" fmla="*/ 1312980 w 1966192"/>
                <a:gd name="connsiteY39" fmla="*/ 1966664 h 2803526"/>
                <a:gd name="connsiteX40" fmla="*/ 1204192 w 1966192"/>
                <a:gd name="connsiteY40" fmla="*/ 2028826 h 2803526"/>
                <a:gd name="connsiteX41" fmla="*/ 1140692 w 1966192"/>
                <a:gd name="connsiteY41" fmla="*/ 1984376 h 2803526"/>
                <a:gd name="connsiteX42" fmla="*/ 1051792 w 1966192"/>
                <a:gd name="connsiteY42" fmla="*/ 2035176 h 2803526"/>
                <a:gd name="connsiteX43" fmla="*/ 905744 w 1966192"/>
                <a:gd name="connsiteY43" fmla="*/ 2022476 h 2803526"/>
                <a:gd name="connsiteX44" fmla="*/ 772392 w 1966192"/>
                <a:gd name="connsiteY44" fmla="*/ 2073276 h 2803526"/>
                <a:gd name="connsiteX45" fmla="*/ 594592 w 1966192"/>
                <a:gd name="connsiteY45" fmla="*/ 2079626 h 2803526"/>
                <a:gd name="connsiteX46" fmla="*/ 562840 w 1966192"/>
                <a:gd name="connsiteY46" fmla="*/ 1990726 h 2803526"/>
                <a:gd name="connsiteX47" fmla="*/ 385040 w 1966192"/>
                <a:gd name="connsiteY47" fmla="*/ 1958976 h 2803526"/>
                <a:gd name="connsiteX48" fmla="*/ 372344 w 1966192"/>
                <a:gd name="connsiteY48" fmla="*/ 1857376 h 2803526"/>
                <a:gd name="connsiteX49" fmla="*/ 283440 w 1966192"/>
                <a:gd name="connsiteY49" fmla="*/ 1787526 h 2803526"/>
                <a:gd name="connsiteX50" fmla="*/ 162792 w 1966192"/>
                <a:gd name="connsiteY50" fmla="*/ 1895476 h 2803526"/>
                <a:gd name="connsiteX51" fmla="*/ 150092 w 1966192"/>
                <a:gd name="connsiteY51" fmla="*/ 2193926 h 2803526"/>
                <a:gd name="connsiteX52" fmla="*/ 67544 w 1966192"/>
                <a:gd name="connsiteY52" fmla="*/ 2257426 h 2803526"/>
                <a:gd name="connsiteX53" fmla="*/ 99292 w 1966192"/>
                <a:gd name="connsiteY53" fmla="*/ 2339976 h 2803526"/>
                <a:gd name="connsiteX54" fmla="*/ 86592 w 1966192"/>
                <a:gd name="connsiteY54" fmla="*/ 2511426 h 2803526"/>
                <a:gd name="connsiteX55" fmla="*/ 118344 w 1966192"/>
                <a:gd name="connsiteY55" fmla="*/ 2581276 h 2803526"/>
                <a:gd name="connsiteX56" fmla="*/ 137392 w 1966192"/>
                <a:gd name="connsiteY56" fmla="*/ 2682876 h 2803526"/>
                <a:gd name="connsiteX57" fmla="*/ 16744 w 1966192"/>
                <a:gd name="connsiteY57" fmla="*/ 2803526 h 2803526"/>
                <a:gd name="connsiteX58" fmla="*/ 0 w 1966192"/>
                <a:gd name="connsiteY58" fmla="*/ 2801556 h 2803526"/>
                <a:gd name="connsiteX59" fmla="*/ 0 w 1966192"/>
                <a:gd name="connsiteY59" fmla="*/ 77708 h 2803526"/>
                <a:gd name="connsiteX60" fmla="*/ 13568 w 1966192"/>
                <a:gd name="connsiteY60" fmla="*/ 76200 h 2803526"/>
                <a:gd name="connsiteX61" fmla="*/ 32616 w 1966192"/>
                <a:gd name="connsiteY61" fmla="*/ 38100 h 2803526"/>
                <a:gd name="connsiteX62" fmla="*/ 61192 w 1966192"/>
                <a:gd name="connsiteY62" fmla="*/ 9526 h 2803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</a:cxnLst>
              <a:rect l="l" t="t" r="r" b="b"/>
              <a:pathLst>
                <a:path w="1966192" h="2803526">
                  <a:moveTo>
                    <a:pt x="213592" y="0"/>
                  </a:moveTo>
                  <a:lnTo>
                    <a:pt x="270744" y="19052"/>
                  </a:lnTo>
                  <a:lnTo>
                    <a:pt x="327892" y="0"/>
                  </a:lnTo>
                  <a:lnTo>
                    <a:pt x="375516" y="47626"/>
                  </a:lnTo>
                  <a:lnTo>
                    <a:pt x="375516" y="171452"/>
                  </a:lnTo>
                  <a:lnTo>
                    <a:pt x="585068" y="171452"/>
                  </a:lnTo>
                  <a:lnTo>
                    <a:pt x="594592" y="85726"/>
                  </a:lnTo>
                  <a:lnTo>
                    <a:pt x="623168" y="47626"/>
                  </a:lnTo>
                  <a:lnTo>
                    <a:pt x="737468" y="47626"/>
                  </a:lnTo>
                  <a:lnTo>
                    <a:pt x="737872" y="46492"/>
                  </a:lnTo>
                  <a:lnTo>
                    <a:pt x="746992" y="52388"/>
                  </a:lnTo>
                  <a:lnTo>
                    <a:pt x="894632" y="71440"/>
                  </a:lnTo>
                  <a:lnTo>
                    <a:pt x="927968" y="114300"/>
                  </a:lnTo>
                  <a:lnTo>
                    <a:pt x="932728" y="161926"/>
                  </a:lnTo>
                  <a:lnTo>
                    <a:pt x="999404" y="200026"/>
                  </a:lnTo>
                  <a:lnTo>
                    <a:pt x="1113704" y="200026"/>
                  </a:lnTo>
                  <a:lnTo>
                    <a:pt x="1242292" y="290514"/>
                  </a:lnTo>
                  <a:lnTo>
                    <a:pt x="1308968" y="238126"/>
                  </a:lnTo>
                  <a:lnTo>
                    <a:pt x="1347068" y="261940"/>
                  </a:lnTo>
                  <a:lnTo>
                    <a:pt x="1383612" y="248236"/>
                  </a:lnTo>
                  <a:lnTo>
                    <a:pt x="1423268" y="314326"/>
                  </a:lnTo>
                  <a:lnTo>
                    <a:pt x="1461368" y="323852"/>
                  </a:lnTo>
                  <a:lnTo>
                    <a:pt x="1461368" y="428626"/>
                  </a:lnTo>
                  <a:lnTo>
                    <a:pt x="1537568" y="485776"/>
                  </a:lnTo>
                  <a:lnTo>
                    <a:pt x="1508992" y="561976"/>
                  </a:lnTo>
                  <a:lnTo>
                    <a:pt x="1642344" y="771526"/>
                  </a:lnTo>
                  <a:lnTo>
                    <a:pt x="1775692" y="828676"/>
                  </a:lnTo>
                  <a:lnTo>
                    <a:pt x="1861416" y="895352"/>
                  </a:lnTo>
                  <a:lnTo>
                    <a:pt x="1966192" y="923926"/>
                  </a:lnTo>
                  <a:lnTo>
                    <a:pt x="1928092" y="1019176"/>
                  </a:lnTo>
                  <a:lnTo>
                    <a:pt x="1966192" y="1123952"/>
                  </a:lnTo>
                  <a:lnTo>
                    <a:pt x="1937616" y="1314452"/>
                  </a:lnTo>
                  <a:lnTo>
                    <a:pt x="1909040" y="1400176"/>
                  </a:lnTo>
                  <a:lnTo>
                    <a:pt x="1870944" y="1514476"/>
                  </a:lnTo>
                  <a:lnTo>
                    <a:pt x="1747116" y="1543052"/>
                  </a:lnTo>
                  <a:lnTo>
                    <a:pt x="1670916" y="1647826"/>
                  </a:lnTo>
                  <a:lnTo>
                    <a:pt x="1547092" y="1714500"/>
                  </a:lnTo>
                  <a:lnTo>
                    <a:pt x="1432792" y="1724026"/>
                  </a:lnTo>
                  <a:lnTo>
                    <a:pt x="1347068" y="1762126"/>
                  </a:lnTo>
                  <a:lnTo>
                    <a:pt x="1312980" y="1966664"/>
                  </a:lnTo>
                  <a:lnTo>
                    <a:pt x="1204192" y="2028826"/>
                  </a:lnTo>
                  <a:lnTo>
                    <a:pt x="1140692" y="1984376"/>
                  </a:lnTo>
                  <a:lnTo>
                    <a:pt x="1051792" y="2035176"/>
                  </a:lnTo>
                  <a:lnTo>
                    <a:pt x="905744" y="2022476"/>
                  </a:lnTo>
                  <a:lnTo>
                    <a:pt x="772392" y="2073276"/>
                  </a:lnTo>
                  <a:lnTo>
                    <a:pt x="594592" y="2079626"/>
                  </a:lnTo>
                  <a:lnTo>
                    <a:pt x="562840" y="1990726"/>
                  </a:lnTo>
                  <a:lnTo>
                    <a:pt x="385040" y="1958976"/>
                  </a:lnTo>
                  <a:lnTo>
                    <a:pt x="372344" y="1857376"/>
                  </a:lnTo>
                  <a:lnTo>
                    <a:pt x="283440" y="1787526"/>
                  </a:lnTo>
                  <a:lnTo>
                    <a:pt x="162792" y="1895476"/>
                  </a:lnTo>
                  <a:lnTo>
                    <a:pt x="150092" y="2193926"/>
                  </a:lnTo>
                  <a:lnTo>
                    <a:pt x="67544" y="2257426"/>
                  </a:lnTo>
                  <a:lnTo>
                    <a:pt x="99292" y="2339976"/>
                  </a:lnTo>
                  <a:lnTo>
                    <a:pt x="86592" y="2511426"/>
                  </a:lnTo>
                  <a:lnTo>
                    <a:pt x="118344" y="2581276"/>
                  </a:lnTo>
                  <a:lnTo>
                    <a:pt x="137392" y="2682876"/>
                  </a:lnTo>
                  <a:lnTo>
                    <a:pt x="16744" y="2803526"/>
                  </a:lnTo>
                  <a:lnTo>
                    <a:pt x="0" y="2801556"/>
                  </a:lnTo>
                  <a:lnTo>
                    <a:pt x="0" y="77708"/>
                  </a:lnTo>
                  <a:lnTo>
                    <a:pt x="13568" y="76200"/>
                  </a:lnTo>
                  <a:lnTo>
                    <a:pt x="32616" y="38100"/>
                  </a:lnTo>
                  <a:lnTo>
                    <a:pt x="61192" y="9526"/>
                  </a:lnTo>
                  <a:close/>
                </a:path>
              </a:pathLst>
            </a:custGeom>
            <a:solidFill>
              <a:schemeClr val="bg1"/>
            </a:solidFill>
            <a:ln w="3175">
              <a:solidFill>
                <a:schemeClr val="bg1">
                  <a:lumMod val="50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64" name="グループ化 263">
            <a:extLst>
              <a:ext uri="{FF2B5EF4-FFF2-40B4-BE49-F238E27FC236}">
                <a16:creationId xmlns:a16="http://schemas.microsoft.com/office/drawing/2014/main" id="{5B38AC03-8C8B-4170-8EE3-49491AC5BAAE}"/>
              </a:ext>
            </a:extLst>
          </p:cNvPr>
          <p:cNvGrpSpPr/>
          <p:nvPr/>
        </p:nvGrpSpPr>
        <p:grpSpPr>
          <a:xfrm>
            <a:off x="3782039" y="2291716"/>
            <a:ext cx="3629028" cy="1980248"/>
            <a:chOff x="38338124" y="26228040"/>
            <a:chExt cx="3629028" cy="1980248"/>
          </a:xfrm>
        </p:grpSpPr>
        <p:grpSp>
          <p:nvGrpSpPr>
            <p:cNvPr id="265" name="グループ化 264">
              <a:extLst>
                <a:ext uri="{FF2B5EF4-FFF2-40B4-BE49-F238E27FC236}">
                  <a16:creationId xmlns:a16="http://schemas.microsoft.com/office/drawing/2014/main" id="{A359195E-7AC6-4780-B24F-0DB9BEB9C3C2}"/>
                </a:ext>
              </a:extLst>
            </p:cNvPr>
            <p:cNvGrpSpPr/>
            <p:nvPr/>
          </p:nvGrpSpPr>
          <p:grpSpPr>
            <a:xfrm>
              <a:off x="40895730" y="27300902"/>
              <a:ext cx="631824" cy="623222"/>
              <a:chOff x="44650088" y="27300902"/>
              <a:chExt cx="631824" cy="623222"/>
            </a:xfrm>
          </p:grpSpPr>
          <p:grpSp>
            <p:nvGrpSpPr>
              <p:cNvPr id="334" name="グループ化 333">
                <a:extLst>
                  <a:ext uri="{FF2B5EF4-FFF2-40B4-BE49-F238E27FC236}">
                    <a16:creationId xmlns:a16="http://schemas.microsoft.com/office/drawing/2014/main" id="{57699534-8622-4819-81D0-F419B07DE50C}"/>
                  </a:ext>
                </a:extLst>
              </p:cNvPr>
              <p:cNvGrpSpPr/>
              <p:nvPr/>
            </p:nvGrpSpPr>
            <p:grpSpPr>
              <a:xfrm>
                <a:off x="44650088" y="27300902"/>
                <a:ext cx="631824" cy="623222"/>
                <a:chOff x="44650088" y="27300902"/>
                <a:chExt cx="631824" cy="623222"/>
              </a:xfrm>
            </p:grpSpPr>
            <p:sp>
              <p:nvSpPr>
                <p:cNvPr id="336" name="フリーフォーム: 図形 335">
                  <a:extLst>
                    <a:ext uri="{FF2B5EF4-FFF2-40B4-BE49-F238E27FC236}">
                      <a16:creationId xmlns:a16="http://schemas.microsoft.com/office/drawing/2014/main" id="{725BB150-63D5-4F55-B5D4-23531105302E}"/>
                    </a:ext>
                  </a:extLst>
                </p:cNvPr>
                <p:cNvSpPr/>
                <p:nvPr/>
              </p:nvSpPr>
              <p:spPr>
                <a:xfrm>
                  <a:off x="45053248" y="27300902"/>
                  <a:ext cx="227608" cy="335886"/>
                </a:xfrm>
                <a:custGeom>
                  <a:avLst/>
                  <a:gdLst>
                    <a:gd name="connsiteX0" fmla="*/ 132624 w 227608"/>
                    <a:gd name="connsiteY0" fmla="*/ 0 h 335886"/>
                    <a:gd name="connsiteX1" fmla="*/ 130240 w 227608"/>
                    <a:gd name="connsiteY1" fmla="*/ 83474 h 335886"/>
                    <a:gd name="connsiteX2" fmla="*/ 106752 w 227608"/>
                    <a:gd name="connsiteY2" fmla="*/ 124574 h 335886"/>
                    <a:gd name="connsiteX3" fmla="*/ 104840 w 227608"/>
                    <a:gd name="connsiteY3" fmla="*/ 127922 h 335886"/>
                    <a:gd name="connsiteX4" fmla="*/ 152464 w 227608"/>
                    <a:gd name="connsiteY4" fmla="*/ 134274 h 335886"/>
                    <a:gd name="connsiteX5" fmla="*/ 227608 w 227608"/>
                    <a:gd name="connsiteY5" fmla="*/ 203850 h 335886"/>
                    <a:gd name="connsiteX6" fmla="*/ 212792 w 227608"/>
                    <a:gd name="connsiteY6" fmla="*/ 305722 h 335886"/>
                    <a:gd name="connsiteX7" fmla="*/ 216592 w 227608"/>
                    <a:gd name="connsiteY7" fmla="*/ 314080 h 335886"/>
                    <a:gd name="connsiteX8" fmla="*/ 180976 w 227608"/>
                    <a:gd name="connsiteY8" fmla="*/ 335886 h 335886"/>
                    <a:gd name="connsiteX9" fmla="*/ 138116 w 227608"/>
                    <a:gd name="connsiteY9" fmla="*/ 333504 h 335886"/>
                    <a:gd name="connsiteX10" fmla="*/ 42864 w 227608"/>
                    <a:gd name="connsiteY10" fmla="*/ 250162 h 335886"/>
                    <a:gd name="connsiteX11" fmla="*/ 0 w 227608"/>
                    <a:gd name="connsiteY11" fmla="*/ 152530 h 335886"/>
                    <a:gd name="connsiteX12" fmla="*/ 2164 w 227608"/>
                    <a:gd name="connsiteY12" fmla="*/ 92998 h 335886"/>
                    <a:gd name="connsiteX13" fmla="*/ 30648 w 227608"/>
                    <a:gd name="connsiteY13" fmla="*/ 92998 h 335886"/>
                    <a:gd name="connsiteX14" fmla="*/ 33904 w 227608"/>
                    <a:gd name="connsiteY14" fmla="*/ 238 h 335886"/>
                    <a:gd name="connsiteX15" fmla="*/ 85792 w 227608"/>
                    <a:gd name="connsiteY15" fmla="*/ 16798 h 335886"/>
                    <a:gd name="connsiteX16" fmla="*/ 85216 w 227608"/>
                    <a:gd name="connsiteY16" fmla="*/ 9314 h 335886"/>
                    <a:gd name="connsiteX17" fmla="*/ 132624 w 227608"/>
                    <a:gd name="connsiteY17" fmla="*/ 0 h 3358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227608" h="335886">
                      <a:moveTo>
                        <a:pt x="132624" y="0"/>
                      </a:moveTo>
                      <a:lnTo>
                        <a:pt x="130240" y="83474"/>
                      </a:lnTo>
                      <a:lnTo>
                        <a:pt x="106752" y="124574"/>
                      </a:lnTo>
                      <a:lnTo>
                        <a:pt x="104840" y="127922"/>
                      </a:lnTo>
                      <a:lnTo>
                        <a:pt x="152464" y="134274"/>
                      </a:lnTo>
                      <a:lnTo>
                        <a:pt x="227608" y="203850"/>
                      </a:lnTo>
                      <a:lnTo>
                        <a:pt x="212792" y="305722"/>
                      </a:lnTo>
                      <a:lnTo>
                        <a:pt x="216592" y="314080"/>
                      </a:lnTo>
                      <a:lnTo>
                        <a:pt x="180976" y="335886"/>
                      </a:lnTo>
                      <a:lnTo>
                        <a:pt x="138116" y="333504"/>
                      </a:lnTo>
                      <a:lnTo>
                        <a:pt x="42864" y="250162"/>
                      </a:lnTo>
                      <a:lnTo>
                        <a:pt x="0" y="152530"/>
                      </a:lnTo>
                      <a:lnTo>
                        <a:pt x="2164" y="92998"/>
                      </a:lnTo>
                      <a:lnTo>
                        <a:pt x="30648" y="92998"/>
                      </a:lnTo>
                      <a:lnTo>
                        <a:pt x="33904" y="238"/>
                      </a:lnTo>
                      <a:lnTo>
                        <a:pt x="85792" y="16798"/>
                      </a:lnTo>
                      <a:lnTo>
                        <a:pt x="85216" y="9314"/>
                      </a:lnTo>
                      <a:lnTo>
                        <a:pt x="132624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7" name="フリーフォーム: 図形 336">
                  <a:extLst>
                    <a:ext uri="{FF2B5EF4-FFF2-40B4-BE49-F238E27FC236}">
                      <a16:creationId xmlns:a16="http://schemas.microsoft.com/office/drawing/2014/main" id="{EA233B2B-29A4-41E6-92FC-A20BC98E3C10}"/>
                    </a:ext>
                  </a:extLst>
                </p:cNvPr>
                <p:cNvSpPr/>
                <p:nvPr/>
              </p:nvSpPr>
              <p:spPr>
                <a:xfrm>
                  <a:off x="44861136" y="27605838"/>
                  <a:ext cx="129996" cy="224696"/>
                </a:xfrm>
                <a:custGeom>
                  <a:avLst/>
                  <a:gdLst>
                    <a:gd name="connsiteX0" fmla="*/ 99200 w 129996"/>
                    <a:gd name="connsiteY0" fmla="*/ 0 h 224696"/>
                    <a:gd name="connsiteX1" fmla="*/ 115912 w 129996"/>
                    <a:gd name="connsiteY1" fmla="*/ 92862 h 224696"/>
                    <a:gd name="connsiteX2" fmla="*/ 106388 w 129996"/>
                    <a:gd name="connsiteY2" fmla="*/ 142868 h 224696"/>
                    <a:gd name="connsiteX3" fmla="*/ 129996 w 129996"/>
                    <a:gd name="connsiteY3" fmla="*/ 219986 h 224696"/>
                    <a:gd name="connsiteX4" fmla="*/ 92316 w 129996"/>
                    <a:gd name="connsiteY4" fmla="*/ 224696 h 224696"/>
                    <a:gd name="connsiteX5" fmla="*/ 11140 w 129996"/>
                    <a:gd name="connsiteY5" fmla="*/ 150012 h 224696"/>
                    <a:gd name="connsiteX6" fmla="*/ 0 w 129996"/>
                    <a:gd name="connsiteY6" fmla="*/ 49744 h 224696"/>
                    <a:gd name="connsiteX7" fmla="*/ 42096 w 129996"/>
                    <a:gd name="connsiteY7" fmla="*/ 35712 h 224696"/>
                    <a:gd name="connsiteX8" fmla="*/ 70672 w 129996"/>
                    <a:gd name="connsiteY8" fmla="*/ 4756 h 224696"/>
                    <a:gd name="connsiteX9" fmla="*/ 99200 w 129996"/>
                    <a:gd name="connsiteY9" fmla="*/ 0 h 2246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29996" h="224696">
                      <a:moveTo>
                        <a:pt x="99200" y="0"/>
                      </a:moveTo>
                      <a:lnTo>
                        <a:pt x="115912" y="92862"/>
                      </a:lnTo>
                      <a:lnTo>
                        <a:pt x="106388" y="142868"/>
                      </a:lnTo>
                      <a:lnTo>
                        <a:pt x="129996" y="219986"/>
                      </a:lnTo>
                      <a:lnTo>
                        <a:pt x="92316" y="224696"/>
                      </a:lnTo>
                      <a:lnTo>
                        <a:pt x="11140" y="150012"/>
                      </a:lnTo>
                      <a:lnTo>
                        <a:pt x="0" y="49744"/>
                      </a:lnTo>
                      <a:lnTo>
                        <a:pt x="42096" y="35712"/>
                      </a:lnTo>
                      <a:lnTo>
                        <a:pt x="70672" y="4756"/>
                      </a:lnTo>
                      <a:lnTo>
                        <a:pt x="99200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8" name="フリーフォーム: 図形 337">
                  <a:extLst>
                    <a:ext uri="{FF2B5EF4-FFF2-40B4-BE49-F238E27FC236}">
                      <a16:creationId xmlns:a16="http://schemas.microsoft.com/office/drawing/2014/main" id="{FF6B9268-26EA-44C2-B412-1BE237BD4A2F}"/>
                    </a:ext>
                  </a:extLst>
                </p:cNvPr>
                <p:cNvSpPr/>
                <p:nvPr/>
              </p:nvSpPr>
              <p:spPr>
                <a:xfrm>
                  <a:off x="44853224" y="27579638"/>
                  <a:ext cx="107112" cy="75944"/>
                </a:xfrm>
                <a:custGeom>
                  <a:avLst/>
                  <a:gdLst>
                    <a:gd name="connsiteX0" fmla="*/ 102396 w 107112"/>
                    <a:gd name="connsiteY0" fmla="*/ 0 h 75944"/>
                    <a:gd name="connsiteX1" fmla="*/ 107112 w 107112"/>
                    <a:gd name="connsiteY1" fmla="*/ 26200 h 75944"/>
                    <a:gd name="connsiteX2" fmla="*/ 78584 w 107112"/>
                    <a:gd name="connsiteY2" fmla="*/ 30956 h 75944"/>
                    <a:gd name="connsiteX3" fmla="*/ 50008 w 107112"/>
                    <a:gd name="connsiteY3" fmla="*/ 61912 h 75944"/>
                    <a:gd name="connsiteX4" fmla="*/ 7912 w 107112"/>
                    <a:gd name="connsiteY4" fmla="*/ 75944 h 75944"/>
                    <a:gd name="connsiteX5" fmla="*/ 0 w 107112"/>
                    <a:gd name="connsiteY5" fmla="*/ 4762 h 75944"/>
                    <a:gd name="connsiteX6" fmla="*/ 102396 w 107112"/>
                    <a:gd name="connsiteY6" fmla="*/ 0 h 759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7112" h="75944">
                      <a:moveTo>
                        <a:pt x="102396" y="0"/>
                      </a:moveTo>
                      <a:lnTo>
                        <a:pt x="107112" y="26200"/>
                      </a:lnTo>
                      <a:lnTo>
                        <a:pt x="78584" y="30956"/>
                      </a:lnTo>
                      <a:lnTo>
                        <a:pt x="50008" y="61912"/>
                      </a:lnTo>
                      <a:lnTo>
                        <a:pt x="7912" y="75944"/>
                      </a:lnTo>
                      <a:lnTo>
                        <a:pt x="0" y="4762"/>
                      </a:lnTo>
                      <a:lnTo>
                        <a:pt x="102396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9" name="フリーフォーム: 図形 338">
                  <a:extLst>
                    <a:ext uri="{FF2B5EF4-FFF2-40B4-BE49-F238E27FC236}">
                      <a16:creationId xmlns:a16="http://schemas.microsoft.com/office/drawing/2014/main" id="{1BD33A64-6B2B-4015-BBC7-BB01F18DD7F5}"/>
                    </a:ext>
                  </a:extLst>
                </p:cNvPr>
                <p:cNvSpPr/>
                <p:nvPr/>
              </p:nvSpPr>
              <p:spPr>
                <a:xfrm>
                  <a:off x="44960336" y="27601068"/>
                  <a:ext cx="135776" cy="224756"/>
                </a:xfrm>
                <a:custGeom>
                  <a:avLst/>
                  <a:gdLst>
                    <a:gd name="connsiteX0" fmla="*/ 28620 w 135776"/>
                    <a:gd name="connsiteY0" fmla="*/ 0 h 224756"/>
                    <a:gd name="connsiteX1" fmla="*/ 131016 w 135776"/>
                    <a:gd name="connsiteY1" fmla="*/ 14288 h 224756"/>
                    <a:gd name="connsiteX2" fmla="*/ 135776 w 135776"/>
                    <a:gd name="connsiteY2" fmla="*/ 61912 h 224756"/>
                    <a:gd name="connsiteX3" fmla="*/ 107200 w 135776"/>
                    <a:gd name="connsiteY3" fmla="*/ 83344 h 224756"/>
                    <a:gd name="connsiteX4" fmla="*/ 107200 w 135776"/>
                    <a:gd name="connsiteY4" fmla="*/ 171452 h 224756"/>
                    <a:gd name="connsiteX5" fmla="*/ 38144 w 135776"/>
                    <a:gd name="connsiteY5" fmla="*/ 223838 h 224756"/>
                    <a:gd name="connsiteX6" fmla="*/ 30796 w 135776"/>
                    <a:gd name="connsiteY6" fmla="*/ 224756 h 224756"/>
                    <a:gd name="connsiteX7" fmla="*/ 7188 w 135776"/>
                    <a:gd name="connsiteY7" fmla="*/ 147638 h 224756"/>
                    <a:gd name="connsiteX8" fmla="*/ 16712 w 135776"/>
                    <a:gd name="connsiteY8" fmla="*/ 97632 h 224756"/>
                    <a:gd name="connsiteX9" fmla="*/ 0 w 135776"/>
                    <a:gd name="connsiteY9" fmla="*/ 4770 h 224756"/>
                    <a:gd name="connsiteX10" fmla="*/ 28620 w 135776"/>
                    <a:gd name="connsiteY10" fmla="*/ 0 h 2247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35776" h="224756">
                      <a:moveTo>
                        <a:pt x="28620" y="0"/>
                      </a:moveTo>
                      <a:lnTo>
                        <a:pt x="131016" y="14288"/>
                      </a:lnTo>
                      <a:lnTo>
                        <a:pt x="135776" y="61912"/>
                      </a:lnTo>
                      <a:lnTo>
                        <a:pt x="107200" y="83344"/>
                      </a:lnTo>
                      <a:lnTo>
                        <a:pt x="107200" y="171452"/>
                      </a:lnTo>
                      <a:lnTo>
                        <a:pt x="38144" y="223838"/>
                      </a:lnTo>
                      <a:lnTo>
                        <a:pt x="30796" y="224756"/>
                      </a:lnTo>
                      <a:lnTo>
                        <a:pt x="7188" y="147638"/>
                      </a:lnTo>
                      <a:lnTo>
                        <a:pt x="16712" y="97632"/>
                      </a:lnTo>
                      <a:lnTo>
                        <a:pt x="0" y="4770"/>
                      </a:lnTo>
                      <a:lnTo>
                        <a:pt x="28620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0" name="フリーフォーム: 図形 339">
                  <a:extLst>
                    <a:ext uri="{FF2B5EF4-FFF2-40B4-BE49-F238E27FC236}">
                      <a16:creationId xmlns:a16="http://schemas.microsoft.com/office/drawing/2014/main" id="{BC691E1F-3F30-4040-BD2B-7D10C3180BD8}"/>
                    </a:ext>
                  </a:extLst>
                </p:cNvPr>
                <p:cNvSpPr/>
                <p:nvPr/>
              </p:nvSpPr>
              <p:spPr>
                <a:xfrm>
                  <a:off x="44727936" y="27655582"/>
                  <a:ext cx="225516" cy="240040"/>
                </a:xfrm>
                <a:custGeom>
                  <a:avLst/>
                  <a:gdLst>
                    <a:gd name="connsiteX0" fmla="*/ 133200 w 225516"/>
                    <a:gd name="connsiteY0" fmla="*/ 0 h 240040"/>
                    <a:gd name="connsiteX1" fmla="*/ 144340 w 225516"/>
                    <a:gd name="connsiteY1" fmla="*/ 100268 h 240040"/>
                    <a:gd name="connsiteX2" fmla="*/ 225516 w 225516"/>
                    <a:gd name="connsiteY2" fmla="*/ 174952 h 240040"/>
                    <a:gd name="connsiteX3" fmla="*/ 213396 w 225516"/>
                    <a:gd name="connsiteY3" fmla="*/ 176468 h 240040"/>
                    <a:gd name="connsiteX4" fmla="*/ 158628 w 225516"/>
                    <a:gd name="connsiteY4" fmla="*/ 224094 h 240040"/>
                    <a:gd name="connsiteX5" fmla="*/ 88712 w 225516"/>
                    <a:gd name="connsiteY5" fmla="*/ 240040 h 240040"/>
                    <a:gd name="connsiteX6" fmla="*/ 20576 w 225516"/>
                    <a:gd name="connsiteY6" fmla="*/ 154242 h 240040"/>
                    <a:gd name="connsiteX7" fmla="*/ 0 w 225516"/>
                    <a:gd name="connsiteY7" fmla="*/ 135038 h 240040"/>
                    <a:gd name="connsiteX8" fmla="*/ 8608 w 225516"/>
                    <a:gd name="connsiteY8" fmla="*/ 45498 h 240040"/>
                    <a:gd name="connsiteX9" fmla="*/ 41944 w 225516"/>
                    <a:gd name="connsiteY9" fmla="*/ 7398 h 240040"/>
                    <a:gd name="connsiteX10" fmla="*/ 60996 w 225516"/>
                    <a:gd name="connsiteY10" fmla="*/ 24068 h 240040"/>
                    <a:gd name="connsiteX11" fmla="*/ 133200 w 225516"/>
                    <a:gd name="connsiteY11" fmla="*/ 0 h 2400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225516" h="240040">
                      <a:moveTo>
                        <a:pt x="133200" y="0"/>
                      </a:moveTo>
                      <a:lnTo>
                        <a:pt x="144340" y="100268"/>
                      </a:lnTo>
                      <a:lnTo>
                        <a:pt x="225516" y="174952"/>
                      </a:lnTo>
                      <a:lnTo>
                        <a:pt x="213396" y="176468"/>
                      </a:lnTo>
                      <a:lnTo>
                        <a:pt x="158628" y="224094"/>
                      </a:lnTo>
                      <a:lnTo>
                        <a:pt x="88712" y="240040"/>
                      </a:lnTo>
                      <a:lnTo>
                        <a:pt x="20576" y="154242"/>
                      </a:lnTo>
                      <a:lnTo>
                        <a:pt x="0" y="135038"/>
                      </a:lnTo>
                      <a:lnTo>
                        <a:pt x="8608" y="45498"/>
                      </a:lnTo>
                      <a:lnTo>
                        <a:pt x="41944" y="7398"/>
                      </a:lnTo>
                      <a:lnTo>
                        <a:pt x="60996" y="24068"/>
                      </a:lnTo>
                      <a:lnTo>
                        <a:pt x="133200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1" name="フリーフォーム: 図形 340">
                  <a:extLst>
                    <a:ext uri="{FF2B5EF4-FFF2-40B4-BE49-F238E27FC236}">
                      <a16:creationId xmlns:a16="http://schemas.microsoft.com/office/drawing/2014/main" id="{9533A031-8FDC-4109-B863-839491C2E118}"/>
                    </a:ext>
                  </a:extLst>
                </p:cNvPr>
                <p:cNvSpPr/>
                <p:nvPr/>
              </p:nvSpPr>
              <p:spPr>
                <a:xfrm>
                  <a:off x="44953452" y="27825824"/>
                  <a:ext cx="49792" cy="39564"/>
                </a:xfrm>
                <a:custGeom>
                  <a:avLst/>
                  <a:gdLst>
                    <a:gd name="connsiteX0" fmla="*/ 37680 w 49792"/>
                    <a:gd name="connsiteY0" fmla="*/ 0 h 39564"/>
                    <a:gd name="connsiteX1" fmla="*/ 49792 w 49792"/>
                    <a:gd name="connsiteY1" fmla="*/ 39564 h 39564"/>
                    <a:gd name="connsiteX2" fmla="*/ 37884 w 49792"/>
                    <a:gd name="connsiteY2" fmla="*/ 39564 h 39564"/>
                    <a:gd name="connsiteX3" fmla="*/ 0 w 49792"/>
                    <a:gd name="connsiteY3" fmla="*/ 4710 h 39564"/>
                    <a:gd name="connsiteX4" fmla="*/ 37680 w 49792"/>
                    <a:gd name="connsiteY4" fmla="*/ 0 h 395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9792" h="39564">
                      <a:moveTo>
                        <a:pt x="37680" y="0"/>
                      </a:moveTo>
                      <a:lnTo>
                        <a:pt x="49792" y="39564"/>
                      </a:lnTo>
                      <a:lnTo>
                        <a:pt x="37884" y="39564"/>
                      </a:lnTo>
                      <a:lnTo>
                        <a:pt x="0" y="4710"/>
                      </a:lnTo>
                      <a:lnTo>
                        <a:pt x="37680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2" name="フリーフォーム: 図形 341">
                  <a:extLst>
                    <a:ext uri="{FF2B5EF4-FFF2-40B4-BE49-F238E27FC236}">
                      <a16:creationId xmlns:a16="http://schemas.microsoft.com/office/drawing/2014/main" id="{2DF1C3DD-E478-4A52-9B16-4DB7BFB1BA05}"/>
                    </a:ext>
                  </a:extLst>
                </p:cNvPr>
                <p:cNvSpPr/>
                <p:nvPr/>
              </p:nvSpPr>
              <p:spPr>
                <a:xfrm>
                  <a:off x="44851272" y="27521366"/>
                  <a:ext cx="137684" cy="136470"/>
                </a:xfrm>
                <a:custGeom>
                  <a:avLst/>
                  <a:gdLst>
                    <a:gd name="connsiteX0" fmla="*/ 111772 w 137684"/>
                    <a:gd name="connsiteY0" fmla="*/ 0 h 136470"/>
                    <a:gd name="connsiteX1" fmla="*/ 121016 w 137684"/>
                    <a:gd name="connsiteY1" fmla="*/ 41602 h 136470"/>
                    <a:gd name="connsiteX2" fmla="*/ 137684 w 137684"/>
                    <a:gd name="connsiteY2" fmla="*/ 65414 h 136470"/>
                    <a:gd name="connsiteX3" fmla="*/ 134872 w 137684"/>
                    <a:gd name="connsiteY3" fmla="*/ 80170 h 136470"/>
                    <a:gd name="connsiteX4" fmla="*/ 80536 w 137684"/>
                    <a:gd name="connsiteY4" fmla="*/ 89228 h 136470"/>
                    <a:gd name="connsiteX5" fmla="*/ 51960 w 137684"/>
                    <a:gd name="connsiteY5" fmla="*/ 120184 h 136470"/>
                    <a:gd name="connsiteX6" fmla="*/ 3100 w 137684"/>
                    <a:gd name="connsiteY6" fmla="*/ 136470 h 136470"/>
                    <a:gd name="connsiteX7" fmla="*/ 6716 w 137684"/>
                    <a:gd name="connsiteY7" fmla="*/ 67798 h 136470"/>
                    <a:gd name="connsiteX8" fmla="*/ 0 w 137684"/>
                    <a:gd name="connsiteY8" fmla="*/ 38694 h 136470"/>
                    <a:gd name="connsiteX9" fmla="*/ 30528 w 137684"/>
                    <a:gd name="connsiteY9" fmla="*/ 41602 h 136470"/>
                    <a:gd name="connsiteX10" fmla="*/ 42432 w 137684"/>
                    <a:gd name="connsiteY10" fmla="*/ 15410 h 136470"/>
                    <a:gd name="connsiteX11" fmla="*/ 111772 w 137684"/>
                    <a:gd name="connsiteY11" fmla="*/ 0 h 1364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37684" h="136470">
                      <a:moveTo>
                        <a:pt x="111772" y="0"/>
                      </a:moveTo>
                      <a:lnTo>
                        <a:pt x="121016" y="41602"/>
                      </a:lnTo>
                      <a:lnTo>
                        <a:pt x="137684" y="65414"/>
                      </a:lnTo>
                      <a:lnTo>
                        <a:pt x="134872" y="80170"/>
                      </a:lnTo>
                      <a:lnTo>
                        <a:pt x="80536" y="89228"/>
                      </a:lnTo>
                      <a:lnTo>
                        <a:pt x="51960" y="120184"/>
                      </a:lnTo>
                      <a:lnTo>
                        <a:pt x="3100" y="136470"/>
                      </a:lnTo>
                      <a:lnTo>
                        <a:pt x="6716" y="67798"/>
                      </a:lnTo>
                      <a:lnTo>
                        <a:pt x="0" y="38694"/>
                      </a:lnTo>
                      <a:lnTo>
                        <a:pt x="30528" y="41602"/>
                      </a:lnTo>
                      <a:lnTo>
                        <a:pt x="42432" y="15410"/>
                      </a:lnTo>
                      <a:lnTo>
                        <a:pt x="111772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3" name="フリーフォーム: 図形 342">
                  <a:extLst>
                    <a:ext uri="{FF2B5EF4-FFF2-40B4-BE49-F238E27FC236}">
                      <a16:creationId xmlns:a16="http://schemas.microsoft.com/office/drawing/2014/main" id="{9A3DE6B5-96BD-4E4A-B2BF-57298084D1C8}"/>
                    </a:ext>
                  </a:extLst>
                </p:cNvPr>
                <p:cNvSpPr/>
                <p:nvPr/>
              </p:nvSpPr>
              <p:spPr>
                <a:xfrm>
                  <a:off x="44948132" y="27393900"/>
                  <a:ext cx="154952" cy="220568"/>
                </a:xfrm>
                <a:custGeom>
                  <a:avLst/>
                  <a:gdLst>
                    <a:gd name="connsiteX0" fmla="*/ 38508 w 154952"/>
                    <a:gd name="connsiteY0" fmla="*/ 0 h 220568"/>
                    <a:gd name="connsiteX1" fmla="*/ 107280 w 154952"/>
                    <a:gd name="connsiteY1" fmla="*/ 0 h 220568"/>
                    <a:gd name="connsiteX2" fmla="*/ 105116 w 154952"/>
                    <a:gd name="connsiteY2" fmla="*/ 59532 h 220568"/>
                    <a:gd name="connsiteX3" fmla="*/ 147980 w 154952"/>
                    <a:gd name="connsiteY3" fmla="*/ 157164 h 220568"/>
                    <a:gd name="connsiteX4" fmla="*/ 154952 w 154952"/>
                    <a:gd name="connsiteY4" fmla="*/ 163264 h 220568"/>
                    <a:gd name="connsiteX5" fmla="*/ 136856 w 154952"/>
                    <a:gd name="connsiteY5" fmla="*/ 220568 h 220568"/>
                    <a:gd name="connsiteX6" fmla="*/ 40824 w 154952"/>
                    <a:gd name="connsiteY6" fmla="*/ 207168 h 220568"/>
                    <a:gd name="connsiteX7" fmla="*/ 38012 w 154952"/>
                    <a:gd name="connsiteY7" fmla="*/ 207636 h 220568"/>
                    <a:gd name="connsiteX8" fmla="*/ 40824 w 154952"/>
                    <a:gd name="connsiteY8" fmla="*/ 192880 h 220568"/>
                    <a:gd name="connsiteX9" fmla="*/ 24156 w 154952"/>
                    <a:gd name="connsiteY9" fmla="*/ 169068 h 220568"/>
                    <a:gd name="connsiteX10" fmla="*/ 14912 w 154952"/>
                    <a:gd name="connsiteY10" fmla="*/ 127466 h 220568"/>
                    <a:gd name="connsiteX11" fmla="*/ 31300 w 154952"/>
                    <a:gd name="connsiteY11" fmla="*/ 123824 h 220568"/>
                    <a:gd name="connsiteX12" fmla="*/ 0 w 154952"/>
                    <a:gd name="connsiteY12" fmla="*/ 35942 h 220568"/>
                    <a:gd name="connsiteX13" fmla="*/ 38508 w 154952"/>
                    <a:gd name="connsiteY13" fmla="*/ 0 h 2205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54952" h="220568">
                      <a:moveTo>
                        <a:pt x="38508" y="0"/>
                      </a:moveTo>
                      <a:lnTo>
                        <a:pt x="107280" y="0"/>
                      </a:lnTo>
                      <a:lnTo>
                        <a:pt x="105116" y="59532"/>
                      </a:lnTo>
                      <a:lnTo>
                        <a:pt x="147980" y="157164"/>
                      </a:lnTo>
                      <a:lnTo>
                        <a:pt x="154952" y="163264"/>
                      </a:lnTo>
                      <a:lnTo>
                        <a:pt x="136856" y="220568"/>
                      </a:lnTo>
                      <a:lnTo>
                        <a:pt x="40824" y="207168"/>
                      </a:lnTo>
                      <a:lnTo>
                        <a:pt x="38012" y="207636"/>
                      </a:lnTo>
                      <a:lnTo>
                        <a:pt x="40824" y="192880"/>
                      </a:lnTo>
                      <a:lnTo>
                        <a:pt x="24156" y="169068"/>
                      </a:lnTo>
                      <a:lnTo>
                        <a:pt x="14912" y="127466"/>
                      </a:lnTo>
                      <a:lnTo>
                        <a:pt x="31300" y="123824"/>
                      </a:lnTo>
                      <a:lnTo>
                        <a:pt x="0" y="35942"/>
                      </a:lnTo>
                      <a:lnTo>
                        <a:pt x="38508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4" name="フリーフォーム: 図形 343">
                  <a:extLst>
                    <a:ext uri="{FF2B5EF4-FFF2-40B4-BE49-F238E27FC236}">
                      <a16:creationId xmlns:a16="http://schemas.microsoft.com/office/drawing/2014/main" id="{620CB115-8662-47B3-859C-031C03B9890B}"/>
                    </a:ext>
                  </a:extLst>
                </p:cNvPr>
                <p:cNvSpPr/>
                <p:nvPr/>
              </p:nvSpPr>
              <p:spPr>
                <a:xfrm>
                  <a:off x="44816648" y="27770782"/>
                  <a:ext cx="295520" cy="153342"/>
                </a:xfrm>
                <a:custGeom>
                  <a:avLst/>
                  <a:gdLst>
                    <a:gd name="connsiteX0" fmla="*/ 250888 w 295520"/>
                    <a:gd name="connsiteY0" fmla="*/ 0 h 153342"/>
                    <a:gd name="connsiteX1" fmla="*/ 258032 w 295520"/>
                    <a:gd name="connsiteY1" fmla="*/ 35074 h 153342"/>
                    <a:gd name="connsiteX2" fmla="*/ 295520 w 295520"/>
                    <a:gd name="connsiteY2" fmla="*/ 66564 h 153342"/>
                    <a:gd name="connsiteX3" fmla="*/ 258888 w 295520"/>
                    <a:gd name="connsiteY3" fmla="*/ 93018 h 153342"/>
                    <a:gd name="connsiteX4" fmla="*/ 223968 w 295520"/>
                    <a:gd name="connsiteY4" fmla="*/ 89842 h 153342"/>
                    <a:gd name="connsiteX5" fmla="*/ 220792 w 295520"/>
                    <a:gd name="connsiteY5" fmla="*/ 150168 h 153342"/>
                    <a:gd name="connsiteX6" fmla="*/ 173168 w 295520"/>
                    <a:gd name="connsiteY6" fmla="*/ 153342 h 153342"/>
                    <a:gd name="connsiteX7" fmla="*/ 131888 w 295520"/>
                    <a:gd name="connsiteY7" fmla="*/ 134294 h 153342"/>
                    <a:gd name="connsiteX8" fmla="*/ 106488 w 295520"/>
                    <a:gd name="connsiteY8" fmla="*/ 153342 h 153342"/>
                    <a:gd name="connsiteX9" fmla="*/ 17592 w 295520"/>
                    <a:gd name="connsiteY9" fmla="*/ 146994 h 153342"/>
                    <a:gd name="connsiteX10" fmla="*/ 0 w 295520"/>
                    <a:gd name="connsiteY10" fmla="*/ 124840 h 153342"/>
                    <a:gd name="connsiteX11" fmla="*/ 69916 w 295520"/>
                    <a:gd name="connsiteY11" fmla="*/ 108894 h 153342"/>
                    <a:gd name="connsiteX12" fmla="*/ 124684 w 295520"/>
                    <a:gd name="connsiteY12" fmla="*/ 61268 h 153342"/>
                    <a:gd name="connsiteX13" fmla="*/ 181832 w 295520"/>
                    <a:gd name="connsiteY13" fmla="*/ 54124 h 153342"/>
                    <a:gd name="connsiteX14" fmla="*/ 250888 w 295520"/>
                    <a:gd name="connsiteY14" fmla="*/ 1738 h 153342"/>
                    <a:gd name="connsiteX15" fmla="*/ 250888 w 295520"/>
                    <a:gd name="connsiteY15" fmla="*/ 0 h 1533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295520" h="153342">
                      <a:moveTo>
                        <a:pt x="250888" y="0"/>
                      </a:moveTo>
                      <a:lnTo>
                        <a:pt x="258032" y="35074"/>
                      </a:lnTo>
                      <a:lnTo>
                        <a:pt x="295520" y="66564"/>
                      </a:lnTo>
                      <a:lnTo>
                        <a:pt x="258888" y="93018"/>
                      </a:lnTo>
                      <a:lnTo>
                        <a:pt x="223968" y="89842"/>
                      </a:lnTo>
                      <a:lnTo>
                        <a:pt x="220792" y="150168"/>
                      </a:lnTo>
                      <a:lnTo>
                        <a:pt x="173168" y="153342"/>
                      </a:lnTo>
                      <a:lnTo>
                        <a:pt x="131888" y="134294"/>
                      </a:lnTo>
                      <a:lnTo>
                        <a:pt x="106488" y="153342"/>
                      </a:lnTo>
                      <a:lnTo>
                        <a:pt x="17592" y="146994"/>
                      </a:lnTo>
                      <a:lnTo>
                        <a:pt x="0" y="124840"/>
                      </a:lnTo>
                      <a:lnTo>
                        <a:pt x="69916" y="108894"/>
                      </a:lnTo>
                      <a:lnTo>
                        <a:pt x="124684" y="61268"/>
                      </a:lnTo>
                      <a:lnTo>
                        <a:pt x="181832" y="54124"/>
                      </a:lnTo>
                      <a:lnTo>
                        <a:pt x="250888" y="1738"/>
                      </a:lnTo>
                      <a:lnTo>
                        <a:pt x="250888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5" name="フリーフォーム: 図形 344">
                  <a:extLst>
                    <a:ext uri="{FF2B5EF4-FFF2-40B4-BE49-F238E27FC236}">
                      <a16:creationId xmlns:a16="http://schemas.microsoft.com/office/drawing/2014/main" id="{E79ADA43-ED26-4C20-81A7-464C42E1E177}"/>
                    </a:ext>
                  </a:extLst>
                </p:cNvPr>
                <p:cNvSpPr/>
                <p:nvPr/>
              </p:nvSpPr>
              <p:spPr>
                <a:xfrm>
                  <a:off x="45067536" y="27557164"/>
                  <a:ext cx="214376" cy="280182"/>
                </a:xfrm>
                <a:custGeom>
                  <a:avLst/>
                  <a:gdLst>
                    <a:gd name="connsiteX0" fmla="*/ 35548 w 214376"/>
                    <a:gd name="connsiteY0" fmla="*/ 0 h 280182"/>
                    <a:gd name="connsiteX1" fmla="*/ 123828 w 214376"/>
                    <a:gd name="connsiteY1" fmla="*/ 77242 h 280182"/>
                    <a:gd name="connsiteX2" fmla="*/ 166688 w 214376"/>
                    <a:gd name="connsiteY2" fmla="*/ 79624 h 280182"/>
                    <a:gd name="connsiteX3" fmla="*/ 202304 w 214376"/>
                    <a:gd name="connsiteY3" fmla="*/ 57818 h 280182"/>
                    <a:gd name="connsiteX4" fmla="*/ 214376 w 214376"/>
                    <a:gd name="connsiteY4" fmla="*/ 84386 h 280182"/>
                    <a:gd name="connsiteX5" fmla="*/ 201680 w 214376"/>
                    <a:gd name="connsiteY5" fmla="*/ 138360 h 280182"/>
                    <a:gd name="connsiteX6" fmla="*/ 205424 w 214376"/>
                    <a:gd name="connsiteY6" fmla="*/ 144544 h 280182"/>
                    <a:gd name="connsiteX7" fmla="*/ 182624 w 214376"/>
                    <a:gd name="connsiteY7" fmla="*/ 185986 h 280182"/>
                    <a:gd name="connsiteX8" fmla="*/ 157224 w 214376"/>
                    <a:gd name="connsiteY8" fmla="*/ 176460 h 280182"/>
                    <a:gd name="connsiteX9" fmla="*/ 87376 w 214376"/>
                    <a:gd name="connsiteY9" fmla="*/ 192336 h 280182"/>
                    <a:gd name="connsiteX10" fmla="*/ 65152 w 214376"/>
                    <a:gd name="connsiteY10" fmla="*/ 265360 h 280182"/>
                    <a:gd name="connsiteX11" fmla="*/ 44632 w 214376"/>
                    <a:gd name="connsiteY11" fmla="*/ 280182 h 280182"/>
                    <a:gd name="connsiteX12" fmla="*/ 7144 w 214376"/>
                    <a:gd name="connsiteY12" fmla="*/ 248692 h 280182"/>
                    <a:gd name="connsiteX13" fmla="*/ 0 w 214376"/>
                    <a:gd name="connsiteY13" fmla="*/ 213618 h 280182"/>
                    <a:gd name="connsiteX14" fmla="*/ 0 w 214376"/>
                    <a:gd name="connsiteY14" fmla="*/ 127248 h 280182"/>
                    <a:gd name="connsiteX15" fmla="*/ 28576 w 214376"/>
                    <a:gd name="connsiteY15" fmla="*/ 105816 h 280182"/>
                    <a:gd name="connsiteX16" fmla="*/ 23816 w 214376"/>
                    <a:gd name="connsiteY16" fmla="*/ 58192 h 280182"/>
                    <a:gd name="connsiteX17" fmla="*/ 17452 w 214376"/>
                    <a:gd name="connsiteY17" fmla="*/ 57304 h 280182"/>
                    <a:gd name="connsiteX18" fmla="*/ 35548 w 214376"/>
                    <a:gd name="connsiteY18" fmla="*/ 0 h 2801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214376" h="280182">
                      <a:moveTo>
                        <a:pt x="35548" y="0"/>
                      </a:moveTo>
                      <a:lnTo>
                        <a:pt x="123828" y="77242"/>
                      </a:lnTo>
                      <a:lnTo>
                        <a:pt x="166688" y="79624"/>
                      </a:lnTo>
                      <a:lnTo>
                        <a:pt x="202304" y="57818"/>
                      </a:lnTo>
                      <a:lnTo>
                        <a:pt x="214376" y="84386"/>
                      </a:lnTo>
                      <a:lnTo>
                        <a:pt x="201680" y="138360"/>
                      </a:lnTo>
                      <a:lnTo>
                        <a:pt x="205424" y="144544"/>
                      </a:lnTo>
                      <a:lnTo>
                        <a:pt x="182624" y="185986"/>
                      </a:lnTo>
                      <a:lnTo>
                        <a:pt x="157224" y="176460"/>
                      </a:lnTo>
                      <a:lnTo>
                        <a:pt x="87376" y="192336"/>
                      </a:lnTo>
                      <a:lnTo>
                        <a:pt x="65152" y="265360"/>
                      </a:lnTo>
                      <a:lnTo>
                        <a:pt x="44632" y="280182"/>
                      </a:lnTo>
                      <a:lnTo>
                        <a:pt x="7144" y="248692"/>
                      </a:lnTo>
                      <a:lnTo>
                        <a:pt x="0" y="213618"/>
                      </a:lnTo>
                      <a:lnTo>
                        <a:pt x="0" y="127248"/>
                      </a:lnTo>
                      <a:lnTo>
                        <a:pt x="28576" y="105816"/>
                      </a:lnTo>
                      <a:lnTo>
                        <a:pt x="23816" y="58192"/>
                      </a:lnTo>
                      <a:lnTo>
                        <a:pt x="17452" y="57304"/>
                      </a:lnTo>
                      <a:lnTo>
                        <a:pt x="35548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6" name="フリーフォーム: 図形 345">
                  <a:extLst>
                    <a:ext uri="{FF2B5EF4-FFF2-40B4-BE49-F238E27FC236}">
                      <a16:creationId xmlns:a16="http://schemas.microsoft.com/office/drawing/2014/main" id="{887250EC-8EF7-4C91-801B-3BF56CCCD7A2}"/>
                    </a:ext>
                  </a:extLst>
                </p:cNvPr>
                <p:cNvSpPr/>
                <p:nvPr/>
              </p:nvSpPr>
              <p:spPr>
                <a:xfrm>
                  <a:off x="44650088" y="27472010"/>
                  <a:ext cx="207900" cy="318610"/>
                </a:xfrm>
                <a:custGeom>
                  <a:avLst/>
                  <a:gdLst>
                    <a:gd name="connsiteX0" fmla="*/ 138060 w 207900"/>
                    <a:gd name="connsiteY0" fmla="*/ 0 h 318610"/>
                    <a:gd name="connsiteX1" fmla="*/ 181704 w 207900"/>
                    <a:gd name="connsiteY1" fmla="*/ 86196 h 318610"/>
                    <a:gd name="connsiteX2" fmla="*/ 201184 w 207900"/>
                    <a:gd name="connsiteY2" fmla="*/ 88050 h 318610"/>
                    <a:gd name="connsiteX3" fmla="*/ 207900 w 207900"/>
                    <a:gd name="connsiteY3" fmla="*/ 117154 h 318610"/>
                    <a:gd name="connsiteX4" fmla="*/ 204284 w 207900"/>
                    <a:gd name="connsiteY4" fmla="*/ 185826 h 318610"/>
                    <a:gd name="connsiteX5" fmla="*/ 138844 w 207900"/>
                    <a:gd name="connsiteY5" fmla="*/ 207640 h 318610"/>
                    <a:gd name="connsiteX6" fmla="*/ 119792 w 207900"/>
                    <a:gd name="connsiteY6" fmla="*/ 190970 h 318610"/>
                    <a:gd name="connsiteX7" fmla="*/ 86456 w 207900"/>
                    <a:gd name="connsiteY7" fmla="*/ 229070 h 318610"/>
                    <a:gd name="connsiteX8" fmla="*/ 77848 w 207900"/>
                    <a:gd name="connsiteY8" fmla="*/ 318610 h 318610"/>
                    <a:gd name="connsiteX9" fmla="*/ 50800 w 207900"/>
                    <a:gd name="connsiteY9" fmla="*/ 293366 h 318610"/>
                    <a:gd name="connsiteX10" fmla="*/ 0 w 207900"/>
                    <a:gd name="connsiteY10" fmla="*/ 277490 h 318610"/>
                    <a:gd name="connsiteX11" fmla="*/ 31752 w 207900"/>
                    <a:gd name="connsiteY11" fmla="*/ 226690 h 318610"/>
                    <a:gd name="connsiteX12" fmla="*/ 3176 w 207900"/>
                    <a:gd name="connsiteY12" fmla="*/ 90166 h 318610"/>
                    <a:gd name="connsiteX13" fmla="*/ 73024 w 207900"/>
                    <a:gd name="connsiteY13" fmla="*/ 23490 h 318610"/>
                    <a:gd name="connsiteX14" fmla="*/ 133352 w 207900"/>
                    <a:gd name="connsiteY14" fmla="*/ 29840 h 318610"/>
                    <a:gd name="connsiteX15" fmla="*/ 138060 w 207900"/>
                    <a:gd name="connsiteY15" fmla="*/ 0 h 3186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207900" h="318610">
                      <a:moveTo>
                        <a:pt x="138060" y="0"/>
                      </a:moveTo>
                      <a:lnTo>
                        <a:pt x="181704" y="86196"/>
                      </a:lnTo>
                      <a:lnTo>
                        <a:pt x="201184" y="88050"/>
                      </a:lnTo>
                      <a:lnTo>
                        <a:pt x="207900" y="117154"/>
                      </a:lnTo>
                      <a:lnTo>
                        <a:pt x="204284" y="185826"/>
                      </a:lnTo>
                      <a:lnTo>
                        <a:pt x="138844" y="207640"/>
                      </a:lnTo>
                      <a:lnTo>
                        <a:pt x="119792" y="190970"/>
                      </a:lnTo>
                      <a:lnTo>
                        <a:pt x="86456" y="229070"/>
                      </a:lnTo>
                      <a:lnTo>
                        <a:pt x="77848" y="318610"/>
                      </a:lnTo>
                      <a:lnTo>
                        <a:pt x="50800" y="293366"/>
                      </a:lnTo>
                      <a:lnTo>
                        <a:pt x="0" y="277490"/>
                      </a:lnTo>
                      <a:lnTo>
                        <a:pt x="31752" y="226690"/>
                      </a:lnTo>
                      <a:lnTo>
                        <a:pt x="3176" y="90166"/>
                      </a:lnTo>
                      <a:lnTo>
                        <a:pt x="73024" y="23490"/>
                      </a:lnTo>
                      <a:lnTo>
                        <a:pt x="133352" y="29840"/>
                      </a:lnTo>
                      <a:lnTo>
                        <a:pt x="138060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35" name="フリーフォーム: 図形 334">
                <a:extLst>
                  <a:ext uri="{FF2B5EF4-FFF2-40B4-BE49-F238E27FC236}">
                    <a16:creationId xmlns:a16="http://schemas.microsoft.com/office/drawing/2014/main" id="{A251B07C-0E3E-4640-821C-FD8F84D7E8FE}"/>
                  </a:ext>
                </a:extLst>
              </p:cNvPr>
              <p:cNvSpPr/>
              <p:nvPr/>
            </p:nvSpPr>
            <p:spPr>
              <a:xfrm>
                <a:off x="44791824" y="27432075"/>
                <a:ext cx="188988" cy="131016"/>
              </a:xfrm>
              <a:custGeom>
                <a:avLst/>
                <a:gdLst>
                  <a:gd name="connsiteX0" fmla="*/ 158436 w 188988"/>
                  <a:gd name="connsiteY0" fmla="*/ 0 h 131016"/>
                  <a:gd name="connsiteX1" fmla="*/ 188988 w 188988"/>
                  <a:gd name="connsiteY1" fmla="*/ 85772 h 131016"/>
                  <a:gd name="connsiteX2" fmla="*/ 172596 w 188988"/>
                  <a:gd name="connsiteY2" fmla="*/ 89414 h 131016"/>
                  <a:gd name="connsiteX3" fmla="*/ 103260 w 188988"/>
                  <a:gd name="connsiteY3" fmla="*/ 104824 h 131016"/>
                  <a:gd name="connsiteX4" fmla="*/ 91356 w 188988"/>
                  <a:gd name="connsiteY4" fmla="*/ 131016 h 131016"/>
                  <a:gd name="connsiteX5" fmla="*/ 60828 w 188988"/>
                  <a:gd name="connsiteY5" fmla="*/ 128108 h 131016"/>
                  <a:gd name="connsiteX6" fmla="*/ 41348 w 188988"/>
                  <a:gd name="connsiteY6" fmla="*/ 126254 h 131016"/>
                  <a:gd name="connsiteX7" fmla="*/ 0 w 188988"/>
                  <a:gd name="connsiteY7" fmla="*/ 44600 h 131016"/>
                  <a:gd name="connsiteX8" fmla="*/ 5532 w 188988"/>
                  <a:gd name="connsiteY8" fmla="*/ 9572 h 131016"/>
                  <a:gd name="connsiteX9" fmla="*/ 103956 w 188988"/>
                  <a:gd name="connsiteY9" fmla="*/ 12748 h 131016"/>
                  <a:gd name="connsiteX10" fmla="*/ 151580 w 188988"/>
                  <a:gd name="connsiteY10" fmla="*/ 6398 h 131016"/>
                  <a:gd name="connsiteX11" fmla="*/ 158436 w 188988"/>
                  <a:gd name="connsiteY11" fmla="*/ 0 h 1310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88988" h="131016">
                    <a:moveTo>
                      <a:pt x="158436" y="0"/>
                    </a:moveTo>
                    <a:lnTo>
                      <a:pt x="188988" y="85772"/>
                    </a:lnTo>
                    <a:lnTo>
                      <a:pt x="172596" y="89414"/>
                    </a:lnTo>
                    <a:lnTo>
                      <a:pt x="103260" y="104824"/>
                    </a:lnTo>
                    <a:lnTo>
                      <a:pt x="91356" y="131016"/>
                    </a:lnTo>
                    <a:lnTo>
                      <a:pt x="60828" y="128108"/>
                    </a:lnTo>
                    <a:lnTo>
                      <a:pt x="41348" y="126254"/>
                    </a:lnTo>
                    <a:lnTo>
                      <a:pt x="0" y="44600"/>
                    </a:lnTo>
                    <a:lnTo>
                      <a:pt x="5532" y="9572"/>
                    </a:lnTo>
                    <a:lnTo>
                      <a:pt x="103956" y="12748"/>
                    </a:lnTo>
                    <a:lnTo>
                      <a:pt x="151580" y="6398"/>
                    </a:lnTo>
                    <a:lnTo>
                      <a:pt x="158436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66" name="グループ化 265">
              <a:extLst>
                <a:ext uri="{FF2B5EF4-FFF2-40B4-BE49-F238E27FC236}">
                  <a16:creationId xmlns:a16="http://schemas.microsoft.com/office/drawing/2014/main" id="{6BBB2C75-4D2F-4991-BE75-7B4AEF33AEEF}"/>
                </a:ext>
              </a:extLst>
            </p:cNvPr>
            <p:cNvGrpSpPr/>
            <p:nvPr/>
          </p:nvGrpSpPr>
          <p:grpSpPr>
            <a:xfrm>
              <a:off x="38338124" y="26228040"/>
              <a:ext cx="3629028" cy="1980248"/>
              <a:chOff x="38338124" y="26228040"/>
              <a:chExt cx="3629028" cy="1980248"/>
            </a:xfrm>
          </p:grpSpPr>
          <p:grpSp>
            <p:nvGrpSpPr>
              <p:cNvPr id="267" name="グループ化 266">
                <a:extLst>
                  <a:ext uri="{FF2B5EF4-FFF2-40B4-BE49-F238E27FC236}">
                    <a16:creationId xmlns:a16="http://schemas.microsoft.com/office/drawing/2014/main" id="{E9818256-0EDF-49AE-A6DD-7DABEF2B767C}"/>
                  </a:ext>
                </a:extLst>
              </p:cNvPr>
              <p:cNvGrpSpPr/>
              <p:nvPr/>
            </p:nvGrpSpPr>
            <p:grpSpPr>
              <a:xfrm>
                <a:off x="38338124" y="26228040"/>
                <a:ext cx="3629028" cy="1980248"/>
                <a:chOff x="38338124" y="26228040"/>
                <a:chExt cx="3629028" cy="1980248"/>
              </a:xfrm>
              <a:solidFill>
                <a:schemeClr val="bg1"/>
              </a:solidFill>
            </p:grpSpPr>
            <p:sp>
              <p:nvSpPr>
                <p:cNvPr id="270" name="フリーフォーム: 図形 269">
                  <a:extLst>
                    <a:ext uri="{FF2B5EF4-FFF2-40B4-BE49-F238E27FC236}">
                      <a16:creationId xmlns:a16="http://schemas.microsoft.com/office/drawing/2014/main" id="{E8BAD766-2CFB-4698-87F7-149047AC29C9}"/>
                    </a:ext>
                  </a:extLst>
                </p:cNvPr>
                <p:cNvSpPr/>
                <p:nvPr/>
              </p:nvSpPr>
              <p:spPr>
                <a:xfrm>
                  <a:off x="40836848" y="26479500"/>
                  <a:ext cx="533924" cy="536576"/>
                </a:xfrm>
                <a:custGeom>
                  <a:avLst/>
                  <a:gdLst>
                    <a:gd name="connsiteX0" fmla="*/ 400052 w 533924"/>
                    <a:gd name="connsiteY0" fmla="*/ 0 h 536576"/>
                    <a:gd name="connsiteX1" fmla="*/ 487792 w 533924"/>
                    <a:gd name="connsiteY1" fmla="*/ 53406 h 536576"/>
                    <a:gd name="connsiteX2" fmla="*/ 471172 w 533924"/>
                    <a:gd name="connsiteY2" fmla="*/ 60960 h 536576"/>
                    <a:gd name="connsiteX3" fmla="*/ 533924 w 533924"/>
                    <a:gd name="connsiteY3" fmla="*/ 228300 h 536576"/>
                    <a:gd name="connsiteX4" fmla="*/ 488952 w 533924"/>
                    <a:gd name="connsiteY4" fmla="*/ 282576 h 536576"/>
                    <a:gd name="connsiteX5" fmla="*/ 473076 w 533924"/>
                    <a:gd name="connsiteY5" fmla="*/ 339724 h 536576"/>
                    <a:gd name="connsiteX6" fmla="*/ 434976 w 533924"/>
                    <a:gd name="connsiteY6" fmla="*/ 406400 h 536576"/>
                    <a:gd name="connsiteX7" fmla="*/ 368304 w 533924"/>
                    <a:gd name="connsiteY7" fmla="*/ 406400 h 536576"/>
                    <a:gd name="connsiteX8" fmla="*/ 346076 w 533924"/>
                    <a:gd name="connsiteY8" fmla="*/ 479424 h 536576"/>
                    <a:gd name="connsiteX9" fmla="*/ 238128 w 533924"/>
                    <a:gd name="connsiteY9" fmla="*/ 476250 h 536576"/>
                    <a:gd name="connsiteX10" fmla="*/ 117476 w 533924"/>
                    <a:gd name="connsiteY10" fmla="*/ 536576 h 536576"/>
                    <a:gd name="connsiteX11" fmla="*/ 41276 w 533924"/>
                    <a:gd name="connsiteY11" fmla="*/ 495300 h 536576"/>
                    <a:gd name="connsiteX12" fmla="*/ 63504 w 533924"/>
                    <a:gd name="connsiteY12" fmla="*/ 444500 h 536576"/>
                    <a:gd name="connsiteX13" fmla="*/ 15876 w 533924"/>
                    <a:gd name="connsiteY13" fmla="*/ 431800 h 536576"/>
                    <a:gd name="connsiteX14" fmla="*/ 0 w 533924"/>
                    <a:gd name="connsiteY14" fmla="*/ 374650 h 536576"/>
                    <a:gd name="connsiteX15" fmla="*/ 38104 w 533924"/>
                    <a:gd name="connsiteY15" fmla="*/ 301624 h 536576"/>
                    <a:gd name="connsiteX16" fmla="*/ 133352 w 533924"/>
                    <a:gd name="connsiteY16" fmla="*/ 292100 h 536576"/>
                    <a:gd name="connsiteX17" fmla="*/ 130176 w 533924"/>
                    <a:gd name="connsiteY17" fmla="*/ 231776 h 536576"/>
                    <a:gd name="connsiteX18" fmla="*/ 168276 w 533924"/>
                    <a:gd name="connsiteY18" fmla="*/ 228600 h 536576"/>
                    <a:gd name="connsiteX19" fmla="*/ 184152 w 533924"/>
                    <a:gd name="connsiteY19" fmla="*/ 187324 h 536576"/>
                    <a:gd name="connsiteX20" fmla="*/ 260352 w 533924"/>
                    <a:gd name="connsiteY20" fmla="*/ 200024 h 536576"/>
                    <a:gd name="connsiteX21" fmla="*/ 269144 w 533924"/>
                    <a:gd name="connsiteY21" fmla="*/ 65974 h 536576"/>
                    <a:gd name="connsiteX22" fmla="*/ 295912 w 533924"/>
                    <a:gd name="connsiteY22" fmla="*/ 83820 h 536576"/>
                    <a:gd name="connsiteX23" fmla="*/ 356872 w 533924"/>
                    <a:gd name="connsiteY23" fmla="*/ 60960 h 536576"/>
                    <a:gd name="connsiteX24" fmla="*/ 404828 w 533924"/>
                    <a:gd name="connsiteY24" fmla="*/ 2908 h 536576"/>
                    <a:gd name="connsiteX25" fmla="*/ 400052 w 533924"/>
                    <a:gd name="connsiteY25" fmla="*/ 0 h 5365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533924" h="536576">
                      <a:moveTo>
                        <a:pt x="400052" y="0"/>
                      </a:moveTo>
                      <a:lnTo>
                        <a:pt x="487792" y="53406"/>
                      </a:lnTo>
                      <a:lnTo>
                        <a:pt x="471172" y="60960"/>
                      </a:lnTo>
                      <a:lnTo>
                        <a:pt x="533924" y="228300"/>
                      </a:lnTo>
                      <a:lnTo>
                        <a:pt x="488952" y="282576"/>
                      </a:lnTo>
                      <a:lnTo>
                        <a:pt x="473076" y="339724"/>
                      </a:lnTo>
                      <a:lnTo>
                        <a:pt x="434976" y="406400"/>
                      </a:lnTo>
                      <a:lnTo>
                        <a:pt x="368304" y="406400"/>
                      </a:lnTo>
                      <a:lnTo>
                        <a:pt x="346076" y="479424"/>
                      </a:lnTo>
                      <a:lnTo>
                        <a:pt x="238128" y="476250"/>
                      </a:lnTo>
                      <a:lnTo>
                        <a:pt x="117476" y="536576"/>
                      </a:lnTo>
                      <a:lnTo>
                        <a:pt x="41276" y="495300"/>
                      </a:lnTo>
                      <a:lnTo>
                        <a:pt x="63504" y="444500"/>
                      </a:lnTo>
                      <a:lnTo>
                        <a:pt x="15876" y="431800"/>
                      </a:lnTo>
                      <a:lnTo>
                        <a:pt x="0" y="374650"/>
                      </a:lnTo>
                      <a:lnTo>
                        <a:pt x="38104" y="301624"/>
                      </a:lnTo>
                      <a:lnTo>
                        <a:pt x="133352" y="292100"/>
                      </a:lnTo>
                      <a:lnTo>
                        <a:pt x="130176" y="231776"/>
                      </a:lnTo>
                      <a:lnTo>
                        <a:pt x="168276" y="228600"/>
                      </a:lnTo>
                      <a:lnTo>
                        <a:pt x="184152" y="187324"/>
                      </a:lnTo>
                      <a:lnTo>
                        <a:pt x="260352" y="200024"/>
                      </a:lnTo>
                      <a:lnTo>
                        <a:pt x="269144" y="65974"/>
                      </a:lnTo>
                      <a:lnTo>
                        <a:pt x="295912" y="83820"/>
                      </a:lnTo>
                      <a:lnTo>
                        <a:pt x="356872" y="60960"/>
                      </a:lnTo>
                      <a:lnTo>
                        <a:pt x="404828" y="2908"/>
                      </a:lnTo>
                      <a:lnTo>
                        <a:pt x="400052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1" name="フリーフォーム: 図形 270">
                  <a:extLst>
                    <a:ext uri="{FF2B5EF4-FFF2-40B4-BE49-F238E27FC236}">
                      <a16:creationId xmlns:a16="http://schemas.microsoft.com/office/drawing/2014/main" id="{45165215-3ACE-44DB-AAF5-CDE409762617}"/>
                    </a:ext>
                  </a:extLst>
                </p:cNvPr>
                <p:cNvSpPr/>
                <p:nvPr/>
              </p:nvSpPr>
              <p:spPr>
                <a:xfrm>
                  <a:off x="38699204" y="26936700"/>
                  <a:ext cx="686672" cy="482600"/>
                </a:xfrm>
                <a:custGeom>
                  <a:avLst/>
                  <a:gdLst>
                    <a:gd name="connsiteX0" fmla="*/ 238996 w 686672"/>
                    <a:gd name="connsiteY0" fmla="*/ 0 h 482600"/>
                    <a:gd name="connsiteX1" fmla="*/ 315196 w 686672"/>
                    <a:gd name="connsiteY1" fmla="*/ 22860 h 482600"/>
                    <a:gd name="connsiteX2" fmla="*/ 322208 w 686672"/>
                    <a:gd name="connsiteY2" fmla="*/ 14972 h 482600"/>
                    <a:gd name="connsiteX3" fmla="*/ 331072 w 686672"/>
                    <a:gd name="connsiteY3" fmla="*/ 79376 h 482600"/>
                    <a:gd name="connsiteX4" fmla="*/ 419972 w 686672"/>
                    <a:gd name="connsiteY4" fmla="*/ 139700 h 482600"/>
                    <a:gd name="connsiteX5" fmla="*/ 426320 w 686672"/>
                    <a:gd name="connsiteY5" fmla="*/ 200024 h 482600"/>
                    <a:gd name="connsiteX6" fmla="*/ 518396 w 686672"/>
                    <a:gd name="connsiteY6" fmla="*/ 234950 h 482600"/>
                    <a:gd name="connsiteX7" fmla="*/ 578720 w 686672"/>
                    <a:gd name="connsiteY7" fmla="*/ 292100 h 482600"/>
                    <a:gd name="connsiteX8" fmla="*/ 635872 w 686672"/>
                    <a:gd name="connsiteY8" fmla="*/ 260350 h 482600"/>
                    <a:gd name="connsiteX9" fmla="*/ 686672 w 686672"/>
                    <a:gd name="connsiteY9" fmla="*/ 301624 h 482600"/>
                    <a:gd name="connsiteX10" fmla="*/ 667620 w 686672"/>
                    <a:gd name="connsiteY10" fmla="*/ 327024 h 482600"/>
                    <a:gd name="connsiteX11" fmla="*/ 673972 w 686672"/>
                    <a:gd name="connsiteY11" fmla="*/ 428624 h 482600"/>
                    <a:gd name="connsiteX12" fmla="*/ 572372 w 686672"/>
                    <a:gd name="connsiteY12" fmla="*/ 482600 h 482600"/>
                    <a:gd name="connsiteX13" fmla="*/ 540620 w 686672"/>
                    <a:gd name="connsiteY13" fmla="*/ 438150 h 482600"/>
                    <a:gd name="connsiteX14" fmla="*/ 404096 w 686672"/>
                    <a:gd name="connsiteY14" fmla="*/ 425450 h 482600"/>
                    <a:gd name="connsiteX15" fmla="*/ 365996 w 686672"/>
                    <a:gd name="connsiteY15" fmla="*/ 466724 h 482600"/>
                    <a:gd name="connsiteX16" fmla="*/ 267572 w 686672"/>
                    <a:gd name="connsiteY16" fmla="*/ 466724 h 482600"/>
                    <a:gd name="connsiteX17" fmla="*/ 238996 w 686672"/>
                    <a:gd name="connsiteY17" fmla="*/ 441324 h 482600"/>
                    <a:gd name="connsiteX18" fmla="*/ 162796 w 686672"/>
                    <a:gd name="connsiteY18" fmla="*/ 444500 h 482600"/>
                    <a:gd name="connsiteX19" fmla="*/ 35796 w 686672"/>
                    <a:gd name="connsiteY19" fmla="*/ 349250 h 482600"/>
                    <a:gd name="connsiteX20" fmla="*/ 42148 w 686672"/>
                    <a:gd name="connsiteY20" fmla="*/ 225424 h 482600"/>
                    <a:gd name="connsiteX21" fmla="*/ 0 w 686672"/>
                    <a:gd name="connsiteY21" fmla="*/ 189132 h 482600"/>
                    <a:gd name="connsiteX22" fmla="*/ 10396 w 686672"/>
                    <a:gd name="connsiteY22" fmla="*/ 137160 h 482600"/>
                    <a:gd name="connsiteX23" fmla="*/ 78976 w 686672"/>
                    <a:gd name="connsiteY23" fmla="*/ 68580 h 482600"/>
                    <a:gd name="connsiteX24" fmla="*/ 238996 w 686672"/>
                    <a:gd name="connsiteY24" fmla="*/ 0 h 4826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686672" h="482600">
                      <a:moveTo>
                        <a:pt x="238996" y="0"/>
                      </a:moveTo>
                      <a:lnTo>
                        <a:pt x="315196" y="22860"/>
                      </a:lnTo>
                      <a:lnTo>
                        <a:pt x="322208" y="14972"/>
                      </a:lnTo>
                      <a:lnTo>
                        <a:pt x="331072" y="79376"/>
                      </a:lnTo>
                      <a:lnTo>
                        <a:pt x="419972" y="139700"/>
                      </a:lnTo>
                      <a:lnTo>
                        <a:pt x="426320" y="200024"/>
                      </a:lnTo>
                      <a:lnTo>
                        <a:pt x="518396" y="234950"/>
                      </a:lnTo>
                      <a:lnTo>
                        <a:pt x="578720" y="292100"/>
                      </a:lnTo>
                      <a:lnTo>
                        <a:pt x="635872" y="260350"/>
                      </a:lnTo>
                      <a:lnTo>
                        <a:pt x="686672" y="301624"/>
                      </a:lnTo>
                      <a:lnTo>
                        <a:pt x="667620" y="327024"/>
                      </a:lnTo>
                      <a:lnTo>
                        <a:pt x="673972" y="428624"/>
                      </a:lnTo>
                      <a:lnTo>
                        <a:pt x="572372" y="482600"/>
                      </a:lnTo>
                      <a:lnTo>
                        <a:pt x="540620" y="438150"/>
                      </a:lnTo>
                      <a:lnTo>
                        <a:pt x="404096" y="425450"/>
                      </a:lnTo>
                      <a:lnTo>
                        <a:pt x="365996" y="466724"/>
                      </a:lnTo>
                      <a:lnTo>
                        <a:pt x="267572" y="466724"/>
                      </a:lnTo>
                      <a:lnTo>
                        <a:pt x="238996" y="441324"/>
                      </a:lnTo>
                      <a:lnTo>
                        <a:pt x="162796" y="444500"/>
                      </a:lnTo>
                      <a:lnTo>
                        <a:pt x="35796" y="349250"/>
                      </a:lnTo>
                      <a:lnTo>
                        <a:pt x="42148" y="225424"/>
                      </a:lnTo>
                      <a:lnTo>
                        <a:pt x="0" y="189132"/>
                      </a:lnTo>
                      <a:lnTo>
                        <a:pt x="10396" y="137160"/>
                      </a:lnTo>
                      <a:lnTo>
                        <a:pt x="78976" y="68580"/>
                      </a:lnTo>
                      <a:lnTo>
                        <a:pt x="238996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2" name="フリーフォーム: 図形 271">
                  <a:extLst>
                    <a:ext uri="{FF2B5EF4-FFF2-40B4-BE49-F238E27FC236}">
                      <a16:creationId xmlns:a16="http://schemas.microsoft.com/office/drawing/2014/main" id="{B11F64E8-EB61-4095-AA09-CA14F56B7C77}"/>
                    </a:ext>
                  </a:extLst>
                </p:cNvPr>
                <p:cNvSpPr/>
                <p:nvPr/>
              </p:nvSpPr>
              <p:spPr>
                <a:xfrm>
                  <a:off x="39538276" y="27403424"/>
                  <a:ext cx="831848" cy="564658"/>
                </a:xfrm>
                <a:custGeom>
                  <a:avLst/>
                  <a:gdLst>
                    <a:gd name="connsiteX0" fmla="*/ 222248 w 831848"/>
                    <a:gd name="connsiteY0" fmla="*/ 0 h 564658"/>
                    <a:gd name="connsiteX1" fmla="*/ 349248 w 831848"/>
                    <a:gd name="connsiteY1" fmla="*/ 34926 h 564658"/>
                    <a:gd name="connsiteX2" fmla="*/ 336548 w 831848"/>
                    <a:gd name="connsiteY2" fmla="*/ 79376 h 564658"/>
                    <a:gd name="connsiteX3" fmla="*/ 441324 w 831848"/>
                    <a:gd name="connsiteY3" fmla="*/ 177800 h 564658"/>
                    <a:gd name="connsiteX4" fmla="*/ 498476 w 831848"/>
                    <a:gd name="connsiteY4" fmla="*/ 190500 h 564658"/>
                    <a:gd name="connsiteX5" fmla="*/ 508000 w 831848"/>
                    <a:gd name="connsiteY5" fmla="*/ 254000 h 564658"/>
                    <a:gd name="connsiteX6" fmla="*/ 542924 w 831848"/>
                    <a:gd name="connsiteY6" fmla="*/ 247652 h 564658"/>
                    <a:gd name="connsiteX7" fmla="*/ 539748 w 831848"/>
                    <a:gd name="connsiteY7" fmla="*/ 374652 h 564658"/>
                    <a:gd name="connsiteX8" fmla="*/ 635000 w 831848"/>
                    <a:gd name="connsiteY8" fmla="*/ 374652 h 564658"/>
                    <a:gd name="connsiteX9" fmla="*/ 673100 w 831848"/>
                    <a:gd name="connsiteY9" fmla="*/ 346076 h 564658"/>
                    <a:gd name="connsiteX10" fmla="*/ 787400 w 831848"/>
                    <a:gd name="connsiteY10" fmla="*/ 339726 h 564658"/>
                    <a:gd name="connsiteX11" fmla="*/ 831848 w 831848"/>
                    <a:gd name="connsiteY11" fmla="*/ 387352 h 564658"/>
                    <a:gd name="connsiteX12" fmla="*/ 727076 w 831848"/>
                    <a:gd name="connsiteY12" fmla="*/ 431800 h 564658"/>
                    <a:gd name="connsiteX13" fmla="*/ 717548 w 831848"/>
                    <a:gd name="connsiteY13" fmla="*/ 536576 h 564658"/>
                    <a:gd name="connsiteX14" fmla="*/ 628984 w 831848"/>
                    <a:gd name="connsiteY14" fmla="*/ 564658 h 564658"/>
                    <a:gd name="connsiteX15" fmla="*/ 628648 w 831848"/>
                    <a:gd name="connsiteY15" fmla="*/ 561976 h 564658"/>
                    <a:gd name="connsiteX16" fmla="*/ 542924 w 831848"/>
                    <a:gd name="connsiteY16" fmla="*/ 481014 h 564658"/>
                    <a:gd name="connsiteX17" fmla="*/ 447676 w 831848"/>
                    <a:gd name="connsiteY17" fmla="*/ 504826 h 564658"/>
                    <a:gd name="connsiteX18" fmla="*/ 333372 w 831848"/>
                    <a:gd name="connsiteY18" fmla="*/ 471488 h 564658"/>
                    <a:gd name="connsiteX19" fmla="*/ 252412 w 831848"/>
                    <a:gd name="connsiteY19" fmla="*/ 476252 h 564658"/>
                    <a:gd name="connsiteX20" fmla="*/ 109536 w 831848"/>
                    <a:gd name="connsiteY20" fmla="*/ 395288 h 564658"/>
                    <a:gd name="connsiteX21" fmla="*/ 19048 w 831848"/>
                    <a:gd name="connsiteY21" fmla="*/ 395288 h 564658"/>
                    <a:gd name="connsiteX22" fmla="*/ 5696 w 831848"/>
                    <a:gd name="connsiteY22" fmla="*/ 385274 h 564658"/>
                    <a:gd name="connsiteX23" fmla="*/ 47624 w 831848"/>
                    <a:gd name="connsiteY23" fmla="*/ 292100 h 564658"/>
                    <a:gd name="connsiteX24" fmla="*/ 47624 w 831848"/>
                    <a:gd name="connsiteY24" fmla="*/ 254000 h 564658"/>
                    <a:gd name="connsiteX25" fmla="*/ 0 w 831848"/>
                    <a:gd name="connsiteY25" fmla="*/ 152400 h 564658"/>
                    <a:gd name="connsiteX26" fmla="*/ 196848 w 831848"/>
                    <a:gd name="connsiteY26" fmla="*/ 69852 h 564658"/>
                    <a:gd name="connsiteX27" fmla="*/ 222248 w 831848"/>
                    <a:gd name="connsiteY27" fmla="*/ 0 h 5646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831848" h="564658">
                      <a:moveTo>
                        <a:pt x="222248" y="0"/>
                      </a:moveTo>
                      <a:lnTo>
                        <a:pt x="349248" y="34926"/>
                      </a:lnTo>
                      <a:lnTo>
                        <a:pt x="336548" y="79376"/>
                      </a:lnTo>
                      <a:lnTo>
                        <a:pt x="441324" y="177800"/>
                      </a:lnTo>
                      <a:lnTo>
                        <a:pt x="498476" y="190500"/>
                      </a:lnTo>
                      <a:lnTo>
                        <a:pt x="508000" y="254000"/>
                      </a:lnTo>
                      <a:lnTo>
                        <a:pt x="542924" y="247652"/>
                      </a:lnTo>
                      <a:cubicBezTo>
                        <a:pt x="541868" y="289984"/>
                        <a:pt x="540808" y="332318"/>
                        <a:pt x="539748" y="374652"/>
                      </a:cubicBezTo>
                      <a:lnTo>
                        <a:pt x="635000" y="374652"/>
                      </a:lnTo>
                      <a:lnTo>
                        <a:pt x="673100" y="346076"/>
                      </a:lnTo>
                      <a:lnTo>
                        <a:pt x="787400" y="339726"/>
                      </a:lnTo>
                      <a:lnTo>
                        <a:pt x="831848" y="387352"/>
                      </a:lnTo>
                      <a:lnTo>
                        <a:pt x="727076" y="431800"/>
                      </a:lnTo>
                      <a:lnTo>
                        <a:pt x="717548" y="536576"/>
                      </a:lnTo>
                      <a:lnTo>
                        <a:pt x="628984" y="564658"/>
                      </a:lnTo>
                      <a:lnTo>
                        <a:pt x="628648" y="561976"/>
                      </a:lnTo>
                      <a:lnTo>
                        <a:pt x="542924" y="481014"/>
                      </a:lnTo>
                      <a:lnTo>
                        <a:pt x="447676" y="504826"/>
                      </a:lnTo>
                      <a:lnTo>
                        <a:pt x="333372" y="471488"/>
                      </a:lnTo>
                      <a:lnTo>
                        <a:pt x="252412" y="476252"/>
                      </a:lnTo>
                      <a:lnTo>
                        <a:pt x="109536" y="395288"/>
                      </a:lnTo>
                      <a:lnTo>
                        <a:pt x="19048" y="395288"/>
                      </a:lnTo>
                      <a:lnTo>
                        <a:pt x="5696" y="385274"/>
                      </a:lnTo>
                      <a:lnTo>
                        <a:pt x="47624" y="292100"/>
                      </a:lnTo>
                      <a:lnTo>
                        <a:pt x="47624" y="254000"/>
                      </a:lnTo>
                      <a:lnTo>
                        <a:pt x="0" y="152400"/>
                      </a:lnTo>
                      <a:lnTo>
                        <a:pt x="196848" y="69852"/>
                      </a:lnTo>
                      <a:lnTo>
                        <a:pt x="222248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3" name="フリーフォーム: 図形 272">
                  <a:extLst>
                    <a:ext uri="{FF2B5EF4-FFF2-40B4-BE49-F238E27FC236}">
                      <a16:creationId xmlns:a16="http://schemas.microsoft.com/office/drawing/2014/main" id="{D7B9C3B3-ED65-42EA-AB24-58EFAC755F4E}"/>
                    </a:ext>
                  </a:extLst>
                </p:cNvPr>
                <p:cNvSpPr/>
                <p:nvPr/>
              </p:nvSpPr>
              <p:spPr>
                <a:xfrm>
                  <a:off x="41805224" y="27783464"/>
                  <a:ext cx="158428" cy="334336"/>
                </a:xfrm>
                <a:custGeom>
                  <a:avLst/>
                  <a:gdLst>
                    <a:gd name="connsiteX0" fmla="*/ 158428 w 158428"/>
                    <a:gd name="connsiteY0" fmla="*/ 0 h 334336"/>
                    <a:gd name="connsiteX1" fmla="*/ 133352 w 158428"/>
                    <a:gd name="connsiteY1" fmla="*/ 334336 h 334336"/>
                    <a:gd name="connsiteX2" fmla="*/ 33340 w 158428"/>
                    <a:gd name="connsiteY2" fmla="*/ 272424 h 334336"/>
                    <a:gd name="connsiteX3" fmla="*/ 25940 w 158428"/>
                    <a:gd name="connsiteY3" fmla="*/ 272424 h 334336"/>
                    <a:gd name="connsiteX4" fmla="*/ 73024 w 158428"/>
                    <a:gd name="connsiteY4" fmla="*/ 207336 h 334336"/>
                    <a:gd name="connsiteX5" fmla="*/ 53976 w 158428"/>
                    <a:gd name="connsiteY5" fmla="*/ 169236 h 334336"/>
                    <a:gd name="connsiteX6" fmla="*/ 0 w 158428"/>
                    <a:gd name="connsiteY6" fmla="*/ 159712 h 334336"/>
                    <a:gd name="connsiteX7" fmla="*/ 6352 w 158428"/>
                    <a:gd name="connsiteY7" fmla="*/ 20012 h 334336"/>
                    <a:gd name="connsiteX8" fmla="*/ 158428 w 158428"/>
                    <a:gd name="connsiteY8" fmla="*/ 0 h 3343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58428" h="334336">
                      <a:moveTo>
                        <a:pt x="158428" y="0"/>
                      </a:moveTo>
                      <a:lnTo>
                        <a:pt x="133352" y="334336"/>
                      </a:lnTo>
                      <a:lnTo>
                        <a:pt x="33340" y="272424"/>
                      </a:lnTo>
                      <a:lnTo>
                        <a:pt x="25940" y="272424"/>
                      </a:lnTo>
                      <a:lnTo>
                        <a:pt x="73024" y="207336"/>
                      </a:lnTo>
                      <a:lnTo>
                        <a:pt x="53976" y="169236"/>
                      </a:lnTo>
                      <a:lnTo>
                        <a:pt x="0" y="159712"/>
                      </a:lnTo>
                      <a:lnTo>
                        <a:pt x="6352" y="20012"/>
                      </a:lnTo>
                      <a:lnTo>
                        <a:pt x="158428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4" name="フリーフォーム: 図形 273">
                  <a:extLst>
                    <a:ext uri="{FF2B5EF4-FFF2-40B4-BE49-F238E27FC236}">
                      <a16:creationId xmlns:a16="http://schemas.microsoft.com/office/drawing/2014/main" id="{A5B83AA9-E698-4B49-9AAB-63C1FB209DE3}"/>
                    </a:ext>
                  </a:extLst>
                </p:cNvPr>
                <p:cNvSpPr/>
                <p:nvPr/>
              </p:nvSpPr>
              <p:spPr>
                <a:xfrm>
                  <a:off x="39502716" y="26228040"/>
                  <a:ext cx="248284" cy="232410"/>
                </a:xfrm>
                <a:custGeom>
                  <a:avLst/>
                  <a:gdLst>
                    <a:gd name="connsiteX0" fmla="*/ 227964 w 248284"/>
                    <a:gd name="connsiteY0" fmla="*/ 0 h 232410"/>
                    <a:gd name="connsiteX1" fmla="*/ 235568 w 248284"/>
                    <a:gd name="connsiteY1" fmla="*/ 3954 h 232410"/>
                    <a:gd name="connsiteX2" fmla="*/ 229236 w 248284"/>
                    <a:gd name="connsiteY2" fmla="*/ 60960 h 232410"/>
                    <a:gd name="connsiteX3" fmla="*/ 197484 w 248284"/>
                    <a:gd name="connsiteY3" fmla="*/ 114936 h 232410"/>
                    <a:gd name="connsiteX4" fmla="*/ 248284 w 248284"/>
                    <a:gd name="connsiteY4" fmla="*/ 165736 h 232410"/>
                    <a:gd name="connsiteX5" fmla="*/ 73660 w 248284"/>
                    <a:gd name="connsiteY5" fmla="*/ 232410 h 232410"/>
                    <a:gd name="connsiteX6" fmla="*/ 0 w 248284"/>
                    <a:gd name="connsiteY6" fmla="*/ 174260 h 232410"/>
                    <a:gd name="connsiteX7" fmla="*/ 106044 w 248284"/>
                    <a:gd name="connsiteY7" fmla="*/ 7620 h 232410"/>
                    <a:gd name="connsiteX8" fmla="*/ 227964 w 248284"/>
                    <a:gd name="connsiteY8" fmla="*/ 0 h 2324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48284" h="232410">
                      <a:moveTo>
                        <a:pt x="227964" y="0"/>
                      </a:moveTo>
                      <a:lnTo>
                        <a:pt x="235568" y="3954"/>
                      </a:lnTo>
                      <a:lnTo>
                        <a:pt x="229236" y="60960"/>
                      </a:lnTo>
                      <a:lnTo>
                        <a:pt x="197484" y="114936"/>
                      </a:lnTo>
                      <a:lnTo>
                        <a:pt x="248284" y="165736"/>
                      </a:lnTo>
                      <a:lnTo>
                        <a:pt x="73660" y="232410"/>
                      </a:lnTo>
                      <a:lnTo>
                        <a:pt x="0" y="174260"/>
                      </a:lnTo>
                      <a:lnTo>
                        <a:pt x="106044" y="7620"/>
                      </a:lnTo>
                      <a:lnTo>
                        <a:pt x="227964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5" name="フリーフォーム: 図形 274">
                  <a:extLst>
                    <a:ext uri="{FF2B5EF4-FFF2-40B4-BE49-F238E27FC236}">
                      <a16:creationId xmlns:a16="http://schemas.microsoft.com/office/drawing/2014/main" id="{EBF5CD14-7435-41EC-9C65-C48E0F9B3868}"/>
                    </a:ext>
                  </a:extLst>
                </p:cNvPr>
                <p:cNvSpPr/>
                <p:nvPr/>
              </p:nvSpPr>
              <p:spPr>
                <a:xfrm>
                  <a:off x="39497000" y="27263724"/>
                  <a:ext cx="265840" cy="286772"/>
                </a:xfrm>
                <a:custGeom>
                  <a:avLst/>
                  <a:gdLst>
                    <a:gd name="connsiteX0" fmla="*/ 47624 w 265840"/>
                    <a:gd name="connsiteY0" fmla="*/ 0 h 286772"/>
                    <a:gd name="connsiteX1" fmla="*/ 82552 w 265840"/>
                    <a:gd name="connsiteY1" fmla="*/ 28576 h 286772"/>
                    <a:gd name="connsiteX2" fmla="*/ 244476 w 265840"/>
                    <a:gd name="connsiteY2" fmla="*/ 41276 h 286772"/>
                    <a:gd name="connsiteX3" fmla="*/ 265840 w 265840"/>
                    <a:gd name="connsiteY3" fmla="*/ 140338 h 286772"/>
                    <a:gd name="connsiteX4" fmla="*/ 263524 w 265840"/>
                    <a:gd name="connsiteY4" fmla="*/ 139700 h 286772"/>
                    <a:gd name="connsiteX5" fmla="*/ 238124 w 265840"/>
                    <a:gd name="connsiteY5" fmla="*/ 209552 h 286772"/>
                    <a:gd name="connsiteX6" fmla="*/ 53980 w 265840"/>
                    <a:gd name="connsiteY6" fmla="*/ 286772 h 286772"/>
                    <a:gd name="connsiteX7" fmla="*/ 19048 w 265840"/>
                    <a:gd name="connsiteY7" fmla="*/ 276226 h 286772"/>
                    <a:gd name="connsiteX8" fmla="*/ 25400 w 265840"/>
                    <a:gd name="connsiteY8" fmla="*/ 206376 h 286772"/>
                    <a:gd name="connsiteX9" fmla="*/ 0 w 265840"/>
                    <a:gd name="connsiteY9" fmla="*/ 149226 h 286772"/>
                    <a:gd name="connsiteX10" fmla="*/ 12700 w 265840"/>
                    <a:gd name="connsiteY10" fmla="*/ 44452 h 286772"/>
                    <a:gd name="connsiteX11" fmla="*/ 47624 w 265840"/>
                    <a:gd name="connsiteY11" fmla="*/ 0 h 286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265840" h="286772">
                      <a:moveTo>
                        <a:pt x="47624" y="0"/>
                      </a:moveTo>
                      <a:lnTo>
                        <a:pt x="82552" y="28576"/>
                      </a:lnTo>
                      <a:lnTo>
                        <a:pt x="244476" y="41276"/>
                      </a:lnTo>
                      <a:lnTo>
                        <a:pt x="265840" y="140338"/>
                      </a:lnTo>
                      <a:lnTo>
                        <a:pt x="263524" y="139700"/>
                      </a:lnTo>
                      <a:lnTo>
                        <a:pt x="238124" y="209552"/>
                      </a:lnTo>
                      <a:lnTo>
                        <a:pt x="53980" y="286772"/>
                      </a:lnTo>
                      <a:lnTo>
                        <a:pt x="19048" y="276226"/>
                      </a:lnTo>
                      <a:lnTo>
                        <a:pt x="25400" y="206376"/>
                      </a:lnTo>
                      <a:lnTo>
                        <a:pt x="0" y="149226"/>
                      </a:lnTo>
                      <a:lnTo>
                        <a:pt x="12700" y="44452"/>
                      </a:lnTo>
                      <a:lnTo>
                        <a:pt x="47624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6" name="フリーフォーム: 図形 275">
                  <a:extLst>
                    <a:ext uri="{FF2B5EF4-FFF2-40B4-BE49-F238E27FC236}">
                      <a16:creationId xmlns:a16="http://schemas.microsoft.com/office/drawing/2014/main" id="{C7DEED15-1C46-45F3-9714-9B4375CBAED9}"/>
                    </a:ext>
                  </a:extLst>
                </p:cNvPr>
                <p:cNvSpPr/>
                <p:nvPr/>
              </p:nvSpPr>
              <p:spPr>
                <a:xfrm>
                  <a:off x="40167260" y="27810932"/>
                  <a:ext cx="339388" cy="309388"/>
                </a:xfrm>
                <a:custGeom>
                  <a:avLst/>
                  <a:gdLst>
                    <a:gd name="connsiteX0" fmla="*/ 155356 w 339388"/>
                    <a:gd name="connsiteY0" fmla="*/ 0 h 309388"/>
                    <a:gd name="connsiteX1" fmla="*/ 183816 w 339388"/>
                    <a:gd name="connsiteY1" fmla="*/ 78268 h 309388"/>
                    <a:gd name="connsiteX2" fmla="*/ 301292 w 339388"/>
                    <a:gd name="connsiteY2" fmla="*/ 78268 h 309388"/>
                    <a:gd name="connsiteX3" fmla="*/ 339388 w 339388"/>
                    <a:gd name="connsiteY3" fmla="*/ 186218 h 309388"/>
                    <a:gd name="connsiteX4" fmla="*/ 247316 w 339388"/>
                    <a:gd name="connsiteY4" fmla="*/ 221144 h 309388"/>
                    <a:gd name="connsiteX5" fmla="*/ 247316 w 339388"/>
                    <a:gd name="connsiteY5" fmla="*/ 297344 h 309388"/>
                    <a:gd name="connsiteX6" fmla="*/ 197420 w 339388"/>
                    <a:gd name="connsiteY6" fmla="*/ 309388 h 309388"/>
                    <a:gd name="connsiteX7" fmla="*/ 156828 w 339388"/>
                    <a:gd name="connsiteY7" fmla="*/ 259244 h 309388"/>
                    <a:gd name="connsiteX8" fmla="*/ 56816 w 339388"/>
                    <a:gd name="connsiteY8" fmla="*/ 254480 h 309388"/>
                    <a:gd name="connsiteX9" fmla="*/ 4428 w 339388"/>
                    <a:gd name="connsiteY9" fmla="*/ 192568 h 309388"/>
                    <a:gd name="connsiteX10" fmla="*/ 0 w 339388"/>
                    <a:gd name="connsiteY10" fmla="*/ 157150 h 309388"/>
                    <a:gd name="connsiteX11" fmla="*/ 88564 w 339388"/>
                    <a:gd name="connsiteY11" fmla="*/ 129068 h 309388"/>
                    <a:gd name="connsiteX12" fmla="*/ 98092 w 339388"/>
                    <a:gd name="connsiteY12" fmla="*/ 24292 h 309388"/>
                    <a:gd name="connsiteX13" fmla="*/ 155356 w 339388"/>
                    <a:gd name="connsiteY13" fmla="*/ 0 h 3093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339388" h="309388">
                      <a:moveTo>
                        <a:pt x="155356" y="0"/>
                      </a:moveTo>
                      <a:lnTo>
                        <a:pt x="183816" y="78268"/>
                      </a:lnTo>
                      <a:lnTo>
                        <a:pt x="301292" y="78268"/>
                      </a:lnTo>
                      <a:lnTo>
                        <a:pt x="339388" y="186218"/>
                      </a:lnTo>
                      <a:lnTo>
                        <a:pt x="247316" y="221144"/>
                      </a:lnTo>
                      <a:lnTo>
                        <a:pt x="247316" y="297344"/>
                      </a:lnTo>
                      <a:lnTo>
                        <a:pt x="197420" y="309388"/>
                      </a:lnTo>
                      <a:lnTo>
                        <a:pt x="156828" y="259244"/>
                      </a:lnTo>
                      <a:lnTo>
                        <a:pt x="56816" y="254480"/>
                      </a:lnTo>
                      <a:lnTo>
                        <a:pt x="4428" y="192568"/>
                      </a:lnTo>
                      <a:lnTo>
                        <a:pt x="0" y="157150"/>
                      </a:lnTo>
                      <a:lnTo>
                        <a:pt x="88564" y="129068"/>
                      </a:lnTo>
                      <a:lnTo>
                        <a:pt x="98092" y="24292"/>
                      </a:lnTo>
                      <a:lnTo>
                        <a:pt x="155356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7" name="フリーフォーム: 図形 276">
                  <a:extLst>
                    <a:ext uri="{FF2B5EF4-FFF2-40B4-BE49-F238E27FC236}">
                      <a16:creationId xmlns:a16="http://schemas.microsoft.com/office/drawing/2014/main" id="{76634378-F165-4DAA-B092-B59ADD656649}"/>
                    </a:ext>
                  </a:extLst>
                </p:cNvPr>
                <p:cNvSpPr/>
                <p:nvPr/>
              </p:nvSpPr>
              <p:spPr>
                <a:xfrm>
                  <a:off x="39801800" y="26347406"/>
                  <a:ext cx="441324" cy="570244"/>
                </a:xfrm>
                <a:custGeom>
                  <a:avLst/>
                  <a:gdLst>
                    <a:gd name="connsiteX0" fmla="*/ 170144 w 441324"/>
                    <a:gd name="connsiteY0" fmla="*/ 0 h 570244"/>
                    <a:gd name="connsiteX1" fmla="*/ 195580 w 441324"/>
                    <a:gd name="connsiteY1" fmla="*/ 10174 h 570244"/>
                    <a:gd name="connsiteX2" fmla="*/ 386080 w 441324"/>
                    <a:gd name="connsiteY2" fmla="*/ 33034 h 570244"/>
                    <a:gd name="connsiteX3" fmla="*/ 410432 w 441324"/>
                    <a:gd name="connsiteY3" fmla="*/ 22598 h 570244"/>
                    <a:gd name="connsiteX4" fmla="*/ 441324 w 441324"/>
                    <a:gd name="connsiteY4" fmla="*/ 52718 h 570244"/>
                    <a:gd name="connsiteX5" fmla="*/ 441324 w 441324"/>
                    <a:gd name="connsiteY5" fmla="*/ 243218 h 570244"/>
                    <a:gd name="connsiteX6" fmla="*/ 355600 w 441324"/>
                    <a:gd name="connsiteY6" fmla="*/ 262270 h 570244"/>
                    <a:gd name="connsiteX7" fmla="*/ 311152 w 441324"/>
                    <a:gd name="connsiteY7" fmla="*/ 357518 h 570244"/>
                    <a:gd name="connsiteX8" fmla="*/ 368300 w 441324"/>
                    <a:gd name="connsiteY8" fmla="*/ 376570 h 570244"/>
                    <a:gd name="connsiteX9" fmla="*/ 368300 w 441324"/>
                    <a:gd name="connsiteY9" fmla="*/ 497218 h 570244"/>
                    <a:gd name="connsiteX10" fmla="*/ 358776 w 441324"/>
                    <a:gd name="connsiteY10" fmla="*/ 516270 h 570244"/>
                    <a:gd name="connsiteX11" fmla="*/ 387352 w 441324"/>
                    <a:gd name="connsiteY11" fmla="*/ 563894 h 570244"/>
                    <a:gd name="connsiteX12" fmla="*/ 317500 w 441324"/>
                    <a:gd name="connsiteY12" fmla="*/ 570244 h 570244"/>
                    <a:gd name="connsiteX13" fmla="*/ 288924 w 441324"/>
                    <a:gd name="connsiteY13" fmla="*/ 567070 h 570244"/>
                    <a:gd name="connsiteX14" fmla="*/ 263524 w 441324"/>
                    <a:gd name="connsiteY14" fmla="*/ 551194 h 570244"/>
                    <a:gd name="connsiteX15" fmla="*/ 231776 w 441324"/>
                    <a:gd name="connsiteY15" fmla="*/ 484518 h 570244"/>
                    <a:gd name="connsiteX16" fmla="*/ 85724 w 441324"/>
                    <a:gd name="connsiteY16" fmla="*/ 481344 h 570244"/>
                    <a:gd name="connsiteX17" fmla="*/ 53976 w 441324"/>
                    <a:gd name="connsiteY17" fmla="*/ 411494 h 570244"/>
                    <a:gd name="connsiteX18" fmla="*/ 120648 w 441324"/>
                    <a:gd name="connsiteY18" fmla="*/ 363870 h 570244"/>
                    <a:gd name="connsiteX19" fmla="*/ 9524 w 441324"/>
                    <a:gd name="connsiteY19" fmla="*/ 265444 h 570244"/>
                    <a:gd name="connsiteX20" fmla="*/ 47624 w 441324"/>
                    <a:gd name="connsiteY20" fmla="*/ 217818 h 570244"/>
                    <a:gd name="connsiteX21" fmla="*/ 44448 w 441324"/>
                    <a:gd name="connsiteY21" fmla="*/ 198770 h 570244"/>
                    <a:gd name="connsiteX22" fmla="*/ 12700 w 441324"/>
                    <a:gd name="connsiteY22" fmla="*/ 192418 h 570244"/>
                    <a:gd name="connsiteX23" fmla="*/ 0 w 441324"/>
                    <a:gd name="connsiteY23" fmla="*/ 138444 h 570244"/>
                    <a:gd name="connsiteX24" fmla="*/ 92076 w 441324"/>
                    <a:gd name="connsiteY24" fmla="*/ 59070 h 570244"/>
                    <a:gd name="connsiteX25" fmla="*/ 139700 w 441324"/>
                    <a:gd name="connsiteY25" fmla="*/ 81294 h 570244"/>
                    <a:gd name="connsiteX26" fmla="*/ 168276 w 441324"/>
                    <a:gd name="connsiteY26" fmla="*/ 65418 h 570244"/>
                    <a:gd name="connsiteX27" fmla="*/ 170144 w 441324"/>
                    <a:gd name="connsiteY27" fmla="*/ 0 h 5702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441324" h="570244">
                      <a:moveTo>
                        <a:pt x="170144" y="0"/>
                      </a:moveTo>
                      <a:lnTo>
                        <a:pt x="195580" y="10174"/>
                      </a:lnTo>
                      <a:lnTo>
                        <a:pt x="386080" y="33034"/>
                      </a:lnTo>
                      <a:lnTo>
                        <a:pt x="410432" y="22598"/>
                      </a:lnTo>
                      <a:lnTo>
                        <a:pt x="441324" y="52718"/>
                      </a:lnTo>
                      <a:lnTo>
                        <a:pt x="441324" y="243218"/>
                      </a:lnTo>
                      <a:lnTo>
                        <a:pt x="355600" y="262270"/>
                      </a:lnTo>
                      <a:lnTo>
                        <a:pt x="311152" y="357518"/>
                      </a:lnTo>
                      <a:lnTo>
                        <a:pt x="368300" y="376570"/>
                      </a:lnTo>
                      <a:lnTo>
                        <a:pt x="368300" y="497218"/>
                      </a:lnTo>
                      <a:lnTo>
                        <a:pt x="358776" y="516270"/>
                      </a:lnTo>
                      <a:lnTo>
                        <a:pt x="387352" y="563894"/>
                      </a:lnTo>
                      <a:lnTo>
                        <a:pt x="317500" y="570244"/>
                      </a:lnTo>
                      <a:lnTo>
                        <a:pt x="288924" y="567070"/>
                      </a:lnTo>
                      <a:lnTo>
                        <a:pt x="263524" y="551194"/>
                      </a:lnTo>
                      <a:lnTo>
                        <a:pt x="231776" y="484518"/>
                      </a:lnTo>
                      <a:lnTo>
                        <a:pt x="85724" y="481344"/>
                      </a:lnTo>
                      <a:lnTo>
                        <a:pt x="53976" y="411494"/>
                      </a:lnTo>
                      <a:lnTo>
                        <a:pt x="120648" y="363870"/>
                      </a:lnTo>
                      <a:lnTo>
                        <a:pt x="9524" y="265444"/>
                      </a:lnTo>
                      <a:lnTo>
                        <a:pt x="47624" y="217818"/>
                      </a:lnTo>
                      <a:lnTo>
                        <a:pt x="44448" y="198770"/>
                      </a:lnTo>
                      <a:lnTo>
                        <a:pt x="12700" y="192418"/>
                      </a:lnTo>
                      <a:lnTo>
                        <a:pt x="0" y="138444"/>
                      </a:lnTo>
                      <a:lnTo>
                        <a:pt x="92076" y="59070"/>
                      </a:lnTo>
                      <a:lnTo>
                        <a:pt x="139700" y="81294"/>
                      </a:lnTo>
                      <a:lnTo>
                        <a:pt x="168276" y="65418"/>
                      </a:lnTo>
                      <a:lnTo>
                        <a:pt x="170144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8" name="フリーフォーム: 図形 277">
                  <a:extLst>
                    <a:ext uri="{FF2B5EF4-FFF2-40B4-BE49-F238E27FC236}">
                      <a16:creationId xmlns:a16="http://schemas.microsoft.com/office/drawing/2014/main" id="{E6571169-D149-448A-ADC6-A0EF9C955ED3}"/>
                    </a:ext>
                  </a:extLst>
                </p:cNvPr>
                <p:cNvSpPr/>
                <p:nvPr/>
              </p:nvSpPr>
              <p:spPr>
                <a:xfrm>
                  <a:off x="39652576" y="26607636"/>
                  <a:ext cx="434180" cy="411614"/>
                </a:xfrm>
                <a:custGeom>
                  <a:avLst/>
                  <a:gdLst>
                    <a:gd name="connsiteX0" fmla="*/ 162920 w 434180"/>
                    <a:gd name="connsiteY0" fmla="*/ 0 h 411614"/>
                    <a:gd name="connsiteX1" fmla="*/ 158748 w 434180"/>
                    <a:gd name="connsiteY1" fmla="*/ 5214 h 411614"/>
                    <a:gd name="connsiteX2" fmla="*/ 269872 w 434180"/>
                    <a:gd name="connsiteY2" fmla="*/ 103640 h 411614"/>
                    <a:gd name="connsiteX3" fmla="*/ 203200 w 434180"/>
                    <a:gd name="connsiteY3" fmla="*/ 151264 h 411614"/>
                    <a:gd name="connsiteX4" fmla="*/ 234948 w 434180"/>
                    <a:gd name="connsiteY4" fmla="*/ 221114 h 411614"/>
                    <a:gd name="connsiteX5" fmla="*/ 381000 w 434180"/>
                    <a:gd name="connsiteY5" fmla="*/ 224288 h 411614"/>
                    <a:gd name="connsiteX6" fmla="*/ 412748 w 434180"/>
                    <a:gd name="connsiteY6" fmla="*/ 290964 h 411614"/>
                    <a:gd name="connsiteX7" fmla="*/ 434180 w 434180"/>
                    <a:gd name="connsiteY7" fmla="*/ 304358 h 411614"/>
                    <a:gd name="connsiteX8" fmla="*/ 368300 w 434180"/>
                    <a:gd name="connsiteY8" fmla="*/ 329064 h 411614"/>
                    <a:gd name="connsiteX9" fmla="*/ 333376 w 434180"/>
                    <a:gd name="connsiteY9" fmla="*/ 367164 h 411614"/>
                    <a:gd name="connsiteX10" fmla="*/ 196848 w 434180"/>
                    <a:gd name="connsiteY10" fmla="*/ 341764 h 411614"/>
                    <a:gd name="connsiteX11" fmla="*/ 187324 w 434180"/>
                    <a:gd name="connsiteY11" fmla="*/ 408440 h 411614"/>
                    <a:gd name="connsiteX12" fmla="*/ 139700 w 434180"/>
                    <a:gd name="connsiteY12" fmla="*/ 411614 h 411614"/>
                    <a:gd name="connsiteX13" fmla="*/ 82548 w 434180"/>
                    <a:gd name="connsiteY13" fmla="*/ 338588 h 411614"/>
                    <a:gd name="connsiteX14" fmla="*/ 0 w 434180"/>
                    <a:gd name="connsiteY14" fmla="*/ 351288 h 411614"/>
                    <a:gd name="connsiteX15" fmla="*/ 15872 w 434180"/>
                    <a:gd name="connsiteY15" fmla="*/ 183014 h 411614"/>
                    <a:gd name="connsiteX16" fmla="*/ 130176 w 434180"/>
                    <a:gd name="connsiteY16" fmla="*/ 154440 h 411614"/>
                    <a:gd name="connsiteX17" fmla="*/ 155576 w 434180"/>
                    <a:gd name="connsiteY17" fmla="*/ 2040 h 411614"/>
                    <a:gd name="connsiteX18" fmla="*/ 162920 w 434180"/>
                    <a:gd name="connsiteY18" fmla="*/ 0 h 4116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434180" h="411614">
                      <a:moveTo>
                        <a:pt x="162920" y="0"/>
                      </a:moveTo>
                      <a:lnTo>
                        <a:pt x="158748" y="5214"/>
                      </a:lnTo>
                      <a:lnTo>
                        <a:pt x="269872" y="103640"/>
                      </a:lnTo>
                      <a:lnTo>
                        <a:pt x="203200" y="151264"/>
                      </a:lnTo>
                      <a:lnTo>
                        <a:pt x="234948" y="221114"/>
                      </a:lnTo>
                      <a:lnTo>
                        <a:pt x="381000" y="224288"/>
                      </a:lnTo>
                      <a:lnTo>
                        <a:pt x="412748" y="290964"/>
                      </a:lnTo>
                      <a:lnTo>
                        <a:pt x="434180" y="304358"/>
                      </a:lnTo>
                      <a:lnTo>
                        <a:pt x="368300" y="329064"/>
                      </a:lnTo>
                      <a:lnTo>
                        <a:pt x="333376" y="367164"/>
                      </a:lnTo>
                      <a:lnTo>
                        <a:pt x="196848" y="341764"/>
                      </a:lnTo>
                      <a:lnTo>
                        <a:pt x="187324" y="408440"/>
                      </a:lnTo>
                      <a:lnTo>
                        <a:pt x="139700" y="411614"/>
                      </a:lnTo>
                      <a:lnTo>
                        <a:pt x="82548" y="338588"/>
                      </a:lnTo>
                      <a:lnTo>
                        <a:pt x="0" y="351288"/>
                      </a:lnTo>
                      <a:lnTo>
                        <a:pt x="15872" y="183014"/>
                      </a:lnTo>
                      <a:lnTo>
                        <a:pt x="130176" y="154440"/>
                      </a:lnTo>
                      <a:lnTo>
                        <a:pt x="155576" y="2040"/>
                      </a:lnTo>
                      <a:lnTo>
                        <a:pt x="162920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9" name="フリーフォーム: 図形 278">
                  <a:extLst>
                    <a:ext uri="{FF2B5EF4-FFF2-40B4-BE49-F238E27FC236}">
                      <a16:creationId xmlns:a16="http://schemas.microsoft.com/office/drawing/2014/main" id="{291C2E08-5104-4F42-B08B-4BC7897F2170}"/>
                    </a:ext>
                  </a:extLst>
                </p:cNvPr>
                <p:cNvSpPr/>
                <p:nvPr/>
              </p:nvSpPr>
              <p:spPr>
                <a:xfrm>
                  <a:off x="39646224" y="26492200"/>
                  <a:ext cx="203200" cy="288646"/>
                </a:xfrm>
                <a:custGeom>
                  <a:avLst/>
                  <a:gdLst>
                    <a:gd name="connsiteX0" fmla="*/ 107952 w 203200"/>
                    <a:gd name="connsiteY0" fmla="*/ 0 h 288646"/>
                    <a:gd name="connsiteX1" fmla="*/ 162500 w 203200"/>
                    <a:gd name="connsiteY1" fmla="*/ 23078 h 288646"/>
                    <a:gd name="connsiteX2" fmla="*/ 168276 w 203200"/>
                    <a:gd name="connsiteY2" fmla="*/ 47624 h 288646"/>
                    <a:gd name="connsiteX3" fmla="*/ 200024 w 203200"/>
                    <a:gd name="connsiteY3" fmla="*/ 53976 h 288646"/>
                    <a:gd name="connsiteX4" fmla="*/ 203200 w 203200"/>
                    <a:gd name="connsiteY4" fmla="*/ 73024 h 288646"/>
                    <a:gd name="connsiteX5" fmla="*/ 169272 w 203200"/>
                    <a:gd name="connsiteY5" fmla="*/ 115436 h 288646"/>
                    <a:gd name="connsiteX6" fmla="*/ 161928 w 203200"/>
                    <a:gd name="connsiteY6" fmla="*/ 117476 h 288646"/>
                    <a:gd name="connsiteX7" fmla="*/ 136528 w 203200"/>
                    <a:gd name="connsiteY7" fmla="*/ 269876 h 288646"/>
                    <a:gd name="connsiteX8" fmla="*/ 61444 w 203200"/>
                    <a:gd name="connsiteY8" fmla="*/ 288646 h 288646"/>
                    <a:gd name="connsiteX9" fmla="*/ 0 w 203200"/>
                    <a:gd name="connsiteY9" fmla="*/ 238124 h 288646"/>
                    <a:gd name="connsiteX10" fmla="*/ 6352 w 203200"/>
                    <a:gd name="connsiteY10" fmla="*/ 161924 h 288646"/>
                    <a:gd name="connsiteX11" fmla="*/ 41276 w 203200"/>
                    <a:gd name="connsiteY11" fmla="*/ 117476 h 288646"/>
                    <a:gd name="connsiteX12" fmla="*/ 15876 w 203200"/>
                    <a:gd name="connsiteY12" fmla="*/ 82550 h 288646"/>
                    <a:gd name="connsiteX13" fmla="*/ 107952 w 203200"/>
                    <a:gd name="connsiteY13" fmla="*/ 0 h 2886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203200" h="288646">
                      <a:moveTo>
                        <a:pt x="107952" y="0"/>
                      </a:moveTo>
                      <a:lnTo>
                        <a:pt x="162500" y="23078"/>
                      </a:lnTo>
                      <a:lnTo>
                        <a:pt x="168276" y="47624"/>
                      </a:lnTo>
                      <a:lnTo>
                        <a:pt x="200024" y="53976"/>
                      </a:lnTo>
                      <a:lnTo>
                        <a:pt x="203200" y="73024"/>
                      </a:lnTo>
                      <a:lnTo>
                        <a:pt x="169272" y="115436"/>
                      </a:lnTo>
                      <a:lnTo>
                        <a:pt x="161928" y="117476"/>
                      </a:lnTo>
                      <a:lnTo>
                        <a:pt x="136528" y="269876"/>
                      </a:lnTo>
                      <a:lnTo>
                        <a:pt x="61444" y="288646"/>
                      </a:lnTo>
                      <a:lnTo>
                        <a:pt x="0" y="238124"/>
                      </a:lnTo>
                      <a:lnTo>
                        <a:pt x="6352" y="161924"/>
                      </a:lnTo>
                      <a:lnTo>
                        <a:pt x="41276" y="117476"/>
                      </a:lnTo>
                      <a:lnTo>
                        <a:pt x="15876" y="82550"/>
                      </a:lnTo>
                      <a:lnTo>
                        <a:pt x="107952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0" name="フリーフォーム: 図形 279">
                  <a:extLst>
                    <a:ext uri="{FF2B5EF4-FFF2-40B4-BE49-F238E27FC236}">
                      <a16:creationId xmlns:a16="http://schemas.microsoft.com/office/drawing/2014/main" id="{38F603A9-B2D7-48B7-9729-4BA686E333D1}"/>
                    </a:ext>
                  </a:extLst>
                </p:cNvPr>
                <p:cNvSpPr/>
                <p:nvPr/>
              </p:nvSpPr>
              <p:spPr>
                <a:xfrm>
                  <a:off x="39154832" y="26402300"/>
                  <a:ext cx="460884" cy="518524"/>
                </a:xfrm>
                <a:custGeom>
                  <a:avLst/>
                  <a:gdLst>
                    <a:gd name="connsiteX0" fmla="*/ 347884 w 460884"/>
                    <a:gd name="connsiteY0" fmla="*/ 0 h 518524"/>
                    <a:gd name="connsiteX1" fmla="*/ 421544 w 460884"/>
                    <a:gd name="connsiteY1" fmla="*/ 58150 h 518524"/>
                    <a:gd name="connsiteX2" fmla="*/ 460884 w 460884"/>
                    <a:gd name="connsiteY2" fmla="*/ 43130 h 518524"/>
                    <a:gd name="connsiteX3" fmla="*/ 450120 w 460884"/>
                    <a:gd name="connsiteY3" fmla="*/ 118476 h 518524"/>
                    <a:gd name="connsiteX4" fmla="*/ 405668 w 460884"/>
                    <a:gd name="connsiteY4" fmla="*/ 118476 h 518524"/>
                    <a:gd name="connsiteX5" fmla="*/ 307244 w 460884"/>
                    <a:gd name="connsiteY5" fmla="*/ 181976 h 518524"/>
                    <a:gd name="connsiteX6" fmla="*/ 291368 w 460884"/>
                    <a:gd name="connsiteY6" fmla="*/ 267700 h 518524"/>
                    <a:gd name="connsiteX7" fmla="*/ 288192 w 460884"/>
                    <a:gd name="connsiteY7" fmla="*/ 324850 h 518524"/>
                    <a:gd name="connsiteX8" fmla="*/ 240568 w 460884"/>
                    <a:gd name="connsiteY8" fmla="*/ 420100 h 518524"/>
                    <a:gd name="connsiteX9" fmla="*/ 196120 w 460884"/>
                    <a:gd name="connsiteY9" fmla="*/ 502650 h 518524"/>
                    <a:gd name="connsiteX10" fmla="*/ 40544 w 460884"/>
                    <a:gd name="connsiteY10" fmla="*/ 518524 h 518524"/>
                    <a:gd name="connsiteX11" fmla="*/ 0 w 460884"/>
                    <a:gd name="connsiteY11" fmla="*/ 433908 h 518524"/>
                    <a:gd name="connsiteX12" fmla="*/ 118648 w 460884"/>
                    <a:gd name="connsiteY12" fmla="*/ 382000 h 518524"/>
                    <a:gd name="connsiteX13" fmla="*/ 187228 w 460884"/>
                    <a:gd name="connsiteY13" fmla="*/ 382000 h 518524"/>
                    <a:gd name="connsiteX14" fmla="*/ 194848 w 460884"/>
                    <a:gd name="connsiteY14" fmla="*/ 321040 h 518524"/>
                    <a:gd name="connsiteX15" fmla="*/ 240568 w 460884"/>
                    <a:gd name="connsiteY15" fmla="*/ 321040 h 518524"/>
                    <a:gd name="connsiteX16" fmla="*/ 240568 w 460884"/>
                    <a:gd name="connsiteY16" fmla="*/ 168640 h 518524"/>
                    <a:gd name="connsiteX17" fmla="*/ 347884 w 460884"/>
                    <a:gd name="connsiteY17" fmla="*/ 0 h 5185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460884" h="518524">
                      <a:moveTo>
                        <a:pt x="347884" y="0"/>
                      </a:moveTo>
                      <a:lnTo>
                        <a:pt x="421544" y="58150"/>
                      </a:lnTo>
                      <a:lnTo>
                        <a:pt x="460884" y="43130"/>
                      </a:lnTo>
                      <a:lnTo>
                        <a:pt x="450120" y="118476"/>
                      </a:lnTo>
                      <a:lnTo>
                        <a:pt x="405668" y="118476"/>
                      </a:lnTo>
                      <a:lnTo>
                        <a:pt x="307244" y="181976"/>
                      </a:lnTo>
                      <a:lnTo>
                        <a:pt x="291368" y="267700"/>
                      </a:lnTo>
                      <a:lnTo>
                        <a:pt x="288192" y="324850"/>
                      </a:lnTo>
                      <a:lnTo>
                        <a:pt x="240568" y="420100"/>
                      </a:lnTo>
                      <a:lnTo>
                        <a:pt x="196120" y="502650"/>
                      </a:lnTo>
                      <a:lnTo>
                        <a:pt x="40544" y="518524"/>
                      </a:lnTo>
                      <a:lnTo>
                        <a:pt x="0" y="433908"/>
                      </a:lnTo>
                      <a:lnTo>
                        <a:pt x="118648" y="382000"/>
                      </a:lnTo>
                      <a:lnTo>
                        <a:pt x="187228" y="382000"/>
                      </a:lnTo>
                      <a:lnTo>
                        <a:pt x="194848" y="321040"/>
                      </a:lnTo>
                      <a:lnTo>
                        <a:pt x="240568" y="321040"/>
                      </a:lnTo>
                      <a:lnTo>
                        <a:pt x="240568" y="168640"/>
                      </a:lnTo>
                      <a:lnTo>
                        <a:pt x="347884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1" name="フリーフォーム: 図形 280">
                  <a:extLst>
                    <a:ext uri="{FF2B5EF4-FFF2-40B4-BE49-F238E27FC236}">
                      <a16:creationId xmlns:a16="http://schemas.microsoft.com/office/drawing/2014/main" id="{A569E990-24F1-4C39-9163-058CCB1AE035}"/>
                    </a:ext>
                  </a:extLst>
                </p:cNvPr>
                <p:cNvSpPr/>
                <p:nvPr/>
              </p:nvSpPr>
              <p:spPr>
                <a:xfrm>
                  <a:off x="39397828" y="26231994"/>
                  <a:ext cx="574116" cy="615806"/>
                </a:xfrm>
                <a:custGeom>
                  <a:avLst/>
                  <a:gdLst>
                    <a:gd name="connsiteX0" fmla="*/ 340456 w 574116"/>
                    <a:gd name="connsiteY0" fmla="*/ 0 h 615806"/>
                    <a:gd name="connsiteX1" fmla="*/ 523352 w 574116"/>
                    <a:gd name="connsiteY1" fmla="*/ 95106 h 615806"/>
                    <a:gd name="connsiteX2" fmla="*/ 574116 w 574116"/>
                    <a:gd name="connsiteY2" fmla="*/ 115412 h 615806"/>
                    <a:gd name="connsiteX3" fmla="*/ 572248 w 574116"/>
                    <a:gd name="connsiteY3" fmla="*/ 180830 h 615806"/>
                    <a:gd name="connsiteX4" fmla="*/ 543672 w 574116"/>
                    <a:gd name="connsiteY4" fmla="*/ 196706 h 615806"/>
                    <a:gd name="connsiteX5" fmla="*/ 496048 w 574116"/>
                    <a:gd name="connsiteY5" fmla="*/ 174482 h 615806"/>
                    <a:gd name="connsiteX6" fmla="*/ 403972 w 574116"/>
                    <a:gd name="connsiteY6" fmla="*/ 253856 h 615806"/>
                    <a:gd name="connsiteX7" fmla="*/ 410896 w 574116"/>
                    <a:gd name="connsiteY7" fmla="*/ 283284 h 615806"/>
                    <a:gd name="connsiteX8" fmla="*/ 356348 w 574116"/>
                    <a:gd name="connsiteY8" fmla="*/ 260206 h 615806"/>
                    <a:gd name="connsiteX9" fmla="*/ 264272 w 574116"/>
                    <a:gd name="connsiteY9" fmla="*/ 342756 h 615806"/>
                    <a:gd name="connsiteX10" fmla="*/ 289672 w 574116"/>
                    <a:gd name="connsiteY10" fmla="*/ 377682 h 615806"/>
                    <a:gd name="connsiteX11" fmla="*/ 254748 w 574116"/>
                    <a:gd name="connsiteY11" fmla="*/ 422130 h 615806"/>
                    <a:gd name="connsiteX12" fmla="*/ 249352 w 574116"/>
                    <a:gd name="connsiteY12" fmla="*/ 486842 h 615806"/>
                    <a:gd name="connsiteX13" fmla="*/ 156324 w 574116"/>
                    <a:gd name="connsiteY13" fmla="*/ 511030 h 615806"/>
                    <a:gd name="connsiteX14" fmla="*/ 70596 w 574116"/>
                    <a:gd name="connsiteY14" fmla="*/ 615806 h 615806"/>
                    <a:gd name="connsiteX15" fmla="*/ 0 w 574116"/>
                    <a:gd name="connsiteY15" fmla="*/ 585550 h 615806"/>
                    <a:gd name="connsiteX16" fmla="*/ 45196 w 574116"/>
                    <a:gd name="connsiteY16" fmla="*/ 495156 h 615806"/>
                    <a:gd name="connsiteX17" fmla="*/ 48372 w 574116"/>
                    <a:gd name="connsiteY17" fmla="*/ 438006 h 615806"/>
                    <a:gd name="connsiteX18" fmla="*/ 64248 w 574116"/>
                    <a:gd name="connsiteY18" fmla="*/ 352282 h 615806"/>
                    <a:gd name="connsiteX19" fmla="*/ 162672 w 574116"/>
                    <a:gd name="connsiteY19" fmla="*/ 288782 h 615806"/>
                    <a:gd name="connsiteX20" fmla="*/ 207124 w 574116"/>
                    <a:gd name="connsiteY20" fmla="*/ 288782 h 615806"/>
                    <a:gd name="connsiteX21" fmla="*/ 217888 w 574116"/>
                    <a:gd name="connsiteY21" fmla="*/ 213436 h 615806"/>
                    <a:gd name="connsiteX22" fmla="*/ 353172 w 574116"/>
                    <a:gd name="connsiteY22" fmla="*/ 161782 h 615806"/>
                    <a:gd name="connsiteX23" fmla="*/ 302372 w 574116"/>
                    <a:gd name="connsiteY23" fmla="*/ 110982 h 615806"/>
                    <a:gd name="connsiteX24" fmla="*/ 334124 w 574116"/>
                    <a:gd name="connsiteY24" fmla="*/ 57006 h 615806"/>
                    <a:gd name="connsiteX25" fmla="*/ 340456 w 574116"/>
                    <a:gd name="connsiteY25" fmla="*/ 0 h 6158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574116" h="615806">
                      <a:moveTo>
                        <a:pt x="340456" y="0"/>
                      </a:moveTo>
                      <a:lnTo>
                        <a:pt x="523352" y="95106"/>
                      </a:lnTo>
                      <a:lnTo>
                        <a:pt x="574116" y="115412"/>
                      </a:lnTo>
                      <a:lnTo>
                        <a:pt x="572248" y="180830"/>
                      </a:lnTo>
                      <a:lnTo>
                        <a:pt x="543672" y="196706"/>
                      </a:lnTo>
                      <a:lnTo>
                        <a:pt x="496048" y="174482"/>
                      </a:lnTo>
                      <a:lnTo>
                        <a:pt x="403972" y="253856"/>
                      </a:lnTo>
                      <a:lnTo>
                        <a:pt x="410896" y="283284"/>
                      </a:lnTo>
                      <a:lnTo>
                        <a:pt x="356348" y="260206"/>
                      </a:lnTo>
                      <a:lnTo>
                        <a:pt x="264272" y="342756"/>
                      </a:lnTo>
                      <a:lnTo>
                        <a:pt x="289672" y="377682"/>
                      </a:lnTo>
                      <a:lnTo>
                        <a:pt x="254748" y="422130"/>
                      </a:lnTo>
                      <a:lnTo>
                        <a:pt x="249352" y="486842"/>
                      </a:lnTo>
                      <a:lnTo>
                        <a:pt x="156324" y="511030"/>
                      </a:lnTo>
                      <a:lnTo>
                        <a:pt x="70596" y="615806"/>
                      </a:lnTo>
                      <a:lnTo>
                        <a:pt x="0" y="585550"/>
                      </a:lnTo>
                      <a:lnTo>
                        <a:pt x="45196" y="495156"/>
                      </a:lnTo>
                      <a:lnTo>
                        <a:pt x="48372" y="438006"/>
                      </a:lnTo>
                      <a:lnTo>
                        <a:pt x="64248" y="352282"/>
                      </a:lnTo>
                      <a:lnTo>
                        <a:pt x="162672" y="288782"/>
                      </a:lnTo>
                      <a:lnTo>
                        <a:pt x="207124" y="288782"/>
                      </a:lnTo>
                      <a:lnTo>
                        <a:pt x="217888" y="213436"/>
                      </a:lnTo>
                      <a:lnTo>
                        <a:pt x="353172" y="161782"/>
                      </a:lnTo>
                      <a:lnTo>
                        <a:pt x="302372" y="110982"/>
                      </a:lnTo>
                      <a:lnTo>
                        <a:pt x="334124" y="57006"/>
                      </a:lnTo>
                      <a:lnTo>
                        <a:pt x="340456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2" name="フリーフォーム: 図形 281">
                  <a:extLst>
                    <a:ext uri="{FF2B5EF4-FFF2-40B4-BE49-F238E27FC236}">
                      <a16:creationId xmlns:a16="http://schemas.microsoft.com/office/drawing/2014/main" id="{60FBEFC0-1FB1-489D-AE06-18C41033E62F}"/>
                    </a:ext>
                  </a:extLst>
                </p:cNvPr>
                <p:cNvSpPr/>
                <p:nvPr/>
              </p:nvSpPr>
              <p:spPr>
                <a:xfrm>
                  <a:off x="38338124" y="26814780"/>
                  <a:ext cx="1412876" cy="1069658"/>
                </a:xfrm>
                <a:custGeom>
                  <a:avLst/>
                  <a:gdLst>
                    <a:gd name="connsiteX0" fmla="*/ 760096 w 1412876"/>
                    <a:gd name="connsiteY0" fmla="*/ 0 h 1069658"/>
                    <a:gd name="connsiteX1" fmla="*/ 813436 w 1412876"/>
                    <a:gd name="connsiteY1" fmla="*/ 22860 h 1069658"/>
                    <a:gd name="connsiteX2" fmla="*/ 816708 w 1412876"/>
                    <a:gd name="connsiteY2" fmla="*/ 21428 h 1069658"/>
                    <a:gd name="connsiteX3" fmla="*/ 857252 w 1412876"/>
                    <a:gd name="connsiteY3" fmla="*/ 106044 h 1069658"/>
                    <a:gd name="connsiteX4" fmla="*/ 882656 w 1412876"/>
                    <a:gd name="connsiteY4" fmla="*/ 103452 h 1069658"/>
                    <a:gd name="connsiteX5" fmla="*/ 898524 w 1412876"/>
                    <a:gd name="connsiteY5" fmla="*/ 160020 h 1069658"/>
                    <a:gd name="connsiteX6" fmla="*/ 977900 w 1412876"/>
                    <a:gd name="connsiteY6" fmla="*/ 213996 h 1069658"/>
                    <a:gd name="connsiteX7" fmla="*/ 1035052 w 1412876"/>
                    <a:gd name="connsiteY7" fmla="*/ 191770 h 1069658"/>
                    <a:gd name="connsiteX8" fmla="*/ 1076324 w 1412876"/>
                    <a:gd name="connsiteY8" fmla="*/ 217170 h 1069658"/>
                    <a:gd name="connsiteX9" fmla="*/ 1162052 w 1412876"/>
                    <a:gd name="connsiteY9" fmla="*/ 223520 h 1069658"/>
                    <a:gd name="connsiteX10" fmla="*/ 1168400 w 1412876"/>
                    <a:gd name="connsiteY10" fmla="*/ 248920 h 1069658"/>
                    <a:gd name="connsiteX11" fmla="*/ 1219200 w 1412876"/>
                    <a:gd name="connsiteY11" fmla="*/ 252096 h 1069658"/>
                    <a:gd name="connsiteX12" fmla="*/ 1263652 w 1412876"/>
                    <a:gd name="connsiteY12" fmla="*/ 363220 h 1069658"/>
                    <a:gd name="connsiteX13" fmla="*/ 1323976 w 1412876"/>
                    <a:gd name="connsiteY13" fmla="*/ 353696 h 1069658"/>
                    <a:gd name="connsiteX14" fmla="*/ 1412876 w 1412876"/>
                    <a:gd name="connsiteY14" fmla="*/ 467996 h 1069658"/>
                    <a:gd name="connsiteX15" fmla="*/ 1397208 w 1412876"/>
                    <a:gd name="connsiteY15" fmla="*/ 489738 h 1069658"/>
                    <a:gd name="connsiteX16" fmla="*/ 1241428 w 1412876"/>
                    <a:gd name="connsiteY16" fmla="*/ 477520 h 1069658"/>
                    <a:gd name="connsiteX17" fmla="*/ 1206500 w 1412876"/>
                    <a:gd name="connsiteY17" fmla="*/ 448944 h 1069658"/>
                    <a:gd name="connsiteX18" fmla="*/ 1171576 w 1412876"/>
                    <a:gd name="connsiteY18" fmla="*/ 493396 h 1069658"/>
                    <a:gd name="connsiteX19" fmla="*/ 1158876 w 1412876"/>
                    <a:gd name="connsiteY19" fmla="*/ 598170 h 1069658"/>
                    <a:gd name="connsiteX20" fmla="*/ 1184276 w 1412876"/>
                    <a:gd name="connsiteY20" fmla="*/ 655320 h 1069658"/>
                    <a:gd name="connsiteX21" fmla="*/ 1177924 w 1412876"/>
                    <a:gd name="connsiteY21" fmla="*/ 725170 h 1069658"/>
                    <a:gd name="connsiteX22" fmla="*/ 1212856 w 1412876"/>
                    <a:gd name="connsiteY22" fmla="*/ 735716 h 1069658"/>
                    <a:gd name="connsiteX23" fmla="*/ 1200152 w 1412876"/>
                    <a:gd name="connsiteY23" fmla="*/ 741044 h 1069658"/>
                    <a:gd name="connsiteX24" fmla="*/ 1247776 w 1412876"/>
                    <a:gd name="connsiteY24" fmla="*/ 842644 h 1069658"/>
                    <a:gd name="connsiteX25" fmla="*/ 1247776 w 1412876"/>
                    <a:gd name="connsiteY25" fmla="*/ 880744 h 1069658"/>
                    <a:gd name="connsiteX26" fmla="*/ 1205848 w 1412876"/>
                    <a:gd name="connsiteY26" fmla="*/ 973918 h 1069658"/>
                    <a:gd name="connsiteX27" fmla="*/ 1162052 w 1412876"/>
                    <a:gd name="connsiteY27" fmla="*/ 941070 h 1069658"/>
                    <a:gd name="connsiteX28" fmla="*/ 1090612 w 1412876"/>
                    <a:gd name="connsiteY28" fmla="*/ 969644 h 1069658"/>
                    <a:gd name="connsiteX29" fmla="*/ 976316 w 1412876"/>
                    <a:gd name="connsiteY29" fmla="*/ 860108 h 1069658"/>
                    <a:gd name="connsiteX30" fmla="*/ 919164 w 1412876"/>
                    <a:gd name="connsiteY30" fmla="*/ 869632 h 1069658"/>
                    <a:gd name="connsiteX31" fmla="*/ 904876 w 1412876"/>
                    <a:gd name="connsiteY31" fmla="*/ 902970 h 1069658"/>
                    <a:gd name="connsiteX32" fmla="*/ 795340 w 1412876"/>
                    <a:gd name="connsiteY32" fmla="*/ 902970 h 1069658"/>
                    <a:gd name="connsiteX33" fmla="*/ 704852 w 1412876"/>
                    <a:gd name="connsiteY33" fmla="*/ 988696 h 1069658"/>
                    <a:gd name="connsiteX34" fmla="*/ 704852 w 1412876"/>
                    <a:gd name="connsiteY34" fmla="*/ 1026796 h 1069658"/>
                    <a:gd name="connsiteX35" fmla="*/ 666752 w 1412876"/>
                    <a:gd name="connsiteY35" fmla="*/ 1041084 h 1069658"/>
                    <a:gd name="connsiteX36" fmla="*/ 628652 w 1412876"/>
                    <a:gd name="connsiteY36" fmla="*/ 1017270 h 1069658"/>
                    <a:gd name="connsiteX37" fmla="*/ 561976 w 1412876"/>
                    <a:gd name="connsiteY37" fmla="*/ 1069658 h 1069658"/>
                    <a:gd name="connsiteX38" fmla="*/ 433388 w 1412876"/>
                    <a:gd name="connsiteY38" fmla="*/ 979170 h 1069658"/>
                    <a:gd name="connsiteX39" fmla="*/ 319088 w 1412876"/>
                    <a:gd name="connsiteY39" fmla="*/ 979170 h 1069658"/>
                    <a:gd name="connsiteX40" fmla="*/ 252412 w 1412876"/>
                    <a:gd name="connsiteY40" fmla="*/ 941070 h 1069658"/>
                    <a:gd name="connsiteX41" fmla="*/ 247652 w 1412876"/>
                    <a:gd name="connsiteY41" fmla="*/ 893444 h 1069658"/>
                    <a:gd name="connsiteX42" fmla="*/ 214316 w 1412876"/>
                    <a:gd name="connsiteY42" fmla="*/ 850584 h 1069658"/>
                    <a:gd name="connsiteX43" fmla="*/ 66676 w 1412876"/>
                    <a:gd name="connsiteY43" fmla="*/ 831532 h 1069658"/>
                    <a:gd name="connsiteX44" fmla="*/ 57556 w 1412876"/>
                    <a:gd name="connsiteY44" fmla="*/ 825636 h 1069658"/>
                    <a:gd name="connsiteX45" fmla="*/ 104776 w 1412876"/>
                    <a:gd name="connsiteY45" fmla="*/ 693420 h 1069658"/>
                    <a:gd name="connsiteX46" fmla="*/ 57152 w 1412876"/>
                    <a:gd name="connsiteY46" fmla="*/ 655320 h 1069658"/>
                    <a:gd name="connsiteX47" fmla="*/ 0 w 1412876"/>
                    <a:gd name="connsiteY47" fmla="*/ 607696 h 1069658"/>
                    <a:gd name="connsiteX48" fmla="*/ 0 w 1412876"/>
                    <a:gd name="connsiteY48" fmla="*/ 529208 h 1069658"/>
                    <a:gd name="connsiteX49" fmla="*/ 5716 w 1412876"/>
                    <a:gd name="connsiteY49" fmla="*/ 533400 h 1069658"/>
                    <a:gd name="connsiteX50" fmla="*/ 97156 w 1412876"/>
                    <a:gd name="connsiteY50" fmla="*/ 457200 h 1069658"/>
                    <a:gd name="connsiteX51" fmla="*/ 127636 w 1412876"/>
                    <a:gd name="connsiteY51" fmla="*/ 350520 h 1069658"/>
                    <a:gd name="connsiteX52" fmla="*/ 173356 w 1412876"/>
                    <a:gd name="connsiteY52" fmla="*/ 312420 h 1069658"/>
                    <a:gd name="connsiteX53" fmla="*/ 234316 w 1412876"/>
                    <a:gd name="connsiteY53" fmla="*/ 335280 h 1069658"/>
                    <a:gd name="connsiteX54" fmla="*/ 356236 w 1412876"/>
                    <a:gd name="connsiteY54" fmla="*/ 335280 h 1069658"/>
                    <a:gd name="connsiteX55" fmla="*/ 361080 w 1412876"/>
                    <a:gd name="connsiteY55" fmla="*/ 311052 h 1069658"/>
                    <a:gd name="connsiteX56" fmla="*/ 403228 w 1412876"/>
                    <a:gd name="connsiteY56" fmla="*/ 347344 h 1069658"/>
                    <a:gd name="connsiteX57" fmla="*/ 396876 w 1412876"/>
                    <a:gd name="connsiteY57" fmla="*/ 471170 h 1069658"/>
                    <a:gd name="connsiteX58" fmla="*/ 523876 w 1412876"/>
                    <a:gd name="connsiteY58" fmla="*/ 566420 h 1069658"/>
                    <a:gd name="connsiteX59" fmla="*/ 600076 w 1412876"/>
                    <a:gd name="connsiteY59" fmla="*/ 563244 h 1069658"/>
                    <a:gd name="connsiteX60" fmla="*/ 628652 w 1412876"/>
                    <a:gd name="connsiteY60" fmla="*/ 588644 h 1069658"/>
                    <a:gd name="connsiteX61" fmla="*/ 727076 w 1412876"/>
                    <a:gd name="connsiteY61" fmla="*/ 588644 h 1069658"/>
                    <a:gd name="connsiteX62" fmla="*/ 765176 w 1412876"/>
                    <a:gd name="connsiteY62" fmla="*/ 547370 h 1069658"/>
                    <a:gd name="connsiteX63" fmla="*/ 901700 w 1412876"/>
                    <a:gd name="connsiteY63" fmla="*/ 560070 h 1069658"/>
                    <a:gd name="connsiteX64" fmla="*/ 933452 w 1412876"/>
                    <a:gd name="connsiteY64" fmla="*/ 604520 h 1069658"/>
                    <a:gd name="connsiteX65" fmla="*/ 1035052 w 1412876"/>
                    <a:gd name="connsiteY65" fmla="*/ 550544 h 1069658"/>
                    <a:gd name="connsiteX66" fmla="*/ 1028700 w 1412876"/>
                    <a:gd name="connsiteY66" fmla="*/ 448944 h 1069658"/>
                    <a:gd name="connsiteX67" fmla="*/ 1047752 w 1412876"/>
                    <a:gd name="connsiteY67" fmla="*/ 423544 h 1069658"/>
                    <a:gd name="connsiteX68" fmla="*/ 996952 w 1412876"/>
                    <a:gd name="connsiteY68" fmla="*/ 382270 h 1069658"/>
                    <a:gd name="connsiteX69" fmla="*/ 939800 w 1412876"/>
                    <a:gd name="connsiteY69" fmla="*/ 414020 h 1069658"/>
                    <a:gd name="connsiteX70" fmla="*/ 879476 w 1412876"/>
                    <a:gd name="connsiteY70" fmla="*/ 356870 h 1069658"/>
                    <a:gd name="connsiteX71" fmla="*/ 787400 w 1412876"/>
                    <a:gd name="connsiteY71" fmla="*/ 321944 h 1069658"/>
                    <a:gd name="connsiteX72" fmla="*/ 781052 w 1412876"/>
                    <a:gd name="connsiteY72" fmla="*/ 261620 h 1069658"/>
                    <a:gd name="connsiteX73" fmla="*/ 692152 w 1412876"/>
                    <a:gd name="connsiteY73" fmla="*/ 201296 h 1069658"/>
                    <a:gd name="connsiteX74" fmla="*/ 683288 w 1412876"/>
                    <a:gd name="connsiteY74" fmla="*/ 136892 h 1069658"/>
                    <a:gd name="connsiteX75" fmla="*/ 737236 w 1412876"/>
                    <a:gd name="connsiteY75" fmla="*/ 76200 h 1069658"/>
                    <a:gd name="connsiteX76" fmla="*/ 760096 w 1412876"/>
                    <a:gd name="connsiteY76" fmla="*/ 0 h 10696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</a:cxnLst>
                  <a:rect l="l" t="t" r="r" b="b"/>
                  <a:pathLst>
                    <a:path w="1412876" h="1069658">
                      <a:moveTo>
                        <a:pt x="760096" y="0"/>
                      </a:moveTo>
                      <a:lnTo>
                        <a:pt x="813436" y="22860"/>
                      </a:lnTo>
                      <a:lnTo>
                        <a:pt x="816708" y="21428"/>
                      </a:lnTo>
                      <a:lnTo>
                        <a:pt x="857252" y="106044"/>
                      </a:lnTo>
                      <a:lnTo>
                        <a:pt x="882656" y="103452"/>
                      </a:lnTo>
                      <a:lnTo>
                        <a:pt x="898524" y="160020"/>
                      </a:lnTo>
                      <a:lnTo>
                        <a:pt x="977900" y="213996"/>
                      </a:lnTo>
                      <a:lnTo>
                        <a:pt x="1035052" y="191770"/>
                      </a:lnTo>
                      <a:lnTo>
                        <a:pt x="1076324" y="217170"/>
                      </a:lnTo>
                      <a:lnTo>
                        <a:pt x="1162052" y="223520"/>
                      </a:lnTo>
                      <a:lnTo>
                        <a:pt x="1168400" y="248920"/>
                      </a:lnTo>
                      <a:lnTo>
                        <a:pt x="1219200" y="252096"/>
                      </a:lnTo>
                      <a:lnTo>
                        <a:pt x="1263652" y="363220"/>
                      </a:lnTo>
                      <a:lnTo>
                        <a:pt x="1323976" y="353696"/>
                      </a:lnTo>
                      <a:lnTo>
                        <a:pt x="1412876" y="467996"/>
                      </a:lnTo>
                      <a:lnTo>
                        <a:pt x="1397208" y="489738"/>
                      </a:lnTo>
                      <a:lnTo>
                        <a:pt x="1241428" y="477520"/>
                      </a:lnTo>
                      <a:lnTo>
                        <a:pt x="1206500" y="448944"/>
                      </a:lnTo>
                      <a:lnTo>
                        <a:pt x="1171576" y="493396"/>
                      </a:lnTo>
                      <a:lnTo>
                        <a:pt x="1158876" y="598170"/>
                      </a:lnTo>
                      <a:lnTo>
                        <a:pt x="1184276" y="655320"/>
                      </a:lnTo>
                      <a:lnTo>
                        <a:pt x="1177924" y="725170"/>
                      </a:lnTo>
                      <a:lnTo>
                        <a:pt x="1212856" y="735716"/>
                      </a:lnTo>
                      <a:lnTo>
                        <a:pt x="1200152" y="741044"/>
                      </a:lnTo>
                      <a:lnTo>
                        <a:pt x="1247776" y="842644"/>
                      </a:lnTo>
                      <a:lnTo>
                        <a:pt x="1247776" y="880744"/>
                      </a:lnTo>
                      <a:lnTo>
                        <a:pt x="1205848" y="973918"/>
                      </a:lnTo>
                      <a:lnTo>
                        <a:pt x="1162052" y="941070"/>
                      </a:lnTo>
                      <a:lnTo>
                        <a:pt x="1090612" y="969644"/>
                      </a:lnTo>
                      <a:lnTo>
                        <a:pt x="976316" y="860108"/>
                      </a:lnTo>
                      <a:lnTo>
                        <a:pt x="919164" y="869632"/>
                      </a:lnTo>
                      <a:lnTo>
                        <a:pt x="904876" y="902970"/>
                      </a:lnTo>
                      <a:lnTo>
                        <a:pt x="795340" y="902970"/>
                      </a:lnTo>
                      <a:lnTo>
                        <a:pt x="704852" y="988696"/>
                      </a:lnTo>
                      <a:lnTo>
                        <a:pt x="704852" y="1026796"/>
                      </a:lnTo>
                      <a:lnTo>
                        <a:pt x="666752" y="1041084"/>
                      </a:lnTo>
                      <a:lnTo>
                        <a:pt x="628652" y="1017270"/>
                      </a:lnTo>
                      <a:lnTo>
                        <a:pt x="561976" y="1069658"/>
                      </a:lnTo>
                      <a:lnTo>
                        <a:pt x="433388" y="979170"/>
                      </a:lnTo>
                      <a:lnTo>
                        <a:pt x="319088" y="979170"/>
                      </a:lnTo>
                      <a:lnTo>
                        <a:pt x="252412" y="941070"/>
                      </a:lnTo>
                      <a:lnTo>
                        <a:pt x="247652" y="893444"/>
                      </a:lnTo>
                      <a:lnTo>
                        <a:pt x="214316" y="850584"/>
                      </a:lnTo>
                      <a:lnTo>
                        <a:pt x="66676" y="831532"/>
                      </a:lnTo>
                      <a:lnTo>
                        <a:pt x="57556" y="825636"/>
                      </a:lnTo>
                      <a:lnTo>
                        <a:pt x="104776" y="693420"/>
                      </a:lnTo>
                      <a:lnTo>
                        <a:pt x="57152" y="655320"/>
                      </a:lnTo>
                      <a:lnTo>
                        <a:pt x="0" y="607696"/>
                      </a:lnTo>
                      <a:lnTo>
                        <a:pt x="0" y="529208"/>
                      </a:lnTo>
                      <a:lnTo>
                        <a:pt x="5716" y="533400"/>
                      </a:lnTo>
                      <a:lnTo>
                        <a:pt x="97156" y="457200"/>
                      </a:lnTo>
                      <a:lnTo>
                        <a:pt x="127636" y="350520"/>
                      </a:lnTo>
                      <a:lnTo>
                        <a:pt x="173356" y="312420"/>
                      </a:lnTo>
                      <a:lnTo>
                        <a:pt x="234316" y="335280"/>
                      </a:lnTo>
                      <a:lnTo>
                        <a:pt x="356236" y="335280"/>
                      </a:lnTo>
                      <a:lnTo>
                        <a:pt x="361080" y="311052"/>
                      </a:lnTo>
                      <a:lnTo>
                        <a:pt x="403228" y="347344"/>
                      </a:lnTo>
                      <a:lnTo>
                        <a:pt x="396876" y="471170"/>
                      </a:lnTo>
                      <a:lnTo>
                        <a:pt x="523876" y="566420"/>
                      </a:lnTo>
                      <a:lnTo>
                        <a:pt x="600076" y="563244"/>
                      </a:lnTo>
                      <a:lnTo>
                        <a:pt x="628652" y="588644"/>
                      </a:lnTo>
                      <a:lnTo>
                        <a:pt x="727076" y="588644"/>
                      </a:lnTo>
                      <a:lnTo>
                        <a:pt x="765176" y="547370"/>
                      </a:lnTo>
                      <a:lnTo>
                        <a:pt x="901700" y="560070"/>
                      </a:lnTo>
                      <a:lnTo>
                        <a:pt x="933452" y="604520"/>
                      </a:lnTo>
                      <a:lnTo>
                        <a:pt x="1035052" y="550544"/>
                      </a:lnTo>
                      <a:lnTo>
                        <a:pt x="1028700" y="448944"/>
                      </a:lnTo>
                      <a:lnTo>
                        <a:pt x="1047752" y="423544"/>
                      </a:lnTo>
                      <a:lnTo>
                        <a:pt x="996952" y="382270"/>
                      </a:lnTo>
                      <a:lnTo>
                        <a:pt x="939800" y="414020"/>
                      </a:lnTo>
                      <a:lnTo>
                        <a:pt x="879476" y="356870"/>
                      </a:lnTo>
                      <a:lnTo>
                        <a:pt x="787400" y="321944"/>
                      </a:lnTo>
                      <a:lnTo>
                        <a:pt x="781052" y="261620"/>
                      </a:lnTo>
                      <a:lnTo>
                        <a:pt x="692152" y="201296"/>
                      </a:lnTo>
                      <a:lnTo>
                        <a:pt x="683288" y="136892"/>
                      </a:lnTo>
                      <a:lnTo>
                        <a:pt x="737236" y="76200"/>
                      </a:lnTo>
                      <a:lnTo>
                        <a:pt x="760096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3" name="フリーフォーム: 図形 282">
                  <a:extLst>
                    <a:ext uri="{FF2B5EF4-FFF2-40B4-BE49-F238E27FC236}">
                      <a16:creationId xmlns:a16="http://schemas.microsoft.com/office/drawing/2014/main" id="{D2115D78-4E71-401E-AAA2-03C1933DC56F}"/>
                    </a:ext>
                  </a:extLst>
                </p:cNvPr>
                <p:cNvSpPr/>
                <p:nvPr/>
              </p:nvSpPr>
              <p:spPr>
                <a:xfrm>
                  <a:off x="40112952" y="26334720"/>
                  <a:ext cx="450848" cy="678180"/>
                </a:xfrm>
                <a:custGeom>
                  <a:avLst/>
                  <a:gdLst>
                    <a:gd name="connsiteX0" fmla="*/ 181608 w 450848"/>
                    <a:gd name="connsiteY0" fmla="*/ 0 h 678180"/>
                    <a:gd name="connsiteX1" fmla="*/ 311148 w 450848"/>
                    <a:gd name="connsiteY1" fmla="*/ 83820 h 678180"/>
                    <a:gd name="connsiteX2" fmla="*/ 447524 w 450848"/>
                    <a:gd name="connsiteY2" fmla="*/ 192922 h 678180"/>
                    <a:gd name="connsiteX3" fmla="*/ 403224 w 450848"/>
                    <a:gd name="connsiteY3" fmla="*/ 220980 h 678180"/>
                    <a:gd name="connsiteX4" fmla="*/ 396872 w 450848"/>
                    <a:gd name="connsiteY4" fmla="*/ 398780 h 678180"/>
                    <a:gd name="connsiteX5" fmla="*/ 403224 w 450848"/>
                    <a:gd name="connsiteY5" fmla="*/ 433704 h 678180"/>
                    <a:gd name="connsiteX6" fmla="*/ 412748 w 450848"/>
                    <a:gd name="connsiteY6" fmla="*/ 452756 h 678180"/>
                    <a:gd name="connsiteX7" fmla="*/ 425448 w 450848"/>
                    <a:gd name="connsiteY7" fmla="*/ 494030 h 678180"/>
                    <a:gd name="connsiteX8" fmla="*/ 450848 w 450848"/>
                    <a:gd name="connsiteY8" fmla="*/ 516256 h 678180"/>
                    <a:gd name="connsiteX9" fmla="*/ 428624 w 450848"/>
                    <a:gd name="connsiteY9" fmla="*/ 548004 h 678180"/>
                    <a:gd name="connsiteX10" fmla="*/ 447672 w 450848"/>
                    <a:gd name="connsiteY10" fmla="*/ 570230 h 678180"/>
                    <a:gd name="connsiteX11" fmla="*/ 419096 w 450848"/>
                    <a:gd name="connsiteY11" fmla="*/ 579756 h 678180"/>
                    <a:gd name="connsiteX12" fmla="*/ 415924 w 450848"/>
                    <a:gd name="connsiteY12" fmla="*/ 665480 h 678180"/>
                    <a:gd name="connsiteX13" fmla="*/ 403224 w 450848"/>
                    <a:gd name="connsiteY13" fmla="*/ 678180 h 678180"/>
                    <a:gd name="connsiteX14" fmla="*/ 346072 w 450848"/>
                    <a:gd name="connsiteY14" fmla="*/ 665480 h 678180"/>
                    <a:gd name="connsiteX15" fmla="*/ 349248 w 450848"/>
                    <a:gd name="connsiteY15" fmla="*/ 592456 h 678180"/>
                    <a:gd name="connsiteX16" fmla="*/ 298448 w 450848"/>
                    <a:gd name="connsiteY16" fmla="*/ 563880 h 678180"/>
                    <a:gd name="connsiteX17" fmla="*/ 61736 w 450848"/>
                    <a:gd name="connsiteY17" fmla="*/ 552472 h 678180"/>
                    <a:gd name="connsiteX18" fmla="*/ 47624 w 450848"/>
                    <a:gd name="connsiteY18" fmla="*/ 528956 h 678180"/>
                    <a:gd name="connsiteX19" fmla="*/ 57148 w 450848"/>
                    <a:gd name="connsiteY19" fmla="*/ 509904 h 678180"/>
                    <a:gd name="connsiteX20" fmla="*/ 57148 w 450848"/>
                    <a:gd name="connsiteY20" fmla="*/ 389256 h 678180"/>
                    <a:gd name="connsiteX21" fmla="*/ 0 w 450848"/>
                    <a:gd name="connsiteY21" fmla="*/ 370204 h 678180"/>
                    <a:gd name="connsiteX22" fmla="*/ 44448 w 450848"/>
                    <a:gd name="connsiteY22" fmla="*/ 274956 h 678180"/>
                    <a:gd name="connsiteX23" fmla="*/ 130172 w 450848"/>
                    <a:gd name="connsiteY23" fmla="*/ 255904 h 678180"/>
                    <a:gd name="connsiteX24" fmla="*/ 130172 w 450848"/>
                    <a:gd name="connsiteY24" fmla="*/ 65404 h 678180"/>
                    <a:gd name="connsiteX25" fmla="*/ 99280 w 450848"/>
                    <a:gd name="connsiteY25" fmla="*/ 35284 h 678180"/>
                    <a:gd name="connsiteX26" fmla="*/ 181608 w 450848"/>
                    <a:gd name="connsiteY26" fmla="*/ 0 h 6781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450848" h="678180">
                      <a:moveTo>
                        <a:pt x="181608" y="0"/>
                      </a:moveTo>
                      <a:lnTo>
                        <a:pt x="311148" y="83820"/>
                      </a:lnTo>
                      <a:lnTo>
                        <a:pt x="447524" y="192922"/>
                      </a:lnTo>
                      <a:lnTo>
                        <a:pt x="403224" y="220980"/>
                      </a:lnTo>
                      <a:lnTo>
                        <a:pt x="396872" y="398780"/>
                      </a:lnTo>
                      <a:lnTo>
                        <a:pt x="403224" y="433704"/>
                      </a:lnTo>
                      <a:lnTo>
                        <a:pt x="412748" y="452756"/>
                      </a:lnTo>
                      <a:lnTo>
                        <a:pt x="425448" y="494030"/>
                      </a:lnTo>
                      <a:lnTo>
                        <a:pt x="450848" y="516256"/>
                      </a:lnTo>
                      <a:lnTo>
                        <a:pt x="428624" y="548004"/>
                      </a:lnTo>
                      <a:lnTo>
                        <a:pt x="447672" y="570230"/>
                      </a:lnTo>
                      <a:lnTo>
                        <a:pt x="419096" y="579756"/>
                      </a:lnTo>
                      <a:lnTo>
                        <a:pt x="415924" y="665480"/>
                      </a:lnTo>
                      <a:lnTo>
                        <a:pt x="403224" y="678180"/>
                      </a:lnTo>
                      <a:lnTo>
                        <a:pt x="346072" y="665480"/>
                      </a:lnTo>
                      <a:lnTo>
                        <a:pt x="349248" y="592456"/>
                      </a:lnTo>
                      <a:lnTo>
                        <a:pt x="298448" y="563880"/>
                      </a:lnTo>
                      <a:lnTo>
                        <a:pt x="61736" y="552472"/>
                      </a:lnTo>
                      <a:lnTo>
                        <a:pt x="47624" y="528956"/>
                      </a:lnTo>
                      <a:lnTo>
                        <a:pt x="57148" y="509904"/>
                      </a:lnTo>
                      <a:lnTo>
                        <a:pt x="57148" y="389256"/>
                      </a:lnTo>
                      <a:lnTo>
                        <a:pt x="0" y="370204"/>
                      </a:lnTo>
                      <a:lnTo>
                        <a:pt x="44448" y="274956"/>
                      </a:lnTo>
                      <a:lnTo>
                        <a:pt x="130172" y="255904"/>
                      </a:lnTo>
                      <a:lnTo>
                        <a:pt x="130172" y="65404"/>
                      </a:lnTo>
                      <a:lnTo>
                        <a:pt x="99280" y="35284"/>
                      </a:lnTo>
                      <a:lnTo>
                        <a:pt x="181608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4" name="フリーフォーム: 図形 283">
                  <a:extLst>
                    <a:ext uri="{FF2B5EF4-FFF2-40B4-BE49-F238E27FC236}">
                      <a16:creationId xmlns:a16="http://schemas.microsoft.com/office/drawing/2014/main" id="{58A6B90C-DB38-4946-B995-05E59B35615C}"/>
                    </a:ext>
                  </a:extLst>
                </p:cNvPr>
                <p:cNvSpPr/>
                <p:nvPr/>
              </p:nvSpPr>
              <p:spPr>
                <a:xfrm>
                  <a:off x="40716200" y="26502360"/>
                  <a:ext cx="389792" cy="328650"/>
                </a:xfrm>
                <a:custGeom>
                  <a:avLst/>
                  <a:gdLst>
                    <a:gd name="connsiteX0" fmla="*/ 302260 w 389792"/>
                    <a:gd name="connsiteY0" fmla="*/ 0 h 328650"/>
                    <a:gd name="connsiteX1" fmla="*/ 347980 w 389792"/>
                    <a:gd name="connsiteY1" fmla="*/ 15240 h 328650"/>
                    <a:gd name="connsiteX2" fmla="*/ 389792 w 389792"/>
                    <a:gd name="connsiteY2" fmla="*/ 43114 h 328650"/>
                    <a:gd name="connsiteX3" fmla="*/ 381000 w 389792"/>
                    <a:gd name="connsiteY3" fmla="*/ 177164 h 328650"/>
                    <a:gd name="connsiteX4" fmla="*/ 304800 w 389792"/>
                    <a:gd name="connsiteY4" fmla="*/ 164464 h 328650"/>
                    <a:gd name="connsiteX5" fmla="*/ 288924 w 389792"/>
                    <a:gd name="connsiteY5" fmla="*/ 205740 h 328650"/>
                    <a:gd name="connsiteX6" fmla="*/ 250824 w 389792"/>
                    <a:gd name="connsiteY6" fmla="*/ 208916 h 328650"/>
                    <a:gd name="connsiteX7" fmla="*/ 254000 w 389792"/>
                    <a:gd name="connsiteY7" fmla="*/ 269240 h 328650"/>
                    <a:gd name="connsiteX8" fmla="*/ 158752 w 389792"/>
                    <a:gd name="connsiteY8" fmla="*/ 278764 h 328650"/>
                    <a:gd name="connsiteX9" fmla="*/ 132724 w 389792"/>
                    <a:gd name="connsiteY9" fmla="*/ 328650 h 328650"/>
                    <a:gd name="connsiteX10" fmla="*/ 120648 w 389792"/>
                    <a:gd name="connsiteY10" fmla="*/ 250190 h 328650"/>
                    <a:gd name="connsiteX11" fmla="*/ 98424 w 389792"/>
                    <a:gd name="connsiteY11" fmla="*/ 237490 h 328650"/>
                    <a:gd name="connsiteX12" fmla="*/ 95248 w 389792"/>
                    <a:gd name="connsiteY12" fmla="*/ 205740 h 328650"/>
                    <a:gd name="connsiteX13" fmla="*/ 44448 w 389792"/>
                    <a:gd name="connsiteY13" fmla="*/ 196216 h 328650"/>
                    <a:gd name="connsiteX14" fmla="*/ 0 w 389792"/>
                    <a:gd name="connsiteY14" fmla="*/ 145416 h 328650"/>
                    <a:gd name="connsiteX15" fmla="*/ 41276 w 389792"/>
                    <a:gd name="connsiteY15" fmla="*/ 107316 h 328650"/>
                    <a:gd name="connsiteX16" fmla="*/ 21004 w 389792"/>
                    <a:gd name="connsiteY16" fmla="*/ 56636 h 328650"/>
                    <a:gd name="connsiteX17" fmla="*/ 35560 w 389792"/>
                    <a:gd name="connsiteY17" fmla="*/ 45720 h 328650"/>
                    <a:gd name="connsiteX18" fmla="*/ 96520 w 389792"/>
                    <a:gd name="connsiteY18" fmla="*/ 53340 h 328650"/>
                    <a:gd name="connsiteX19" fmla="*/ 302260 w 389792"/>
                    <a:gd name="connsiteY19" fmla="*/ 0 h 328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389792" h="328650">
                      <a:moveTo>
                        <a:pt x="302260" y="0"/>
                      </a:moveTo>
                      <a:lnTo>
                        <a:pt x="347980" y="15240"/>
                      </a:lnTo>
                      <a:lnTo>
                        <a:pt x="389792" y="43114"/>
                      </a:lnTo>
                      <a:lnTo>
                        <a:pt x="381000" y="177164"/>
                      </a:lnTo>
                      <a:lnTo>
                        <a:pt x="304800" y="164464"/>
                      </a:lnTo>
                      <a:lnTo>
                        <a:pt x="288924" y="205740"/>
                      </a:lnTo>
                      <a:lnTo>
                        <a:pt x="250824" y="208916"/>
                      </a:lnTo>
                      <a:lnTo>
                        <a:pt x="254000" y="269240"/>
                      </a:lnTo>
                      <a:lnTo>
                        <a:pt x="158752" y="278764"/>
                      </a:lnTo>
                      <a:lnTo>
                        <a:pt x="132724" y="328650"/>
                      </a:lnTo>
                      <a:lnTo>
                        <a:pt x="120648" y="250190"/>
                      </a:lnTo>
                      <a:lnTo>
                        <a:pt x="98424" y="237490"/>
                      </a:lnTo>
                      <a:lnTo>
                        <a:pt x="95248" y="205740"/>
                      </a:lnTo>
                      <a:lnTo>
                        <a:pt x="44448" y="196216"/>
                      </a:lnTo>
                      <a:lnTo>
                        <a:pt x="0" y="145416"/>
                      </a:lnTo>
                      <a:lnTo>
                        <a:pt x="41276" y="107316"/>
                      </a:lnTo>
                      <a:lnTo>
                        <a:pt x="21004" y="56636"/>
                      </a:lnTo>
                      <a:lnTo>
                        <a:pt x="35560" y="45720"/>
                      </a:lnTo>
                      <a:lnTo>
                        <a:pt x="96520" y="53340"/>
                      </a:lnTo>
                      <a:lnTo>
                        <a:pt x="302260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5" name="フリーフォーム: 図形 284">
                  <a:extLst>
                    <a:ext uri="{FF2B5EF4-FFF2-40B4-BE49-F238E27FC236}">
                      <a16:creationId xmlns:a16="http://schemas.microsoft.com/office/drawing/2014/main" id="{5C783CFC-9798-465F-B819-1B7084ECCA2C}"/>
                    </a:ext>
                  </a:extLst>
                </p:cNvPr>
                <p:cNvSpPr/>
                <p:nvPr/>
              </p:nvSpPr>
              <p:spPr>
                <a:xfrm>
                  <a:off x="40509824" y="26527642"/>
                  <a:ext cx="339100" cy="415408"/>
                </a:xfrm>
                <a:custGeom>
                  <a:avLst/>
                  <a:gdLst>
                    <a:gd name="connsiteX0" fmla="*/ 50652 w 339100"/>
                    <a:gd name="connsiteY0" fmla="*/ 0 h 415408"/>
                    <a:gd name="connsiteX1" fmla="*/ 104776 w 339100"/>
                    <a:gd name="connsiteY1" fmla="*/ 43298 h 415408"/>
                    <a:gd name="connsiteX2" fmla="*/ 211456 w 339100"/>
                    <a:gd name="connsiteY2" fmla="*/ 43298 h 415408"/>
                    <a:gd name="connsiteX3" fmla="*/ 227380 w 339100"/>
                    <a:gd name="connsiteY3" fmla="*/ 31354 h 415408"/>
                    <a:gd name="connsiteX4" fmla="*/ 247652 w 339100"/>
                    <a:gd name="connsiteY4" fmla="*/ 82034 h 415408"/>
                    <a:gd name="connsiteX5" fmla="*/ 206376 w 339100"/>
                    <a:gd name="connsiteY5" fmla="*/ 120134 h 415408"/>
                    <a:gd name="connsiteX6" fmla="*/ 250824 w 339100"/>
                    <a:gd name="connsiteY6" fmla="*/ 170934 h 415408"/>
                    <a:gd name="connsiteX7" fmla="*/ 301624 w 339100"/>
                    <a:gd name="connsiteY7" fmla="*/ 180458 h 415408"/>
                    <a:gd name="connsiteX8" fmla="*/ 304800 w 339100"/>
                    <a:gd name="connsiteY8" fmla="*/ 212208 h 415408"/>
                    <a:gd name="connsiteX9" fmla="*/ 327024 w 339100"/>
                    <a:gd name="connsiteY9" fmla="*/ 224908 h 415408"/>
                    <a:gd name="connsiteX10" fmla="*/ 339100 w 339100"/>
                    <a:gd name="connsiteY10" fmla="*/ 303368 h 415408"/>
                    <a:gd name="connsiteX11" fmla="*/ 327024 w 339100"/>
                    <a:gd name="connsiteY11" fmla="*/ 326508 h 415408"/>
                    <a:gd name="connsiteX12" fmla="*/ 329732 w 339100"/>
                    <a:gd name="connsiteY12" fmla="*/ 336254 h 415408"/>
                    <a:gd name="connsiteX13" fmla="*/ 282576 w 339100"/>
                    <a:gd name="connsiteY13" fmla="*/ 294758 h 415408"/>
                    <a:gd name="connsiteX14" fmla="*/ 238128 w 339100"/>
                    <a:gd name="connsiteY14" fmla="*/ 339208 h 415408"/>
                    <a:gd name="connsiteX15" fmla="*/ 238128 w 339100"/>
                    <a:gd name="connsiteY15" fmla="*/ 409058 h 415408"/>
                    <a:gd name="connsiteX16" fmla="*/ 196852 w 339100"/>
                    <a:gd name="connsiteY16" fmla="*/ 415408 h 415408"/>
                    <a:gd name="connsiteX17" fmla="*/ 180976 w 339100"/>
                    <a:gd name="connsiteY17" fmla="*/ 380482 h 415408"/>
                    <a:gd name="connsiteX18" fmla="*/ 117476 w 339100"/>
                    <a:gd name="connsiteY18" fmla="*/ 326508 h 415408"/>
                    <a:gd name="connsiteX19" fmla="*/ 29044 w 339100"/>
                    <a:gd name="connsiteY19" fmla="*/ 301518 h 415408"/>
                    <a:gd name="connsiteX20" fmla="*/ 28576 w 339100"/>
                    <a:gd name="connsiteY20" fmla="*/ 301108 h 415408"/>
                    <a:gd name="connsiteX21" fmla="*/ 15876 w 339100"/>
                    <a:gd name="connsiteY21" fmla="*/ 259834 h 415408"/>
                    <a:gd name="connsiteX22" fmla="*/ 6352 w 339100"/>
                    <a:gd name="connsiteY22" fmla="*/ 240782 h 415408"/>
                    <a:gd name="connsiteX23" fmla="*/ 0 w 339100"/>
                    <a:gd name="connsiteY23" fmla="*/ 205858 h 415408"/>
                    <a:gd name="connsiteX24" fmla="*/ 6352 w 339100"/>
                    <a:gd name="connsiteY24" fmla="*/ 28058 h 415408"/>
                    <a:gd name="connsiteX25" fmla="*/ 50652 w 339100"/>
                    <a:gd name="connsiteY25" fmla="*/ 0 h 4154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339100" h="415408">
                      <a:moveTo>
                        <a:pt x="50652" y="0"/>
                      </a:moveTo>
                      <a:lnTo>
                        <a:pt x="104776" y="43298"/>
                      </a:lnTo>
                      <a:lnTo>
                        <a:pt x="211456" y="43298"/>
                      </a:lnTo>
                      <a:lnTo>
                        <a:pt x="227380" y="31354"/>
                      </a:lnTo>
                      <a:lnTo>
                        <a:pt x="247652" y="82034"/>
                      </a:lnTo>
                      <a:lnTo>
                        <a:pt x="206376" y="120134"/>
                      </a:lnTo>
                      <a:lnTo>
                        <a:pt x="250824" y="170934"/>
                      </a:lnTo>
                      <a:lnTo>
                        <a:pt x="301624" y="180458"/>
                      </a:lnTo>
                      <a:lnTo>
                        <a:pt x="304800" y="212208"/>
                      </a:lnTo>
                      <a:lnTo>
                        <a:pt x="327024" y="224908"/>
                      </a:lnTo>
                      <a:lnTo>
                        <a:pt x="339100" y="303368"/>
                      </a:lnTo>
                      <a:lnTo>
                        <a:pt x="327024" y="326508"/>
                      </a:lnTo>
                      <a:lnTo>
                        <a:pt x="329732" y="336254"/>
                      </a:lnTo>
                      <a:lnTo>
                        <a:pt x="282576" y="294758"/>
                      </a:lnTo>
                      <a:lnTo>
                        <a:pt x="238128" y="339208"/>
                      </a:lnTo>
                      <a:lnTo>
                        <a:pt x="238128" y="409058"/>
                      </a:lnTo>
                      <a:lnTo>
                        <a:pt x="196852" y="415408"/>
                      </a:lnTo>
                      <a:lnTo>
                        <a:pt x="180976" y="380482"/>
                      </a:lnTo>
                      <a:lnTo>
                        <a:pt x="117476" y="326508"/>
                      </a:lnTo>
                      <a:lnTo>
                        <a:pt x="29044" y="301518"/>
                      </a:lnTo>
                      <a:lnTo>
                        <a:pt x="28576" y="301108"/>
                      </a:lnTo>
                      <a:lnTo>
                        <a:pt x="15876" y="259834"/>
                      </a:lnTo>
                      <a:lnTo>
                        <a:pt x="6352" y="240782"/>
                      </a:lnTo>
                      <a:lnTo>
                        <a:pt x="0" y="205858"/>
                      </a:lnTo>
                      <a:lnTo>
                        <a:pt x="6352" y="28058"/>
                      </a:lnTo>
                      <a:lnTo>
                        <a:pt x="50652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6" name="フリーフォーム: 図形 285">
                  <a:extLst>
                    <a:ext uri="{FF2B5EF4-FFF2-40B4-BE49-F238E27FC236}">
                      <a16:creationId xmlns:a16="http://schemas.microsoft.com/office/drawing/2014/main" id="{CC961BEC-BD04-45D6-A50B-C1FEBBEA46D8}"/>
                    </a:ext>
                  </a:extLst>
                </p:cNvPr>
                <p:cNvSpPr/>
                <p:nvPr/>
              </p:nvSpPr>
              <p:spPr>
                <a:xfrm>
                  <a:off x="39486348" y="26718836"/>
                  <a:ext cx="221320" cy="246440"/>
                </a:xfrm>
                <a:custGeom>
                  <a:avLst/>
                  <a:gdLst>
                    <a:gd name="connsiteX0" fmla="*/ 160832 w 221320"/>
                    <a:gd name="connsiteY0" fmla="*/ 0 h 246440"/>
                    <a:gd name="connsiteX1" fmla="*/ 159876 w 221320"/>
                    <a:gd name="connsiteY1" fmla="*/ 11488 h 246440"/>
                    <a:gd name="connsiteX2" fmla="*/ 221320 w 221320"/>
                    <a:gd name="connsiteY2" fmla="*/ 62010 h 246440"/>
                    <a:gd name="connsiteX3" fmla="*/ 182100 w 221320"/>
                    <a:gd name="connsiteY3" fmla="*/ 71814 h 246440"/>
                    <a:gd name="connsiteX4" fmla="*/ 166228 w 221320"/>
                    <a:gd name="connsiteY4" fmla="*/ 240088 h 246440"/>
                    <a:gd name="connsiteX5" fmla="*/ 167200 w 221320"/>
                    <a:gd name="connsiteY5" fmla="*/ 239938 h 246440"/>
                    <a:gd name="connsiteX6" fmla="*/ 159876 w 221320"/>
                    <a:gd name="connsiteY6" fmla="*/ 246440 h 246440"/>
                    <a:gd name="connsiteX7" fmla="*/ 10652 w 221320"/>
                    <a:gd name="connsiteY7" fmla="*/ 224214 h 246440"/>
                    <a:gd name="connsiteX8" fmla="*/ 0 w 221320"/>
                    <a:gd name="connsiteY8" fmla="*/ 107056 h 246440"/>
                    <a:gd name="connsiteX9" fmla="*/ 67804 w 221320"/>
                    <a:gd name="connsiteY9" fmla="*/ 24188 h 246440"/>
                    <a:gd name="connsiteX10" fmla="*/ 160832 w 221320"/>
                    <a:gd name="connsiteY10" fmla="*/ 0 h 2464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21320" h="246440">
                      <a:moveTo>
                        <a:pt x="160832" y="0"/>
                      </a:moveTo>
                      <a:lnTo>
                        <a:pt x="159876" y="11488"/>
                      </a:lnTo>
                      <a:lnTo>
                        <a:pt x="221320" y="62010"/>
                      </a:lnTo>
                      <a:lnTo>
                        <a:pt x="182100" y="71814"/>
                      </a:lnTo>
                      <a:lnTo>
                        <a:pt x="166228" y="240088"/>
                      </a:lnTo>
                      <a:lnTo>
                        <a:pt x="167200" y="239938"/>
                      </a:lnTo>
                      <a:lnTo>
                        <a:pt x="159876" y="246440"/>
                      </a:lnTo>
                      <a:lnTo>
                        <a:pt x="10652" y="224214"/>
                      </a:lnTo>
                      <a:lnTo>
                        <a:pt x="0" y="107056"/>
                      </a:lnTo>
                      <a:lnTo>
                        <a:pt x="67804" y="24188"/>
                      </a:lnTo>
                      <a:lnTo>
                        <a:pt x="160832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7" name="フリーフォーム: 図形 286">
                  <a:extLst>
                    <a:ext uri="{FF2B5EF4-FFF2-40B4-BE49-F238E27FC236}">
                      <a16:creationId xmlns:a16="http://schemas.microsoft.com/office/drawing/2014/main" id="{1095929B-EED6-46A0-9460-2DB1BF565970}"/>
                    </a:ext>
                  </a:extLst>
                </p:cNvPr>
                <p:cNvSpPr/>
                <p:nvPr/>
              </p:nvSpPr>
              <p:spPr>
                <a:xfrm>
                  <a:off x="39220780" y="26817544"/>
                  <a:ext cx="489184" cy="389358"/>
                </a:xfrm>
                <a:custGeom>
                  <a:avLst/>
                  <a:gdLst>
                    <a:gd name="connsiteX0" fmla="*/ 177048 w 489184"/>
                    <a:gd name="connsiteY0" fmla="*/ 0 h 389358"/>
                    <a:gd name="connsiteX1" fmla="*/ 247644 w 489184"/>
                    <a:gd name="connsiteY1" fmla="*/ 30256 h 389358"/>
                    <a:gd name="connsiteX2" fmla="*/ 265568 w 489184"/>
                    <a:gd name="connsiteY2" fmla="*/ 8348 h 389358"/>
                    <a:gd name="connsiteX3" fmla="*/ 276220 w 489184"/>
                    <a:gd name="connsiteY3" fmla="*/ 125506 h 389358"/>
                    <a:gd name="connsiteX4" fmla="*/ 425444 w 489184"/>
                    <a:gd name="connsiteY4" fmla="*/ 147732 h 389358"/>
                    <a:gd name="connsiteX5" fmla="*/ 432768 w 489184"/>
                    <a:gd name="connsiteY5" fmla="*/ 141230 h 389358"/>
                    <a:gd name="connsiteX6" fmla="*/ 489184 w 489184"/>
                    <a:gd name="connsiteY6" fmla="*/ 132552 h 389358"/>
                    <a:gd name="connsiteX7" fmla="*/ 471208 w 489184"/>
                    <a:gd name="connsiteY7" fmla="*/ 389358 h 389358"/>
                    <a:gd name="connsiteX8" fmla="*/ 441320 w 489184"/>
                    <a:gd name="connsiteY8" fmla="*/ 350932 h 389358"/>
                    <a:gd name="connsiteX9" fmla="*/ 380996 w 489184"/>
                    <a:gd name="connsiteY9" fmla="*/ 360456 h 389358"/>
                    <a:gd name="connsiteX10" fmla="*/ 336544 w 489184"/>
                    <a:gd name="connsiteY10" fmla="*/ 249332 h 389358"/>
                    <a:gd name="connsiteX11" fmla="*/ 285744 w 489184"/>
                    <a:gd name="connsiteY11" fmla="*/ 246156 h 389358"/>
                    <a:gd name="connsiteX12" fmla="*/ 279396 w 489184"/>
                    <a:gd name="connsiteY12" fmla="*/ 220756 h 389358"/>
                    <a:gd name="connsiteX13" fmla="*/ 193668 w 489184"/>
                    <a:gd name="connsiteY13" fmla="*/ 214406 h 389358"/>
                    <a:gd name="connsiteX14" fmla="*/ 152396 w 489184"/>
                    <a:gd name="connsiteY14" fmla="*/ 189006 h 389358"/>
                    <a:gd name="connsiteX15" fmla="*/ 95244 w 489184"/>
                    <a:gd name="connsiteY15" fmla="*/ 211232 h 389358"/>
                    <a:gd name="connsiteX16" fmla="*/ 15868 w 489184"/>
                    <a:gd name="connsiteY16" fmla="*/ 157256 h 389358"/>
                    <a:gd name="connsiteX17" fmla="*/ 0 w 489184"/>
                    <a:gd name="connsiteY17" fmla="*/ 100688 h 389358"/>
                    <a:gd name="connsiteX18" fmla="*/ 130172 w 489184"/>
                    <a:gd name="connsiteY18" fmla="*/ 87406 h 389358"/>
                    <a:gd name="connsiteX19" fmla="*/ 174620 w 489184"/>
                    <a:gd name="connsiteY19" fmla="*/ 4856 h 389358"/>
                    <a:gd name="connsiteX20" fmla="*/ 177048 w 489184"/>
                    <a:gd name="connsiteY20" fmla="*/ 0 h 3893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489184" h="389358">
                      <a:moveTo>
                        <a:pt x="177048" y="0"/>
                      </a:moveTo>
                      <a:lnTo>
                        <a:pt x="247644" y="30256"/>
                      </a:lnTo>
                      <a:lnTo>
                        <a:pt x="265568" y="8348"/>
                      </a:lnTo>
                      <a:lnTo>
                        <a:pt x="276220" y="125506"/>
                      </a:lnTo>
                      <a:lnTo>
                        <a:pt x="425444" y="147732"/>
                      </a:lnTo>
                      <a:lnTo>
                        <a:pt x="432768" y="141230"/>
                      </a:lnTo>
                      <a:lnTo>
                        <a:pt x="489184" y="132552"/>
                      </a:lnTo>
                      <a:lnTo>
                        <a:pt x="471208" y="389358"/>
                      </a:lnTo>
                      <a:lnTo>
                        <a:pt x="441320" y="350932"/>
                      </a:lnTo>
                      <a:lnTo>
                        <a:pt x="380996" y="360456"/>
                      </a:lnTo>
                      <a:lnTo>
                        <a:pt x="336544" y="249332"/>
                      </a:lnTo>
                      <a:lnTo>
                        <a:pt x="285744" y="246156"/>
                      </a:lnTo>
                      <a:lnTo>
                        <a:pt x="279396" y="220756"/>
                      </a:lnTo>
                      <a:lnTo>
                        <a:pt x="193668" y="214406"/>
                      </a:lnTo>
                      <a:lnTo>
                        <a:pt x="152396" y="189006"/>
                      </a:lnTo>
                      <a:lnTo>
                        <a:pt x="95244" y="211232"/>
                      </a:lnTo>
                      <a:lnTo>
                        <a:pt x="15868" y="157256"/>
                      </a:lnTo>
                      <a:lnTo>
                        <a:pt x="0" y="100688"/>
                      </a:lnTo>
                      <a:lnTo>
                        <a:pt x="130172" y="87406"/>
                      </a:lnTo>
                      <a:lnTo>
                        <a:pt x="174620" y="4856"/>
                      </a:lnTo>
                      <a:lnTo>
                        <a:pt x="177048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8" name="フリーフォーム: 図形 287">
                  <a:extLst>
                    <a:ext uri="{FF2B5EF4-FFF2-40B4-BE49-F238E27FC236}">
                      <a16:creationId xmlns:a16="http://schemas.microsoft.com/office/drawing/2014/main" id="{6F7A14F6-E789-4737-B629-4BD51988C49B}"/>
                    </a:ext>
                  </a:extLst>
                </p:cNvPr>
                <p:cNvSpPr/>
                <p:nvPr/>
              </p:nvSpPr>
              <p:spPr>
                <a:xfrm>
                  <a:off x="41328976" y="26877658"/>
                  <a:ext cx="298108" cy="252718"/>
                </a:xfrm>
                <a:custGeom>
                  <a:avLst/>
                  <a:gdLst>
                    <a:gd name="connsiteX0" fmla="*/ 116204 w 298108"/>
                    <a:gd name="connsiteY0" fmla="*/ 0 h 252718"/>
                    <a:gd name="connsiteX1" fmla="*/ 116204 w 298108"/>
                    <a:gd name="connsiteY1" fmla="*/ 59042 h 252718"/>
                    <a:gd name="connsiteX2" fmla="*/ 262416 w 298108"/>
                    <a:gd name="connsiteY2" fmla="*/ 102906 h 252718"/>
                    <a:gd name="connsiteX3" fmla="*/ 298108 w 298108"/>
                    <a:gd name="connsiteY3" fmla="*/ 177030 h 252718"/>
                    <a:gd name="connsiteX4" fmla="*/ 247648 w 298108"/>
                    <a:gd name="connsiteY4" fmla="*/ 252718 h 252718"/>
                    <a:gd name="connsiteX5" fmla="*/ 200024 w 298108"/>
                    <a:gd name="connsiteY5" fmla="*/ 227318 h 252718"/>
                    <a:gd name="connsiteX6" fmla="*/ 146048 w 298108"/>
                    <a:gd name="connsiteY6" fmla="*/ 249542 h 252718"/>
                    <a:gd name="connsiteX7" fmla="*/ 53976 w 298108"/>
                    <a:gd name="connsiteY7" fmla="*/ 173342 h 252718"/>
                    <a:gd name="connsiteX8" fmla="*/ 53976 w 298108"/>
                    <a:gd name="connsiteY8" fmla="*/ 119366 h 252718"/>
                    <a:gd name="connsiteX9" fmla="*/ 0 w 298108"/>
                    <a:gd name="connsiteY9" fmla="*/ 116192 h 252718"/>
                    <a:gd name="connsiteX10" fmla="*/ 0 w 298108"/>
                    <a:gd name="connsiteY10" fmla="*/ 55866 h 252718"/>
                    <a:gd name="connsiteX11" fmla="*/ 116204 w 298108"/>
                    <a:gd name="connsiteY11" fmla="*/ 0 h 2527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298108" h="252718">
                      <a:moveTo>
                        <a:pt x="116204" y="0"/>
                      </a:moveTo>
                      <a:lnTo>
                        <a:pt x="116204" y="59042"/>
                      </a:lnTo>
                      <a:lnTo>
                        <a:pt x="262416" y="102906"/>
                      </a:lnTo>
                      <a:lnTo>
                        <a:pt x="298108" y="177030"/>
                      </a:lnTo>
                      <a:lnTo>
                        <a:pt x="247648" y="252718"/>
                      </a:lnTo>
                      <a:lnTo>
                        <a:pt x="200024" y="227318"/>
                      </a:lnTo>
                      <a:lnTo>
                        <a:pt x="146048" y="249542"/>
                      </a:lnTo>
                      <a:lnTo>
                        <a:pt x="53976" y="173342"/>
                      </a:lnTo>
                      <a:lnTo>
                        <a:pt x="53976" y="119366"/>
                      </a:lnTo>
                      <a:lnTo>
                        <a:pt x="0" y="116192"/>
                      </a:lnTo>
                      <a:lnTo>
                        <a:pt x="0" y="55866"/>
                      </a:lnTo>
                      <a:lnTo>
                        <a:pt x="116204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9" name="フリーフォーム: 図形 288">
                  <a:extLst>
                    <a:ext uri="{FF2B5EF4-FFF2-40B4-BE49-F238E27FC236}">
                      <a16:creationId xmlns:a16="http://schemas.microsoft.com/office/drawing/2014/main" id="{4D727F36-311E-4673-BEF6-EC1D3534C4F0}"/>
                    </a:ext>
                  </a:extLst>
                </p:cNvPr>
                <p:cNvSpPr/>
                <p:nvPr/>
              </p:nvSpPr>
              <p:spPr>
                <a:xfrm>
                  <a:off x="41722676" y="27807840"/>
                  <a:ext cx="155572" cy="248048"/>
                </a:xfrm>
                <a:custGeom>
                  <a:avLst/>
                  <a:gdLst>
                    <a:gd name="connsiteX0" fmla="*/ 88700 w 155572"/>
                    <a:gd name="connsiteY0" fmla="*/ 0 h 248048"/>
                    <a:gd name="connsiteX1" fmla="*/ 82548 w 155572"/>
                    <a:gd name="connsiteY1" fmla="*/ 135336 h 248048"/>
                    <a:gd name="connsiteX2" fmla="*/ 136524 w 155572"/>
                    <a:gd name="connsiteY2" fmla="*/ 144860 h 248048"/>
                    <a:gd name="connsiteX3" fmla="*/ 155572 w 155572"/>
                    <a:gd name="connsiteY3" fmla="*/ 182960 h 248048"/>
                    <a:gd name="connsiteX4" fmla="*/ 108488 w 155572"/>
                    <a:gd name="connsiteY4" fmla="*/ 248048 h 248048"/>
                    <a:gd name="connsiteX5" fmla="*/ 30164 w 155572"/>
                    <a:gd name="connsiteY5" fmla="*/ 248048 h 248048"/>
                    <a:gd name="connsiteX6" fmla="*/ 11112 w 155572"/>
                    <a:gd name="connsiteY6" fmla="*/ 200424 h 248048"/>
                    <a:gd name="connsiteX7" fmla="*/ 6920 w 155572"/>
                    <a:gd name="connsiteY7" fmla="*/ 201052 h 248048"/>
                    <a:gd name="connsiteX8" fmla="*/ 0 w 155572"/>
                    <a:gd name="connsiteY8" fmla="*/ 116284 h 248048"/>
                    <a:gd name="connsiteX9" fmla="*/ 25400 w 155572"/>
                    <a:gd name="connsiteY9" fmla="*/ 116284 h 248048"/>
                    <a:gd name="connsiteX10" fmla="*/ 47624 w 155572"/>
                    <a:gd name="connsiteY10" fmla="*/ 27384 h 248048"/>
                    <a:gd name="connsiteX11" fmla="*/ 88700 w 155572"/>
                    <a:gd name="connsiteY11" fmla="*/ 0 h 2480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55572" h="248048">
                      <a:moveTo>
                        <a:pt x="88700" y="0"/>
                      </a:moveTo>
                      <a:lnTo>
                        <a:pt x="82548" y="135336"/>
                      </a:lnTo>
                      <a:lnTo>
                        <a:pt x="136524" y="144860"/>
                      </a:lnTo>
                      <a:lnTo>
                        <a:pt x="155572" y="182960"/>
                      </a:lnTo>
                      <a:lnTo>
                        <a:pt x="108488" y="248048"/>
                      </a:lnTo>
                      <a:lnTo>
                        <a:pt x="30164" y="248048"/>
                      </a:lnTo>
                      <a:lnTo>
                        <a:pt x="11112" y="200424"/>
                      </a:lnTo>
                      <a:lnTo>
                        <a:pt x="6920" y="201052"/>
                      </a:lnTo>
                      <a:lnTo>
                        <a:pt x="0" y="116284"/>
                      </a:lnTo>
                      <a:lnTo>
                        <a:pt x="25400" y="116284"/>
                      </a:lnTo>
                      <a:lnTo>
                        <a:pt x="47624" y="27384"/>
                      </a:lnTo>
                      <a:lnTo>
                        <a:pt x="88700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0" name="フリーフォーム: 図形 289">
                  <a:extLst>
                    <a:ext uri="{FF2B5EF4-FFF2-40B4-BE49-F238E27FC236}">
                      <a16:creationId xmlns:a16="http://schemas.microsoft.com/office/drawing/2014/main" id="{CEAFCD88-19A8-4FBC-99F7-30E3AE5B2BE2}"/>
                    </a:ext>
                  </a:extLst>
                </p:cNvPr>
                <p:cNvSpPr/>
                <p:nvPr/>
              </p:nvSpPr>
              <p:spPr>
                <a:xfrm>
                  <a:off x="40364680" y="27870150"/>
                  <a:ext cx="500744" cy="300038"/>
                </a:xfrm>
                <a:custGeom>
                  <a:avLst/>
                  <a:gdLst>
                    <a:gd name="connsiteX0" fmla="*/ 281672 w 500744"/>
                    <a:gd name="connsiteY0" fmla="*/ 0 h 300038"/>
                    <a:gd name="connsiteX1" fmla="*/ 329296 w 500744"/>
                    <a:gd name="connsiteY1" fmla="*/ 57150 h 300038"/>
                    <a:gd name="connsiteX2" fmla="*/ 367396 w 500744"/>
                    <a:gd name="connsiteY2" fmla="*/ 44450 h 300038"/>
                    <a:gd name="connsiteX3" fmla="*/ 415020 w 500744"/>
                    <a:gd name="connsiteY3" fmla="*/ 107950 h 300038"/>
                    <a:gd name="connsiteX4" fmla="*/ 484872 w 500744"/>
                    <a:gd name="connsiteY4" fmla="*/ 79374 h 300038"/>
                    <a:gd name="connsiteX5" fmla="*/ 500744 w 500744"/>
                    <a:gd name="connsiteY5" fmla="*/ 155574 h 300038"/>
                    <a:gd name="connsiteX6" fmla="*/ 498052 w 500744"/>
                    <a:gd name="connsiteY6" fmla="*/ 162748 h 300038"/>
                    <a:gd name="connsiteX7" fmla="*/ 497568 w 500744"/>
                    <a:gd name="connsiteY7" fmla="*/ 157162 h 300038"/>
                    <a:gd name="connsiteX8" fmla="*/ 416608 w 500744"/>
                    <a:gd name="connsiteY8" fmla="*/ 228600 h 300038"/>
                    <a:gd name="connsiteX9" fmla="*/ 173720 w 500744"/>
                    <a:gd name="connsiteY9" fmla="*/ 290514 h 300038"/>
                    <a:gd name="connsiteX10" fmla="*/ 87996 w 500744"/>
                    <a:gd name="connsiteY10" fmla="*/ 280988 h 300038"/>
                    <a:gd name="connsiteX11" fmla="*/ 40368 w 500744"/>
                    <a:gd name="connsiteY11" fmla="*/ 300038 h 300038"/>
                    <a:gd name="connsiteX12" fmla="*/ 0 w 500744"/>
                    <a:gd name="connsiteY12" fmla="*/ 250170 h 300038"/>
                    <a:gd name="connsiteX13" fmla="*/ 49896 w 500744"/>
                    <a:gd name="connsiteY13" fmla="*/ 238126 h 300038"/>
                    <a:gd name="connsiteX14" fmla="*/ 49896 w 500744"/>
                    <a:gd name="connsiteY14" fmla="*/ 161926 h 300038"/>
                    <a:gd name="connsiteX15" fmla="*/ 124596 w 500744"/>
                    <a:gd name="connsiteY15" fmla="*/ 133590 h 300038"/>
                    <a:gd name="connsiteX16" fmla="*/ 145144 w 500744"/>
                    <a:gd name="connsiteY16" fmla="*/ 136526 h 300038"/>
                    <a:gd name="connsiteX17" fmla="*/ 281672 w 500744"/>
                    <a:gd name="connsiteY17" fmla="*/ 0 h 3000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500744" h="300038">
                      <a:moveTo>
                        <a:pt x="281672" y="0"/>
                      </a:moveTo>
                      <a:lnTo>
                        <a:pt x="329296" y="57150"/>
                      </a:lnTo>
                      <a:lnTo>
                        <a:pt x="367396" y="44450"/>
                      </a:lnTo>
                      <a:lnTo>
                        <a:pt x="415020" y="107950"/>
                      </a:lnTo>
                      <a:lnTo>
                        <a:pt x="484872" y="79374"/>
                      </a:lnTo>
                      <a:lnTo>
                        <a:pt x="500744" y="155574"/>
                      </a:lnTo>
                      <a:lnTo>
                        <a:pt x="498052" y="162748"/>
                      </a:lnTo>
                      <a:lnTo>
                        <a:pt x="497568" y="157162"/>
                      </a:lnTo>
                      <a:lnTo>
                        <a:pt x="416608" y="228600"/>
                      </a:lnTo>
                      <a:lnTo>
                        <a:pt x="173720" y="290514"/>
                      </a:lnTo>
                      <a:lnTo>
                        <a:pt x="87996" y="280988"/>
                      </a:lnTo>
                      <a:lnTo>
                        <a:pt x="40368" y="300038"/>
                      </a:lnTo>
                      <a:lnTo>
                        <a:pt x="0" y="250170"/>
                      </a:lnTo>
                      <a:lnTo>
                        <a:pt x="49896" y="238126"/>
                      </a:lnTo>
                      <a:lnTo>
                        <a:pt x="49896" y="161926"/>
                      </a:lnTo>
                      <a:lnTo>
                        <a:pt x="124596" y="133590"/>
                      </a:lnTo>
                      <a:lnTo>
                        <a:pt x="145144" y="136526"/>
                      </a:lnTo>
                      <a:lnTo>
                        <a:pt x="281672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1" name="フリーフォーム: 図形 290">
                  <a:extLst>
                    <a:ext uri="{FF2B5EF4-FFF2-40B4-BE49-F238E27FC236}">
                      <a16:creationId xmlns:a16="http://schemas.microsoft.com/office/drawing/2014/main" id="{A7CF10B5-9288-4205-A7FE-05C089EB5F7D}"/>
                    </a:ext>
                  </a:extLst>
                </p:cNvPr>
                <p:cNvSpPr/>
                <p:nvPr/>
              </p:nvSpPr>
              <p:spPr>
                <a:xfrm>
                  <a:off x="40941624" y="26707800"/>
                  <a:ext cx="503556" cy="457500"/>
                </a:xfrm>
                <a:custGeom>
                  <a:avLst/>
                  <a:gdLst>
                    <a:gd name="connsiteX0" fmla="*/ 429148 w 503556"/>
                    <a:gd name="connsiteY0" fmla="*/ 0 h 457500"/>
                    <a:gd name="connsiteX1" fmla="*/ 434976 w 503556"/>
                    <a:gd name="connsiteY1" fmla="*/ 15540 h 457500"/>
                    <a:gd name="connsiteX2" fmla="*/ 503556 w 503556"/>
                    <a:gd name="connsiteY2" fmla="*/ 152700 h 457500"/>
                    <a:gd name="connsiteX3" fmla="*/ 503556 w 503556"/>
                    <a:gd name="connsiteY3" fmla="*/ 169858 h 457500"/>
                    <a:gd name="connsiteX4" fmla="*/ 387352 w 503556"/>
                    <a:gd name="connsiteY4" fmla="*/ 225724 h 457500"/>
                    <a:gd name="connsiteX5" fmla="*/ 387352 w 503556"/>
                    <a:gd name="connsiteY5" fmla="*/ 286050 h 457500"/>
                    <a:gd name="connsiteX6" fmla="*/ 441328 w 503556"/>
                    <a:gd name="connsiteY6" fmla="*/ 289224 h 457500"/>
                    <a:gd name="connsiteX7" fmla="*/ 441328 w 503556"/>
                    <a:gd name="connsiteY7" fmla="*/ 329162 h 457500"/>
                    <a:gd name="connsiteX8" fmla="*/ 269876 w 503556"/>
                    <a:gd name="connsiteY8" fmla="*/ 419400 h 457500"/>
                    <a:gd name="connsiteX9" fmla="*/ 142876 w 503556"/>
                    <a:gd name="connsiteY9" fmla="*/ 400350 h 457500"/>
                    <a:gd name="connsiteX10" fmla="*/ 130176 w 503556"/>
                    <a:gd name="connsiteY10" fmla="*/ 451150 h 457500"/>
                    <a:gd name="connsiteX11" fmla="*/ 79376 w 503556"/>
                    <a:gd name="connsiteY11" fmla="*/ 457500 h 457500"/>
                    <a:gd name="connsiteX12" fmla="*/ 0 w 503556"/>
                    <a:gd name="connsiteY12" fmla="*/ 419400 h 457500"/>
                    <a:gd name="connsiteX13" fmla="*/ 9884 w 503556"/>
                    <a:gd name="connsiteY13" fmla="*/ 306750 h 457500"/>
                    <a:gd name="connsiteX14" fmla="*/ 12700 w 503556"/>
                    <a:gd name="connsiteY14" fmla="*/ 308276 h 457500"/>
                    <a:gd name="connsiteX15" fmla="*/ 133352 w 503556"/>
                    <a:gd name="connsiteY15" fmla="*/ 247950 h 457500"/>
                    <a:gd name="connsiteX16" fmla="*/ 241300 w 503556"/>
                    <a:gd name="connsiteY16" fmla="*/ 251124 h 457500"/>
                    <a:gd name="connsiteX17" fmla="*/ 263528 w 503556"/>
                    <a:gd name="connsiteY17" fmla="*/ 178100 h 457500"/>
                    <a:gd name="connsiteX18" fmla="*/ 330200 w 503556"/>
                    <a:gd name="connsiteY18" fmla="*/ 178100 h 457500"/>
                    <a:gd name="connsiteX19" fmla="*/ 368300 w 503556"/>
                    <a:gd name="connsiteY19" fmla="*/ 111424 h 457500"/>
                    <a:gd name="connsiteX20" fmla="*/ 384176 w 503556"/>
                    <a:gd name="connsiteY20" fmla="*/ 54276 h 457500"/>
                    <a:gd name="connsiteX21" fmla="*/ 429148 w 503556"/>
                    <a:gd name="connsiteY21" fmla="*/ 0 h 4575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503556" h="457500">
                      <a:moveTo>
                        <a:pt x="429148" y="0"/>
                      </a:moveTo>
                      <a:lnTo>
                        <a:pt x="434976" y="15540"/>
                      </a:lnTo>
                      <a:lnTo>
                        <a:pt x="503556" y="152700"/>
                      </a:lnTo>
                      <a:lnTo>
                        <a:pt x="503556" y="169858"/>
                      </a:lnTo>
                      <a:lnTo>
                        <a:pt x="387352" y="225724"/>
                      </a:lnTo>
                      <a:lnTo>
                        <a:pt x="387352" y="286050"/>
                      </a:lnTo>
                      <a:lnTo>
                        <a:pt x="441328" y="289224"/>
                      </a:lnTo>
                      <a:lnTo>
                        <a:pt x="441328" y="329162"/>
                      </a:lnTo>
                      <a:lnTo>
                        <a:pt x="269876" y="419400"/>
                      </a:lnTo>
                      <a:lnTo>
                        <a:pt x="142876" y="400350"/>
                      </a:lnTo>
                      <a:lnTo>
                        <a:pt x="130176" y="451150"/>
                      </a:lnTo>
                      <a:lnTo>
                        <a:pt x="79376" y="457500"/>
                      </a:lnTo>
                      <a:lnTo>
                        <a:pt x="0" y="419400"/>
                      </a:lnTo>
                      <a:lnTo>
                        <a:pt x="9884" y="306750"/>
                      </a:lnTo>
                      <a:lnTo>
                        <a:pt x="12700" y="308276"/>
                      </a:lnTo>
                      <a:lnTo>
                        <a:pt x="133352" y="247950"/>
                      </a:lnTo>
                      <a:lnTo>
                        <a:pt x="241300" y="251124"/>
                      </a:lnTo>
                      <a:lnTo>
                        <a:pt x="263528" y="178100"/>
                      </a:lnTo>
                      <a:lnTo>
                        <a:pt x="330200" y="178100"/>
                      </a:lnTo>
                      <a:lnTo>
                        <a:pt x="368300" y="111424"/>
                      </a:lnTo>
                      <a:lnTo>
                        <a:pt x="384176" y="54276"/>
                      </a:lnTo>
                      <a:lnTo>
                        <a:pt x="429148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2" name="フリーフォーム: 図形 291">
                  <a:extLst>
                    <a:ext uri="{FF2B5EF4-FFF2-40B4-BE49-F238E27FC236}">
                      <a16:creationId xmlns:a16="http://schemas.microsoft.com/office/drawing/2014/main" id="{748D0DE3-CC86-4795-8AAB-BC66A63A9976}"/>
                    </a:ext>
                  </a:extLst>
                </p:cNvPr>
                <p:cNvSpPr/>
                <p:nvPr/>
              </p:nvSpPr>
              <p:spPr>
                <a:xfrm>
                  <a:off x="39691988" y="26946224"/>
                  <a:ext cx="255860" cy="339726"/>
                </a:xfrm>
                <a:custGeom>
                  <a:avLst/>
                  <a:gdLst>
                    <a:gd name="connsiteX0" fmla="*/ 43136 w 255860"/>
                    <a:gd name="connsiteY0" fmla="*/ 0 h 339726"/>
                    <a:gd name="connsiteX1" fmla="*/ 100288 w 255860"/>
                    <a:gd name="connsiteY1" fmla="*/ 73026 h 339726"/>
                    <a:gd name="connsiteX2" fmla="*/ 147912 w 255860"/>
                    <a:gd name="connsiteY2" fmla="*/ 69852 h 339726"/>
                    <a:gd name="connsiteX3" fmla="*/ 148304 w 255860"/>
                    <a:gd name="connsiteY3" fmla="*/ 67110 h 339726"/>
                    <a:gd name="connsiteX4" fmla="*/ 151088 w 255860"/>
                    <a:gd name="connsiteY4" fmla="*/ 73026 h 339726"/>
                    <a:gd name="connsiteX5" fmla="*/ 255860 w 255860"/>
                    <a:gd name="connsiteY5" fmla="*/ 161926 h 339726"/>
                    <a:gd name="connsiteX6" fmla="*/ 100288 w 255860"/>
                    <a:gd name="connsiteY6" fmla="*/ 234952 h 339726"/>
                    <a:gd name="connsiteX7" fmla="*/ 112988 w 255860"/>
                    <a:gd name="connsiteY7" fmla="*/ 339726 h 339726"/>
                    <a:gd name="connsiteX8" fmla="*/ 58004 w 255860"/>
                    <a:gd name="connsiteY8" fmla="*/ 337952 h 339726"/>
                    <a:gd name="connsiteX9" fmla="*/ 59012 w 255860"/>
                    <a:gd name="connsiteY9" fmla="*/ 336552 h 339726"/>
                    <a:gd name="connsiteX10" fmla="*/ 0 w 255860"/>
                    <a:gd name="connsiteY10" fmla="*/ 260678 h 339726"/>
                    <a:gd name="connsiteX11" fmla="*/ 17976 w 255860"/>
                    <a:gd name="connsiteY11" fmla="*/ 3872 h 339726"/>
                    <a:gd name="connsiteX12" fmla="*/ 43136 w 255860"/>
                    <a:gd name="connsiteY12" fmla="*/ 0 h 3397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255860" h="339726">
                      <a:moveTo>
                        <a:pt x="43136" y="0"/>
                      </a:moveTo>
                      <a:lnTo>
                        <a:pt x="100288" y="73026"/>
                      </a:lnTo>
                      <a:lnTo>
                        <a:pt x="147912" y="69852"/>
                      </a:lnTo>
                      <a:lnTo>
                        <a:pt x="148304" y="67110"/>
                      </a:lnTo>
                      <a:lnTo>
                        <a:pt x="151088" y="73026"/>
                      </a:lnTo>
                      <a:lnTo>
                        <a:pt x="255860" y="161926"/>
                      </a:lnTo>
                      <a:lnTo>
                        <a:pt x="100288" y="234952"/>
                      </a:lnTo>
                      <a:lnTo>
                        <a:pt x="112988" y="339726"/>
                      </a:lnTo>
                      <a:lnTo>
                        <a:pt x="58004" y="337952"/>
                      </a:lnTo>
                      <a:lnTo>
                        <a:pt x="59012" y="336552"/>
                      </a:lnTo>
                      <a:lnTo>
                        <a:pt x="0" y="260678"/>
                      </a:lnTo>
                      <a:lnTo>
                        <a:pt x="17976" y="3872"/>
                      </a:lnTo>
                      <a:lnTo>
                        <a:pt x="43136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3" name="フリーフォーム: 図形 292">
                  <a:extLst>
                    <a:ext uri="{FF2B5EF4-FFF2-40B4-BE49-F238E27FC236}">
                      <a16:creationId xmlns:a16="http://schemas.microsoft.com/office/drawing/2014/main" id="{44323EC1-2EBB-4C24-A7D0-3FD2B20D5854}"/>
                    </a:ext>
                  </a:extLst>
                </p:cNvPr>
                <p:cNvSpPr/>
                <p:nvPr/>
              </p:nvSpPr>
              <p:spPr>
                <a:xfrm>
                  <a:off x="41069260" y="27101858"/>
                  <a:ext cx="316864" cy="215842"/>
                </a:xfrm>
                <a:custGeom>
                  <a:avLst/>
                  <a:gdLst>
                    <a:gd name="connsiteX0" fmla="*/ 190388 w 316864"/>
                    <a:gd name="connsiteY0" fmla="*/ 0 h 215842"/>
                    <a:gd name="connsiteX1" fmla="*/ 243840 w 316864"/>
                    <a:gd name="connsiteY1" fmla="*/ 79318 h 215842"/>
                    <a:gd name="connsiteX2" fmla="*/ 297816 w 316864"/>
                    <a:gd name="connsiteY2" fmla="*/ 88842 h 215842"/>
                    <a:gd name="connsiteX3" fmla="*/ 313692 w 316864"/>
                    <a:gd name="connsiteY3" fmla="*/ 174566 h 215842"/>
                    <a:gd name="connsiteX4" fmla="*/ 316864 w 316864"/>
                    <a:gd name="connsiteY4" fmla="*/ 215842 h 215842"/>
                    <a:gd name="connsiteX5" fmla="*/ 167640 w 316864"/>
                    <a:gd name="connsiteY5" fmla="*/ 168218 h 215842"/>
                    <a:gd name="connsiteX6" fmla="*/ 151764 w 316864"/>
                    <a:gd name="connsiteY6" fmla="*/ 76142 h 215842"/>
                    <a:gd name="connsiteX7" fmla="*/ 81916 w 316864"/>
                    <a:gd name="connsiteY7" fmla="*/ 98366 h 215842"/>
                    <a:gd name="connsiteX8" fmla="*/ 0 w 316864"/>
                    <a:gd name="connsiteY8" fmla="*/ 57410 h 215842"/>
                    <a:gd name="connsiteX9" fmla="*/ 2540 w 316864"/>
                    <a:gd name="connsiteY9" fmla="*/ 57092 h 215842"/>
                    <a:gd name="connsiteX10" fmla="*/ 15240 w 316864"/>
                    <a:gd name="connsiteY10" fmla="*/ 6292 h 215842"/>
                    <a:gd name="connsiteX11" fmla="*/ 142240 w 316864"/>
                    <a:gd name="connsiteY11" fmla="*/ 25342 h 215842"/>
                    <a:gd name="connsiteX12" fmla="*/ 190388 w 316864"/>
                    <a:gd name="connsiteY12" fmla="*/ 0 h 2158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316864" h="215842">
                      <a:moveTo>
                        <a:pt x="190388" y="0"/>
                      </a:moveTo>
                      <a:lnTo>
                        <a:pt x="243840" y="79318"/>
                      </a:lnTo>
                      <a:lnTo>
                        <a:pt x="297816" y="88842"/>
                      </a:lnTo>
                      <a:lnTo>
                        <a:pt x="313692" y="174566"/>
                      </a:lnTo>
                      <a:lnTo>
                        <a:pt x="316864" y="215842"/>
                      </a:lnTo>
                      <a:lnTo>
                        <a:pt x="167640" y="168218"/>
                      </a:lnTo>
                      <a:lnTo>
                        <a:pt x="151764" y="76142"/>
                      </a:lnTo>
                      <a:lnTo>
                        <a:pt x="81916" y="98366"/>
                      </a:lnTo>
                      <a:lnTo>
                        <a:pt x="0" y="57410"/>
                      </a:lnTo>
                      <a:lnTo>
                        <a:pt x="2540" y="57092"/>
                      </a:lnTo>
                      <a:lnTo>
                        <a:pt x="15240" y="6292"/>
                      </a:lnTo>
                      <a:lnTo>
                        <a:pt x="142240" y="25342"/>
                      </a:lnTo>
                      <a:lnTo>
                        <a:pt x="190388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4" name="フリーフォーム: 図形 293">
                  <a:extLst>
                    <a:ext uri="{FF2B5EF4-FFF2-40B4-BE49-F238E27FC236}">
                      <a16:creationId xmlns:a16="http://schemas.microsoft.com/office/drawing/2014/main" id="{19BA1FB1-D97F-4E7F-BF8D-0B94E9B17FD1}"/>
                    </a:ext>
                  </a:extLst>
                </p:cNvPr>
                <p:cNvSpPr/>
                <p:nvPr/>
              </p:nvSpPr>
              <p:spPr>
                <a:xfrm>
                  <a:off x="41304784" y="27036962"/>
                  <a:ext cx="408660" cy="242638"/>
                </a:xfrm>
                <a:custGeom>
                  <a:avLst/>
                  <a:gdLst>
                    <a:gd name="connsiteX0" fmla="*/ 78168 w 408660"/>
                    <a:gd name="connsiteY0" fmla="*/ 0 h 242638"/>
                    <a:gd name="connsiteX1" fmla="*/ 78168 w 408660"/>
                    <a:gd name="connsiteY1" fmla="*/ 14038 h 242638"/>
                    <a:gd name="connsiteX2" fmla="*/ 170240 w 408660"/>
                    <a:gd name="connsiteY2" fmla="*/ 90238 h 242638"/>
                    <a:gd name="connsiteX3" fmla="*/ 224216 w 408660"/>
                    <a:gd name="connsiteY3" fmla="*/ 68014 h 242638"/>
                    <a:gd name="connsiteX4" fmla="*/ 271840 w 408660"/>
                    <a:gd name="connsiteY4" fmla="*/ 93414 h 242638"/>
                    <a:gd name="connsiteX5" fmla="*/ 322300 w 408660"/>
                    <a:gd name="connsiteY5" fmla="*/ 17726 h 242638"/>
                    <a:gd name="connsiteX6" fmla="*/ 348040 w 408660"/>
                    <a:gd name="connsiteY6" fmla="*/ 71188 h 242638"/>
                    <a:gd name="connsiteX7" fmla="*/ 408660 w 408660"/>
                    <a:gd name="connsiteY7" fmla="*/ 103518 h 242638"/>
                    <a:gd name="connsiteX8" fmla="*/ 303592 w 408660"/>
                    <a:gd name="connsiteY8" fmla="*/ 156914 h 242638"/>
                    <a:gd name="connsiteX9" fmla="*/ 297240 w 408660"/>
                    <a:gd name="connsiteY9" fmla="*/ 239462 h 242638"/>
                    <a:gd name="connsiteX10" fmla="*/ 249616 w 408660"/>
                    <a:gd name="connsiteY10" fmla="*/ 242638 h 242638"/>
                    <a:gd name="connsiteX11" fmla="*/ 0 w 408660"/>
                    <a:gd name="connsiteY11" fmla="*/ 41140 h 242638"/>
                    <a:gd name="connsiteX12" fmla="*/ 78168 w 408660"/>
                    <a:gd name="connsiteY12" fmla="*/ 0 h 2426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408660" h="242638">
                      <a:moveTo>
                        <a:pt x="78168" y="0"/>
                      </a:moveTo>
                      <a:lnTo>
                        <a:pt x="78168" y="14038"/>
                      </a:lnTo>
                      <a:lnTo>
                        <a:pt x="170240" y="90238"/>
                      </a:lnTo>
                      <a:lnTo>
                        <a:pt x="224216" y="68014"/>
                      </a:lnTo>
                      <a:lnTo>
                        <a:pt x="271840" y="93414"/>
                      </a:lnTo>
                      <a:lnTo>
                        <a:pt x="322300" y="17726"/>
                      </a:lnTo>
                      <a:lnTo>
                        <a:pt x="348040" y="71188"/>
                      </a:lnTo>
                      <a:lnTo>
                        <a:pt x="408660" y="103518"/>
                      </a:lnTo>
                      <a:lnTo>
                        <a:pt x="303592" y="156914"/>
                      </a:lnTo>
                      <a:lnTo>
                        <a:pt x="297240" y="239462"/>
                      </a:lnTo>
                      <a:lnTo>
                        <a:pt x="249616" y="242638"/>
                      </a:lnTo>
                      <a:lnTo>
                        <a:pt x="0" y="41140"/>
                      </a:lnTo>
                      <a:lnTo>
                        <a:pt x="78168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5" name="フリーフォーム: 図形 294">
                  <a:extLst>
                    <a:ext uri="{FF2B5EF4-FFF2-40B4-BE49-F238E27FC236}">
                      <a16:creationId xmlns:a16="http://schemas.microsoft.com/office/drawing/2014/main" id="{96784CA4-3631-4995-84DF-C78E34BFC1D6}"/>
                    </a:ext>
                  </a:extLst>
                </p:cNvPr>
                <p:cNvSpPr/>
                <p:nvPr/>
              </p:nvSpPr>
              <p:spPr>
                <a:xfrm>
                  <a:off x="41259648" y="27078102"/>
                  <a:ext cx="292208" cy="232114"/>
                </a:xfrm>
                <a:custGeom>
                  <a:avLst/>
                  <a:gdLst>
                    <a:gd name="connsiteX0" fmla="*/ 45136 w 292208"/>
                    <a:gd name="connsiteY0" fmla="*/ 0 h 232114"/>
                    <a:gd name="connsiteX1" fmla="*/ 292208 w 292208"/>
                    <a:gd name="connsiteY1" fmla="*/ 199446 h 232114"/>
                    <a:gd name="connsiteX2" fmla="*/ 125900 w 292208"/>
                    <a:gd name="connsiteY2" fmla="*/ 232114 h 232114"/>
                    <a:gd name="connsiteX3" fmla="*/ 123304 w 292208"/>
                    <a:gd name="connsiteY3" fmla="*/ 198322 h 232114"/>
                    <a:gd name="connsiteX4" fmla="*/ 107428 w 292208"/>
                    <a:gd name="connsiteY4" fmla="*/ 112598 h 232114"/>
                    <a:gd name="connsiteX5" fmla="*/ 53452 w 292208"/>
                    <a:gd name="connsiteY5" fmla="*/ 103074 h 232114"/>
                    <a:gd name="connsiteX6" fmla="*/ 0 w 292208"/>
                    <a:gd name="connsiteY6" fmla="*/ 23756 h 232114"/>
                    <a:gd name="connsiteX7" fmla="*/ 45136 w 292208"/>
                    <a:gd name="connsiteY7" fmla="*/ 0 h 2321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92208" h="232114">
                      <a:moveTo>
                        <a:pt x="45136" y="0"/>
                      </a:moveTo>
                      <a:lnTo>
                        <a:pt x="292208" y="199446"/>
                      </a:lnTo>
                      <a:lnTo>
                        <a:pt x="125900" y="232114"/>
                      </a:lnTo>
                      <a:lnTo>
                        <a:pt x="123304" y="198322"/>
                      </a:lnTo>
                      <a:lnTo>
                        <a:pt x="107428" y="112598"/>
                      </a:lnTo>
                      <a:lnTo>
                        <a:pt x="53452" y="103074"/>
                      </a:lnTo>
                      <a:lnTo>
                        <a:pt x="0" y="23756"/>
                      </a:lnTo>
                      <a:lnTo>
                        <a:pt x="45136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6" name="フリーフォーム: 図形 295">
                  <a:extLst>
                    <a:ext uri="{FF2B5EF4-FFF2-40B4-BE49-F238E27FC236}">
                      <a16:creationId xmlns:a16="http://schemas.microsoft.com/office/drawing/2014/main" id="{28FBAA4B-1A08-42D3-8655-DD2DF4B400EB}"/>
                    </a:ext>
                  </a:extLst>
                </p:cNvPr>
                <p:cNvSpPr/>
                <p:nvPr/>
              </p:nvSpPr>
              <p:spPr>
                <a:xfrm>
                  <a:off x="41405176" y="27140480"/>
                  <a:ext cx="350216" cy="383596"/>
                </a:xfrm>
                <a:custGeom>
                  <a:avLst/>
                  <a:gdLst>
                    <a:gd name="connsiteX0" fmla="*/ 308268 w 350216"/>
                    <a:gd name="connsiteY0" fmla="*/ 0 h 383596"/>
                    <a:gd name="connsiteX1" fmla="*/ 319088 w 350216"/>
                    <a:gd name="connsiteY1" fmla="*/ 5770 h 383596"/>
                    <a:gd name="connsiteX2" fmla="*/ 314324 w 350216"/>
                    <a:gd name="connsiteY2" fmla="*/ 186744 h 383596"/>
                    <a:gd name="connsiteX3" fmla="*/ 350216 w 350216"/>
                    <a:gd name="connsiteY3" fmla="*/ 264508 h 383596"/>
                    <a:gd name="connsiteX4" fmla="*/ 311148 w 350216"/>
                    <a:gd name="connsiteY4" fmla="*/ 294696 h 383596"/>
                    <a:gd name="connsiteX5" fmla="*/ 282576 w 350216"/>
                    <a:gd name="connsiteY5" fmla="*/ 370896 h 383596"/>
                    <a:gd name="connsiteX6" fmla="*/ 203200 w 350216"/>
                    <a:gd name="connsiteY6" fmla="*/ 310570 h 383596"/>
                    <a:gd name="connsiteX7" fmla="*/ 200024 w 350216"/>
                    <a:gd name="connsiteY7" fmla="*/ 383596 h 383596"/>
                    <a:gd name="connsiteX8" fmla="*/ 133348 w 350216"/>
                    <a:gd name="connsiteY8" fmla="*/ 374070 h 383596"/>
                    <a:gd name="connsiteX9" fmla="*/ 47624 w 350216"/>
                    <a:gd name="connsiteY9" fmla="*/ 294696 h 383596"/>
                    <a:gd name="connsiteX10" fmla="*/ 0 w 350216"/>
                    <a:gd name="connsiteY10" fmla="*/ 288344 h 383596"/>
                    <a:gd name="connsiteX11" fmla="*/ 25400 w 350216"/>
                    <a:gd name="connsiteY11" fmla="*/ 243896 h 383596"/>
                    <a:gd name="connsiteX12" fmla="*/ 27784 w 350216"/>
                    <a:gd name="connsiteY12" fmla="*/ 160422 h 383596"/>
                    <a:gd name="connsiteX13" fmla="*/ 146680 w 350216"/>
                    <a:gd name="connsiteY13" fmla="*/ 137068 h 383596"/>
                    <a:gd name="connsiteX14" fmla="*/ 149224 w 350216"/>
                    <a:gd name="connsiteY14" fmla="*/ 139120 h 383596"/>
                    <a:gd name="connsiteX15" fmla="*/ 196848 w 350216"/>
                    <a:gd name="connsiteY15" fmla="*/ 135944 h 383596"/>
                    <a:gd name="connsiteX16" fmla="*/ 203200 w 350216"/>
                    <a:gd name="connsiteY16" fmla="*/ 53396 h 383596"/>
                    <a:gd name="connsiteX17" fmla="*/ 308268 w 350216"/>
                    <a:gd name="connsiteY17" fmla="*/ 0 h 3835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350216" h="383596">
                      <a:moveTo>
                        <a:pt x="308268" y="0"/>
                      </a:moveTo>
                      <a:lnTo>
                        <a:pt x="319088" y="5770"/>
                      </a:lnTo>
                      <a:lnTo>
                        <a:pt x="314324" y="186744"/>
                      </a:lnTo>
                      <a:lnTo>
                        <a:pt x="350216" y="264508"/>
                      </a:lnTo>
                      <a:lnTo>
                        <a:pt x="311148" y="294696"/>
                      </a:lnTo>
                      <a:lnTo>
                        <a:pt x="282576" y="370896"/>
                      </a:lnTo>
                      <a:lnTo>
                        <a:pt x="203200" y="310570"/>
                      </a:lnTo>
                      <a:lnTo>
                        <a:pt x="200024" y="383596"/>
                      </a:lnTo>
                      <a:lnTo>
                        <a:pt x="133348" y="374070"/>
                      </a:lnTo>
                      <a:lnTo>
                        <a:pt x="47624" y="294696"/>
                      </a:lnTo>
                      <a:lnTo>
                        <a:pt x="0" y="288344"/>
                      </a:lnTo>
                      <a:lnTo>
                        <a:pt x="25400" y="243896"/>
                      </a:lnTo>
                      <a:lnTo>
                        <a:pt x="27784" y="160422"/>
                      </a:lnTo>
                      <a:lnTo>
                        <a:pt x="146680" y="137068"/>
                      </a:lnTo>
                      <a:lnTo>
                        <a:pt x="149224" y="139120"/>
                      </a:lnTo>
                      <a:lnTo>
                        <a:pt x="196848" y="135944"/>
                      </a:lnTo>
                      <a:lnTo>
                        <a:pt x="203200" y="53396"/>
                      </a:lnTo>
                      <a:lnTo>
                        <a:pt x="308268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7" name="フリーフォーム: 図形 296">
                  <a:extLst>
                    <a:ext uri="{FF2B5EF4-FFF2-40B4-BE49-F238E27FC236}">
                      <a16:creationId xmlns:a16="http://schemas.microsoft.com/office/drawing/2014/main" id="{E658620A-29D8-43F5-8D61-2D629EB91A5F}"/>
                    </a:ext>
                  </a:extLst>
                </p:cNvPr>
                <p:cNvSpPr/>
                <p:nvPr/>
              </p:nvSpPr>
              <p:spPr>
                <a:xfrm>
                  <a:off x="41679352" y="27404988"/>
                  <a:ext cx="143060" cy="242912"/>
                </a:xfrm>
                <a:custGeom>
                  <a:avLst/>
                  <a:gdLst>
                    <a:gd name="connsiteX0" fmla="*/ 76040 w 143060"/>
                    <a:gd name="connsiteY0" fmla="*/ 0 h 242912"/>
                    <a:gd name="connsiteX1" fmla="*/ 125872 w 143060"/>
                    <a:gd name="connsiteY1" fmla="*/ 107976 h 242912"/>
                    <a:gd name="connsiteX2" fmla="*/ 143060 w 143060"/>
                    <a:gd name="connsiteY2" fmla="*/ 121726 h 242912"/>
                    <a:gd name="connsiteX3" fmla="*/ 90948 w 143060"/>
                    <a:gd name="connsiteY3" fmla="*/ 134962 h 242912"/>
                    <a:gd name="connsiteX4" fmla="*/ 119524 w 143060"/>
                    <a:gd name="connsiteY4" fmla="*/ 214336 h 242912"/>
                    <a:gd name="connsiteX5" fmla="*/ 78248 w 143060"/>
                    <a:gd name="connsiteY5" fmla="*/ 242912 h 242912"/>
                    <a:gd name="connsiteX6" fmla="*/ 2048 w 143060"/>
                    <a:gd name="connsiteY6" fmla="*/ 173062 h 242912"/>
                    <a:gd name="connsiteX7" fmla="*/ 33800 w 143060"/>
                    <a:gd name="connsiteY7" fmla="*/ 147662 h 242912"/>
                    <a:gd name="connsiteX8" fmla="*/ 2048 w 143060"/>
                    <a:gd name="connsiteY8" fmla="*/ 109562 h 242912"/>
                    <a:gd name="connsiteX9" fmla="*/ 0 w 143060"/>
                    <a:gd name="connsiteY9" fmla="*/ 100004 h 242912"/>
                    <a:gd name="connsiteX10" fmla="*/ 8400 w 143060"/>
                    <a:gd name="connsiteY10" fmla="*/ 106388 h 242912"/>
                    <a:gd name="connsiteX11" fmla="*/ 36972 w 143060"/>
                    <a:gd name="connsiteY11" fmla="*/ 30188 h 242912"/>
                    <a:gd name="connsiteX12" fmla="*/ 76040 w 143060"/>
                    <a:gd name="connsiteY12" fmla="*/ 0 h 2429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43060" h="242912">
                      <a:moveTo>
                        <a:pt x="76040" y="0"/>
                      </a:moveTo>
                      <a:lnTo>
                        <a:pt x="125872" y="107976"/>
                      </a:lnTo>
                      <a:lnTo>
                        <a:pt x="143060" y="121726"/>
                      </a:lnTo>
                      <a:lnTo>
                        <a:pt x="90948" y="134962"/>
                      </a:lnTo>
                      <a:lnTo>
                        <a:pt x="119524" y="214336"/>
                      </a:lnTo>
                      <a:lnTo>
                        <a:pt x="78248" y="242912"/>
                      </a:lnTo>
                      <a:lnTo>
                        <a:pt x="2048" y="173062"/>
                      </a:lnTo>
                      <a:lnTo>
                        <a:pt x="33800" y="147662"/>
                      </a:lnTo>
                      <a:lnTo>
                        <a:pt x="2048" y="109562"/>
                      </a:lnTo>
                      <a:lnTo>
                        <a:pt x="0" y="100004"/>
                      </a:lnTo>
                      <a:lnTo>
                        <a:pt x="8400" y="106388"/>
                      </a:lnTo>
                      <a:lnTo>
                        <a:pt x="36972" y="30188"/>
                      </a:lnTo>
                      <a:lnTo>
                        <a:pt x="76040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8" name="フリーフォーム: 図形 297">
                  <a:extLst>
                    <a:ext uri="{FF2B5EF4-FFF2-40B4-BE49-F238E27FC236}">
                      <a16:creationId xmlns:a16="http://schemas.microsoft.com/office/drawing/2014/main" id="{4EEF2A95-2AFE-43FC-B791-4438FB29B572}"/>
                    </a:ext>
                  </a:extLst>
                </p:cNvPr>
                <p:cNvSpPr/>
                <p:nvPr/>
              </p:nvSpPr>
              <p:spPr>
                <a:xfrm>
                  <a:off x="41763152" y="27526714"/>
                  <a:ext cx="204000" cy="288420"/>
                </a:xfrm>
                <a:custGeom>
                  <a:avLst/>
                  <a:gdLst>
                    <a:gd name="connsiteX0" fmla="*/ 59260 w 204000"/>
                    <a:gd name="connsiteY0" fmla="*/ 0 h 288420"/>
                    <a:gd name="connsiteX1" fmla="*/ 113512 w 204000"/>
                    <a:gd name="connsiteY1" fmla="*/ 43398 h 288420"/>
                    <a:gd name="connsiteX2" fmla="*/ 204000 w 204000"/>
                    <a:gd name="connsiteY2" fmla="*/ 210086 h 288420"/>
                    <a:gd name="connsiteX3" fmla="*/ 200500 w 204000"/>
                    <a:gd name="connsiteY3" fmla="*/ 256750 h 288420"/>
                    <a:gd name="connsiteX4" fmla="*/ 48424 w 204000"/>
                    <a:gd name="connsiteY4" fmla="*/ 276762 h 288420"/>
                    <a:gd name="connsiteX5" fmla="*/ 48224 w 204000"/>
                    <a:gd name="connsiteY5" fmla="*/ 281126 h 288420"/>
                    <a:gd name="connsiteX6" fmla="*/ 37284 w 204000"/>
                    <a:gd name="connsiteY6" fmla="*/ 288420 h 288420"/>
                    <a:gd name="connsiteX7" fmla="*/ 800 w 204000"/>
                    <a:gd name="connsiteY7" fmla="*/ 121186 h 288420"/>
                    <a:gd name="connsiteX8" fmla="*/ 0 w 204000"/>
                    <a:gd name="connsiteY8" fmla="*/ 117342 h 288420"/>
                    <a:gd name="connsiteX9" fmla="*/ 35724 w 204000"/>
                    <a:gd name="connsiteY9" fmla="*/ 92610 h 288420"/>
                    <a:gd name="connsiteX10" fmla="*/ 7148 w 204000"/>
                    <a:gd name="connsiteY10" fmla="*/ 13236 h 288420"/>
                    <a:gd name="connsiteX11" fmla="*/ 59260 w 204000"/>
                    <a:gd name="connsiteY11" fmla="*/ 0 h 2884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204000" h="288420">
                      <a:moveTo>
                        <a:pt x="59260" y="0"/>
                      </a:moveTo>
                      <a:lnTo>
                        <a:pt x="113512" y="43398"/>
                      </a:lnTo>
                      <a:lnTo>
                        <a:pt x="204000" y="210086"/>
                      </a:lnTo>
                      <a:lnTo>
                        <a:pt x="200500" y="256750"/>
                      </a:lnTo>
                      <a:lnTo>
                        <a:pt x="48424" y="276762"/>
                      </a:lnTo>
                      <a:lnTo>
                        <a:pt x="48224" y="281126"/>
                      </a:lnTo>
                      <a:lnTo>
                        <a:pt x="37284" y="288420"/>
                      </a:lnTo>
                      <a:lnTo>
                        <a:pt x="800" y="121186"/>
                      </a:lnTo>
                      <a:lnTo>
                        <a:pt x="0" y="117342"/>
                      </a:lnTo>
                      <a:lnTo>
                        <a:pt x="35724" y="92610"/>
                      </a:lnTo>
                      <a:lnTo>
                        <a:pt x="7148" y="13236"/>
                      </a:lnTo>
                      <a:lnTo>
                        <a:pt x="59260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9" name="フリーフォーム: 図形 298">
                  <a:extLst>
                    <a:ext uri="{FF2B5EF4-FFF2-40B4-BE49-F238E27FC236}">
                      <a16:creationId xmlns:a16="http://schemas.microsoft.com/office/drawing/2014/main" id="{F6071FA6-5829-43AA-8BE9-DD37F6963B64}"/>
                    </a:ext>
                  </a:extLst>
                </p:cNvPr>
                <p:cNvSpPr/>
                <p:nvPr/>
              </p:nvSpPr>
              <p:spPr>
                <a:xfrm>
                  <a:off x="39792276" y="26911994"/>
                  <a:ext cx="358772" cy="369134"/>
                </a:xfrm>
                <a:custGeom>
                  <a:avLst/>
                  <a:gdLst>
                    <a:gd name="connsiteX0" fmla="*/ 294480 w 358772"/>
                    <a:gd name="connsiteY0" fmla="*/ 0 h 369134"/>
                    <a:gd name="connsiteX1" fmla="*/ 298448 w 358772"/>
                    <a:gd name="connsiteY1" fmla="*/ 2482 h 369134"/>
                    <a:gd name="connsiteX2" fmla="*/ 313236 w 358772"/>
                    <a:gd name="connsiteY2" fmla="*/ 4124 h 369134"/>
                    <a:gd name="connsiteX3" fmla="*/ 317500 w 358772"/>
                    <a:gd name="connsiteY3" fmla="*/ 72330 h 369134"/>
                    <a:gd name="connsiteX4" fmla="*/ 358772 w 358772"/>
                    <a:gd name="connsiteY4" fmla="*/ 119956 h 369134"/>
                    <a:gd name="connsiteX5" fmla="*/ 339724 w 358772"/>
                    <a:gd name="connsiteY5" fmla="*/ 145356 h 369134"/>
                    <a:gd name="connsiteX6" fmla="*/ 330200 w 358772"/>
                    <a:gd name="connsiteY6" fmla="*/ 266006 h 369134"/>
                    <a:gd name="connsiteX7" fmla="*/ 269876 w 358772"/>
                    <a:gd name="connsiteY7" fmla="*/ 297756 h 369134"/>
                    <a:gd name="connsiteX8" fmla="*/ 215900 w 358772"/>
                    <a:gd name="connsiteY8" fmla="*/ 243782 h 369134"/>
                    <a:gd name="connsiteX9" fmla="*/ 117476 w 358772"/>
                    <a:gd name="connsiteY9" fmla="*/ 339030 h 369134"/>
                    <a:gd name="connsiteX10" fmla="*/ 12116 w 358772"/>
                    <a:gd name="connsiteY10" fmla="*/ 369134 h 369134"/>
                    <a:gd name="connsiteX11" fmla="*/ 0 w 358772"/>
                    <a:gd name="connsiteY11" fmla="*/ 269182 h 369134"/>
                    <a:gd name="connsiteX12" fmla="*/ 155572 w 358772"/>
                    <a:gd name="connsiteY12" fmla="*/ 196156 h 369134"/>
                    <a:gd name="connsiteX13" fmla="*/ 50800 w 358772"/>
                    <a:gd name="connsiteY13" fmla="*/ 107256 h 369134"/>
                    <a:gd name="connsiteX14" fmla="*/ 48016 w 358772"/>
                    <a:gd name="connsiteY14" fmla="*/ 101340 h 369134"/>
                    <a:gd name="connsiteX15" fmla="*/ 57148 w 358772"/>
                    <a:gd name="connsiteY15" fmla="*/ 37406 h 369134"/>
                    <a:gd name="connsiteX16" fmla="*/ 193676 w 358772"/>
                    <a:gd name="connsiteY16" fmla="*/ 62806 h 369134"/>
                    <a:gd name="connsiteX17" fmla="*/ 228600 w 358772"/>
                    <a:gd name="connsiteY17" fmla="*/ 24706 h 369134"/>
                    <a:gd name="connsiteX18" fmla="*/ 294480 w 358772"/>
                    <a:gd name="connsiteY18" fmla="*/ 0 h 3691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358772" h="369134">
                      <a:moveTo>
                        <a:pt x="294480" y="0"/>
                      </a:moveTo>
                      <a:lnTo>
                        <a:pt x="298448" y="2482"/>
                      </a:lnTo>
                      <a:lnTo>
                        <a:pt x="313236" y="4124"/>
                      </a:lnTo>
                      <a:lnTo>
                        <a:pt x="317500" y="72330"/>
                      </a:lnTo>
                      <a:lnTo>
                        <a:pt x="358772" y="119956"/>
                      </a:lnTo>
                      <a:lnTo>
                        <a:pt x="339724" y="145356"/>
                      </a:lnTo>
                      <a:lnTo>
                        <a:pt x="330200" y="266006"/>
                      </a:lnTo>
                      <a:lnTo>
                        <a:pt x="269876" y="297756"/>
                      </a:lnTo>
                      <a:lnTo>
                        <a:pt x="215900" y="243782"/>
                      </a:lnTo>
                      <a:lnTo>
                        <a:pt x="117476" y="339030"/>
                      </a:lnTo>
                      <a:lnTo>
                        <a:pt x="12116" y="369134"/>
                      </a:lnTo>
                      <a:lnTo>
                        <a:pt x="0" y="269182"/>
                      </a:lnTo>
                      <a:lnTo>
                        <a:pt x="155572" y="196156"/>
                      </a:lnTo>
                      <a:lnTo>
                        <a:pt x="50800" y="107256"/>
                      </a:lnTo>
                      <a:lnTo>
                        <a:pt x="48016" y="101340"/>
                      </a:lnTo>
                      <a:lnTo>
                        <a:pt x="57148" y="37406"/>
                      </a:lnTo>
                      <a:lnTo>
                        <a:pt x="193676" y="62806"/>
                      </a:lnTo>
                      <a:lnTo>
                        <a:pt x="228600" y="24706"/>
                      </a:lnTo>
                      <a:lnTo>
                        <a:pt x="294480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0" name="フリーフォーム: 図形 299">
                  <a:extLst>
                    <a:ext uri="{FF2B5EF4-FFF2-40B4-BE49-F238E27FC236}">
                      <a16:creationId xmlns:a16="http://schemas.microsoft.com/office/drawing/2014/main" id="{1C586611-EF62-4417-8AAB-DBE4E6E4C46D}"/>
                    </a:ext>
                  </a:extLst>
                </p:cNvPr>
                <p:cNvSpPr/>
                <p:nvPr/>
              </p:nvSpPr>
              <p:spPr>
                <a:xfrm>
                  <a:off x="41513124" y="27451050"/>
                  <a:ext cx="275428" cy="374650"/>
                </a:xfrm>
                <a:custGeom>
                  <a:avLst/>
                  <a:gdLst>
                    <a:gd name="connsiteX0" fmla="*/ 95252 w 275428"/>
                    <a:gd name="connsiteY0" fmla="*/ 0 h 374650"/>
                    <a:gd name="connsiteX1" fmla="*/ 166228 w 275428"/>
                    <a:gd name="connsiteY1" fmla="*/ 53942 h 374650"/>
                    <a:gd name="connsiteX2" fmla="*/ 168276 w 275428"/>
                    <a:gd name="connsiteY2" fmla="*/ 63500 h 374650"/>
                    <a:gd name="connsiteX3" fmla="*/ 200028 w 275428"/>
                    <a:gd name="connsiteY3" fmla="*/ 101600 h 374650"/>
                    <a:gd name="connsiteX4" fmla="*/ 168276 w 275428"/>
                    <a:gd name="connsiteY4" fmla="*/ 127000 h 374650"/>
                    <a:gd name="connsiteX5" fmla="*/ 244476 w 275428"/>
                    <a:gd name="connsiteY5" fmla="*/ 196850 h 374650"/>
                    <a:gd name="connsiteX6" fmla="*/ 250028 w 275428"/>
                    <a:gd name="connsiteY6" fmla="*/ 193006 h 374650"/>
                    <a:gd name="connsiteX7" fmla="*/ 250828 w 275428"/>
                    <a:gd name="connsiteY7" fmla="*/ 196850 h 374650"/>
                    <a:gd name="connsiteX8" fmla="*/ 275428 w 275428"/>
                    <a:gd name="connsiteY8" fmla="*/ 309620 h 374650"/>
                    <a:gd name="connsiteX9" fmla="*/ 193676 w 275428"/>
                    <a:gd name="connsiteY9" fmla="*/ 374650 h 374650"/>
                    <a:gd name="connsiteX10" fmla="*/ 76200 w 275428"/>
                    <a:gd name="connsiteY10" fmla="*/ 365126 h 374650"/>
                    <a:gd name="connsiteX11" fmla="*/ 3176 w 275428"/>
                    <a:gd name="connsiteY11" fmla="*/ 244474 h 374650"/>
                    <a:gd name="connsiteX12" fmla="*/ 15876 w 275428"/>
                    <a:gd name="connsiteY12" fmla="*/ 190500 h 374650"/>
                    <a:gd name="connsiteX13" fmla="*/ 0 w 275428"/>
                    <a:gd name="connsiteY13" fmla="*/ 155574 h 374650"/>
                    <a:gd name="connsiteX14" fmla="*/ 14816 w 275428"/>
                    <a:gd name="connsiteY14" fmla="*/ 53702 h 374650"/>
                    <a:gd name="connsiteX15" fmla="*/ 25400 w 275428"/>
                    <a:gd name="connsiteY15" fmla="*/ 63500 h 374650"/>
                    <a:gd name="connsiteX16" fmla="*/ 92076 w 275428"/>
                    <a:gd name="connsiteY16" fmla="*/ 73026 h 374650"/>
                    <a:gd name="connsiteX17" fmla="*/ 95252 w 275428"/>
                    <a:gd name="connsiteY17" fmla="*/ 0 h 374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275428" h="374650">
                      <a:moveTo>
                        <a:pt x="95252" y="0"/>
                      </a:moveTo>
                      <a:lnTo>
                        <a:pt x="166228" y="53942"/>
                      </a:lnTo>
                      <a:lnTo>
                        <a:pt x="168276" y="63500"/>
                      </a:lnTo>
                      <a:lnTo>
                        <a:pt x="200028" y="101600"/>
                      </a:lnTo>
                      <a:lnTo>
                        <a:pt x="168276" y="127000"/>
                      </a:lnTo>
                      <a:lnTo>
                        <a:pt x="244476" y="196850"/>
                      </a:lnTo>
                      <a:lnTo>
                        <a:pt x="250028" y="193006"/>
                      </a:lnTo>
                      <a:lnTo>
                        <a:pt x="250828" y="196850"/>
                      </a:lnTo>
                      <a:lnTo>
                        <a:pt x="275428" y="309620"/>
                      </a:lnTo>
                      <a:lnTo>
                        <a:pt x="193676" y="374650"/>
                      </a:lnTo>
                      <a:lnTo>
                        <a:pt x="76200" y="365126"/>
                      </a:lnTo>
                      <a:lnTo>
                        <a:pt x="3176" y="244474"/>
                      </a:lnTo>
                      <a:lnTo>
                        <a:pt x="15876" y="190500"/>
                      </a:lnTo>
                      <a:lnTo>
                        <a:pt x="0" y="155574"/>
                      </a:lnTo>
                      <a:lnTo>
                        <a:pt x="14816" y="53702"/>
                      </a:lnTo>
                      <a:lnTo>
                        <a:pt x="25400" y="63500"/>
                      </a:lnTo>
                      <a:lnTo>
                        <a:pt x="92076" y="73026"/>
                      </a:lnTo>
                      <a:lnTo>
                        <a:pt x="95252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1" name="フリーフォーム: 図形 300">
                  <a:extLst>
                    <a:ext uri="{FF2B5EF4-FFF2-40B4-BE49-F238E27FC236}">
                      <a16:creationId xmlns:a16="http://schemas.microsoft.com/office/drawing/2014/main" id="{20D53310-30D7-4B0D-B169-45057F3F28DD}"/>
                    </a:ext>
                  </a:extLst>
                </p:cNvPr>
                <p:cNvSpPr/>
                <p:nvPr/>
              </p:nvSpPr>
              <p:spPr>
                <a:xfrm>
                  <a:off x="41557576" y="27760670"/>
                  <a:ext cx="242860" cy="261880"/>
                </a:xfrm>
                <a:custGeom>
                  <a:avLst/>
                  <a:gdLst>
                    <a:gd name="connsiteX0" fmla="*/ 230976 w 242860"/>
                    <a:gd name="connsiteY0" fmla="*/ 0 h 261880"/>
                    <a:gd name="connsiteX1" fmla="*/ 242860 w 242860"/>
                    <a:gd name="connsiteY1" fmla="*/ 54464 h 261880"/>
                    <a:gd name="connsiteX2" fmla="*/ 212724 w 242860"/>
                    <a:gd name="connsiteY2" fmla="*/ 74554 h 261880"/>
                    <a:gd name="connsiteX3" fmla="*/ 190500 w 242860"/>
                    <a:gd name="connsiteY3" fmla="*/ 163454 h 261880"/>
                    <a:gd name="connsiteX4" fmla="*/ 165100 w 242860"/>
                    <a:gd name="connsiteY4" fmla="*/ 163454 h 261880"/>
                    <a:gd name="connsiteX5" fmla="*/ 172020 w 242860"/>
                    <a:gd name="connsiteY5" fmla="*/ 248222 h 261880"/>
                    <a:gd name="connsiteX6" fmla="*/ 80960 w 242860"/>
                    <a:gd name="connsiteY6" fmla="*/ 261880 h 261880"/>
                    <a:gd name="connsiteX7" fmla="*/ 26060 w 242860"/>
                    <a:gd name="connsiteY7" fmla="*/ 222662 h 261880"/>
                    <a:gd name="connsiteX8" fmla="*/ 63500 w 242860"/>
                    <a:gd name="connsiteY8" fmla="*/ 192030 h 261880"/>
                    <a:gd name="connsiteX9" fmla="*/ 0 w 242860"/>
                    <a:gd name="connsiteY9" fmla="*/ 77730 h 261880"/>
                    <a:gd name="connsiteX10" fmla="*/ 16856 w 242860"/>
                    <a:gd name="connsiteY10" fmla="*/ 30904 h 261880"/>
                    <a:gd name="connsiteX11" fmla="*/ 31748 w 242860"/>
                    <a:gd name="connsiteY11" fmla="*/ 55506 h 261880"/>
                    <a:gd name="connsiteX12" fmla="*/ 149224 w 242860"/>
                    <a:gd name="connsiteY12" fmla="*/ 65030 h 261880"/>
                    <a:gd name="connsiteX13" fmla="*/ 230976 w 242860"/>
                    <a:gd name="connsiteY13" fmla="*/ 0 h 261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242860" h="261880">
                      <a:moveTo>
                        <a:pt x="230976" y="0"/>
                      </a:moveTo>
                      <a:lnTo>
                        <a:pt x="242860" y="54464"/>
                      </a:lnTo>
                      <a:lnTo>
                        <a:pt x="212724" y="74554"/>
                      </a:lnTo>
                      <a:lnTo>
                        <a:pt x="190500" y="163454"/>
                      </a:lnTo>
                      <a:lnTo>
                        <a:pt x="165100" y="163454"/>
                      </a:lnTo>
                      <a:lnTo>
                        <a:pt x="172020" y="248222"/>
                      </a:lnTo>
                      <a:lnTo>
                        <a:pt x="80960" y="261880"/>
                      </a:lnTo>
                      <a:lnTo>
                        <a:pt x="26060" y="222662"/>
                      </a:lnTo>
                      <a:lnTo>
                        <a:pt x="63500" y="192030"/>
                      </a:lnTo>
                      <a:lnTo>
                        <a:pt x="0" y="77730"/>
                      </a:lnTo>
                      <a:lnTo>
                        <a:pt x="16856" y="30904"/>
                      </a:lnTo>
                      <a:lnTo>
                        <a:pt x="31748" y="55506"/>
                      </a:lnTo>
                      <a:lnTo>
                        <a:pt x="149224" y="65030"/>
                      </a:lnTo>
                      <a:lnTo>
                        <a:pt x="230976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2" name="フリーフォーム: 図形 301">
                  <a:extLst>
                    <a:ext uri="{FF2B5EF4-FFF2-40B4-BE49-F238E27FC236}">
                      <a16:creationId xmlns:a16="http://schemas.microsoft.com/office/drawing/2014/main" id="{D819A6C7-54D0-4038-9F1D-94AECD613D6E}"/>
                    </a:ext>
                  </a:extLst>
                </p:cNvPr>
                <p:cNvSpPr/>
                <p:nvPr/>
              </p:nvSpPr>
              <p:spPr>
                <a:xfrm>
                  <a:off x="40529716" y="26822400"/>
                  <a:ext cx="421792" cy="339724"/>
                </a:xfrm>
                <a:custGeom>
                  <a:avLst/>
                  <a:gdLst>
                    <a:gd name="connsiteX0" fmla="*/ 262684 w 421792"/>
                    <a:gd name="connsiteY0" fmla="*/ 0 h 339724"/>
                    <a:gd name="connsiteX1" fmla="*/ 309840 w 421792"/>
                    <a:gd name="connsiteY1" fmla="*/ 41496 h 339724"/>
                    <a:gd name="connsiteX2" fmla="*/ 323008 w 421792"/>
                    <a:gd name="connsiteY2" fmla="*/ 88900 h 339724"/>
                    <a:gd name="connsiteX3" fmla="*/ 370636 w 421792"/>
                    <a:gd name="connsiteY3" fmla="*/ 101600 h 339724"/>
                    <a:gd name="connsiteX4" fmla="*/ 348408 w 421792"/>
                    <a:gd name="connsiteY4" fmla="*/ 152400 h 339724"/>
                    <a:gd name="connsiteX5" fmla="*/ 421792 w 421792"/>
                    <a:gd name="connsiteY5" fmla="*/ 192150 h 339724"/>
                    <a:gd name="connsiteX6" fmla="*/ 412956 w 421792"/>
                    <a:gd name="connsiteY6" fmla="*/ 292840 h 339724"/>
                    <a:gd name="connsiteX7" fmla="*/ 376984 w 421792"/>
                    <a:gd name="connsiteY7" fmla="*/ 323850 h 339724"/>
                    <a:gd name="connsiteX8" fmla="*/ 284908 w 421792"/>
                    <a:gd name="connsiteY8" fmla="*/ 238124 h 339724"/>
                    <a:gd name="connsiteX9" fmla="*/ 269036 w 421792"/>
                    <a:gd name="connsiteY9" fmla="*/ 276224 h 339724"/>
                    <a:gd name="connsiteX10" fmla="*/ 310308 w 421792"/>
                    <a:gd name="connsiteY10" fmla="*/ 339724 h 339724"/>
                    <a:gd name="connsiteX11" fmla="*/ 205532 w 421792"/>
                    <a:gd name="connsiteY11" fmla="*/ 336550 h 339724"/>
                    <a:gd name="connsiteX12" fmla="*/ 91236 w 421792"/>
                    <a:gd name="connsiteY12" fmla="*/ 152400 h 339724"/>
                    <a:gd name="connsiteX13" fmla="*/ 0 w 421792"/>
                    <a:gd name="connsiteY13" fmla="*/ 155084 h 339724"/>
                    <a:gd name="connsiteX14" fmla="*/ 2332 w 421792"/>
                    <a:gd name="connsiteY14" fmla="*/ 92076 h 339724"/>
                    <a:gd name="connsiteX15" fmla="*/ 30908 w 421792"/>
                    <a:gd name="connsiteY15" fmla="*/ 82550 h 339724"/>
                    <a:gd name="connsiteX16" fmla="*/ 11860 w 421792"/>
                    <a:gd name="connsiteY16" fmla="*/ 60324 h 339724"/>
                    <a:gd name="connsiteX17" fmla="*/ 34084 w 421792"/>
                    <a:gd name="connsiteY17" fmla="*/ 28576 h 339724"/>
                    <a:gd name="connsiteX18" fmla="*/ 9152 w 421792"/>
                    <a:gd name="connsiteY18" fmla="*/ 6760 h 339724"/>
                    <a:gd name="connsiteX19" fmla="*/ 97584 w 421792"/>
                    <a:gd name="connsiteY19" fmla="*/ 31750 h 339724"/>
                    <a:gd name="connsiteX20" fmla="*/ 161084 w 421792"/>
                    <a:gd name="connsiteY20" fmla="*/ 85724 h 339724"/>
                    <a:gd name="connsiteX21" fmla="*/ 176960 w 421792"/>
                    <a:gd name="connsiteY21" fmla="*/ 120650 h 339724"/>
                    <a:gd name="connsiteX22" fmla="*/ 218236 w 421792"/>
                    <a:gd name="connsiteY22" fmla="*/ 114300 h 339724"/>
                    <a:gd name="connsiteX23" fmla="*/ 218236 w 421792"/>
                    <a:gd name="connsiteY23" fmla="*/ 44450 h 339724"/>
                    <a:gd name="connsiteX24" fmla="*/ 262684 w 421792"/>
                    <a:gd name="connsiteY24" fmla="*/ 0 h 3397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421792" h="339724">
                      <a:moveTo>
                        <a:pt x="262684" y="0"/>
                      </a:moveTo>
                      <a:lnTo>
                        <a:pt x="309840" y="41496"/>
                      </a:lnTo>
                      <a:lnTo>
                        <a:pt x="323008" y="88900"/>
                      </a:lnTo>
                      <a:lnTo>
                        <a:pt x="370636" y="101600"/>
                      </a:lnTo>
                      <a:lnTo>
                        <a:pt x="348408" y="152400"/>
                      </a:lnTo>
                      <a:lnTo>
                        <a:pt x="421792" y="192150"/>
                      </a:lnTo>
                      <a:lnTo>
                        <a:pt x="412956" y="292840"/>
                      </a:lnTo>
                      <a:lnTo>
                        <a:pt x="376984" y="323850"/>
                      </a:lnTo>
                      <a:lnTo>
                        <a:pt x="284908" y="238124"/>
                      </a:lnTo>
                      <a:lnTo>
                        <a:pt x="269036" y="276224"/>
                      </a:lnTo>
                      <a:lnTo>
                        <a:pt x="310308" y="339724"/>
                      </a:lnTo>
                      <a:lnTo>
                        <a:pt x="205532" y="336550"/>
                      </a:lnTo>
                      <a:lnTo>
                        <a:pt x="91236" y="152400"/>
                      </a:lnTo>
                      <a:lnTo>
                        <a:pt x="0" y="155084"/>
                      </a:lnTo>
                      <a:lnTo>
                        <a:pt x="2332" y="92076"/>
                      </a:lnTo>
                      <a:lnTo>
                        <a:pt x="30908" y="82550"/>
                      </a:lnTo>
                      <a:lnTo>
                        <a:pt x="11860" y="60324"/>
                      </a:lnTo>
                      <a:lnTo>
                        <a:pt x="34084" y="28576"/>
                      </a:lnTo>
                      <a:lnTo>
                        <a:pt x="9152" y="6760"/>
                      </a:lnTo>
                      <a:lnTo>
                        <a:pt x="97584" y="31750"/>
                      </a:lnTo>
                      <a:lnTo>
                        <a:pt x="161084" y="85724"/>
                      </a:lnTo>
                      <a:lnTo>
                        <a:pt x="176960" y="120650"/>
                      </a:lnTo>
                      <a:lnTo>
                        <a:pt x="218236" y="114300"/>
                      </a:lnTo>
                      <a:lnTo>
                        <a:pt x="218236" y="44450"/>
                      </a:lnTo>
                      <a:lnTo>
                        <a:pt x="262684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3" name="フリーフォーム: 図形 302">
                  <a:extLst>
                    <a:ext uri="{FF2B5EF4-FFF2-40B4-BE49-F238E27FC236}">
                      <a16:creationId xmlns:a16="http://schemas.microsoft.com/office/drawing/2014/main" id="{23788E6A-95F0-4402-8A91-D6C1F6D39D25}"/>
                    </a:ext>
                  </a:extLst>
                </p:cNvPr>
                <p:cNvSpPr/>
                <p:nvPr/>
              </p:nvSpPr>
              <p:spPr>
                <a:xfrm>
                  <a:off x="40105512" y="26887192"/>
                  <a:ext cx="153320" cy="367008"/>
                </a:xfrm>
                <a:custGeom>
                  <a:avLst/>
                  <a:gdLst>
                    <a:gd name="connsiteX0" fmla="*/ 69176 w 153320"/>
                    <a:gd name="connsiteY0" fmla="*/ 0 h 367008"/>
                    <a:gd name="connsiteX1" fmla="*/ 153320 w 153320"/>
                    <a:gd name="connsiteY1" fmla="*/ 4056 h 367008"/>
                    <a:gd name="connsiteX2" fmla="*/ 118564 w 153320"/>
                    <a:gd name="connsiteY2" fmla="*/ 84432 h 367008"/>
                    <a:gd name="connsiteX3" fmla="*/ 147136 w 153320"/>
                    <a:gd name="connsiteY3" fmla="*/ 208258 h 367008"/>
                    <a:gd name="connsiteX4" fmla="*/ 80464 w 153320"/>
                    <a:gd name="connsiteY4" fmla="*/ 367008 h 367008"/>
                    <a:gd name="connsiteX5" fmla="*/ 11468 w 153320"/>
                    <a:gd name="connsiteY5" fmla="*/ 293700 h 367008"/>
                    <a:gd name="connsiteX6" fmla="*/ 16964 w 153320"/>
                    <a:gd name="connsiteY6" fmla="*/ 290808 h 367008"/>
                    <a:gd name="connsiteX7" fmla="*/ 26488 w 153320"/>
                    <a:gd name="connsiteY7" fmla="*/ 170158 h 367008"/>
                    <a:gd name="connsiteX8" fmla="*/ 45536 w 153320"/>
                    <a:gd name="connsiteY8" fmla="*/ 144758 h 367008"/>
                    <a:gd name="connsiteX9" fmla="*/ 4264 w 153320"/>
                    <a:gd name="connsiteY9" fmla="*/ 97132 h 367008"/>
                    <a:gd name="connsiteX10" fmla="*/ 0 w 153320"/>
                    <a:gd name="connsiteY10" fmla="*/ 28926 h 367008"/>
                    <a:gd name="connsiteX11" fmla="*/ 13788 w 153320"/>
                    <a:gd name="connsiteY11" fmla="*/ 30458 h 367008"/>
                    <a:gd name="connsiteX12" fmla="*/ 83640 w 153320"/>
                    <a:gd name="connsiteY12" fmla="*/ 24108 h 367008"/>
                    <a:gd name="connsiteX13" fmla="*/ 69176 w 153320"/>
                    <a:gd name="connsiteY13" fmla="*/ 0 h 3670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53320" h="367008">
                      <a:moveTo>
                        <a:pt x="69176" y="0"/>
                      </a:moveTo>
                      <a:lnTo>
                        <a:pt x="153320" y="4056"/>
                      </a:lnTo>
                      <a:lnTo>
                        <a:pt x="118564" y="84432"/>
                      </a:lnTo>
                      <a:lnTo>
                        <a:pt x="147136" y="208258"/>
                      </a:lnTo>
                      <a:lnTo>
                        <a:pt x="80464" y="367008"/>
                      </a:lnTo>
                      <a:lnTo>
                        <a:pt x="11468" y="293700"/>
                      </a:lnTo>
                      <a:lnTo>
                        <a:pt x="16964" y="290808"/>
                      </a:lnTo>
                      <a:lnTo>
                        <a:pt x="26488" y="170158"/>
                      </a:lnTo>
                      <a:lnTo>
                        <a:pt x="45536" y="144758"/>
                      </a:lnTo>
                      <a:lnTo>
                        <a:pt x="4264" y="97132"/>
                      </a:lnTo>
                      <a:lnTo>
                        <a:pt x="0" y="28926"/>
                      </a:lnTo>
                      <a:lnTo>
                        <a:pt x="13788" y="30458"/>
                      </a:lnTo>
                      <a:lnTo>
                        <a:pt x="83640" y="24108"/>
                      </a:lnTo>
                      <a:lnTo>
                        <a:pt x="69176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4" name="フリーフォーム: 図形 303">
                  <a:extLst>
                    <a:ext uri="{FF2B5EF4-FFF2-40B4-BE49-F238E27FC236}">
                      <a16:creationId xmlns:a16="http://schemas.microsoft.com/office/drawing/2014/main" id="{BE9E5834-F515-4459-9ED6-BD1833DE25E0}"/>
                    </a:ext>
                  </a:extLst>
                </p:cNvPr>
                <p:cNvSpPr/>
                <p:nvPr/>
              </p:nvSpPr>
              <p:spPr>
                <a:xfrm>
                  <a:off x="40322616" y="27673300"/>
                  <a:ext cx="312220" cy="333376"/>
                </a:xfrm>
                <a:custGeom>
                  <a:avLst/>
                  <a:gdLst>
                    <a:gd name="connsiteX0" fmla="*/ 145936 w 312220"/>
                    <a:gd name="connsiteY0" fmla="*/ 0 h 333376"/>
                    <a:gd name="connsiteX1" fmla="*/ 272936 w 312220"/>
                    <a:gd name="connsiteY1" fmla="*/ 63500 h 333376"/>
                    <a:gd name="connsiteX2" fmla="*/ 312220 w 312220"/>
                    <a:gd name="connsiteY2" fmla="*/ 208364 h 333376"/>
                    <a:gd name="connsiteX3" fmla="*/ 187208 w 312220"/>
                    <a:gd name="connsiteY3" fmla="*/ 333376 h 333376"/>
                    <a:gd name="connsiteX4" fmla="*/ 166660 w 312220"/>
                    <a:gd name="connsiteY4" fmla="*/ 330440 h 333376"/>
                    <a:gd name="connsiteX5" fmla="*/ 184032 w 312220"/>
                    <a:gd name="connsiteY5" fmla="*/ 323850 h 333376"/>
                    <a:gd name="connsiteX6" fmla="*/ 145936 w 312220"/>
                    <a:gd name="connsiteY6" fmla="*/ 215900 h 333376"/>
                    <a:gd name="connsiteX7" fmla="*/ 28460 w 312220"/>
                    <a:gd name="connsiteY7" fmla="*/ 215900 h 333376"/>
                    <a:gd name="connsiteX8" fmla="*/ 0 w 312220"/>
                    <a:gd name="connsiteY8" fmla="*/ 137632 h 333376"/>
                    <a:gd name="connsiteX9" fmla="*/ 47508 w 312220"/>
                    <a:gd name="connsiteY9" fmla="*/ 117476 h 333376"/>
                    <a:gd name="connsiteX10" fmla="*/ 24336 w 312220"/>
                    <a:gd name="connsiteY10" fmla="*/ 92646 h 333376"/>
                    <a:gd name="connsiteX11" fmla="*/ 145936 w 312220"/>
                    <a:gd name="connsiteY11" fmla="*/ 0 h 3333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312220" h="333376">
                      <a:moveTo>
                        <a:pt x="145936" y="0"/>
                      </a:moveTo>
                      <a:lnTo>
                        <a:pt x="272936" y="63500"/>
                      </a:lnTo>
                      <a:lnTo>
                        <a:pt x="312220" y="208364"/>
                      </a:lnTo>
                      <a:lnTo>
                        <a:pt x="187208" y="333376"/>
                      </a:lnTo>
                      <a:lnTo>
                        <a:pt x="166660" y="330440"/>
                      </a:lnTo>
                      <a:lnTo>
                        <a:pt x="184032" y="323850"/>
                      </a:lnTo>
                      <a:lnTo>
                        <a:pt x="145936" y="215900"/>
                      </a:lnTo>
                      <a:lnTo>
                        <a:pt x="28460" y="215900"/>
                      </a:lnTo>
                      <a:lnTo>
                        <a:pt x="0" y="137632"/>
                      </a:lnTo>
                      <a:lnTo>
                        <a:pt x="47508" y="117476"/>
                      </a:lnTo>
                      <a:lnTo>
                        <a:pt x="24336" y="92646"/>
                      </a:lnTo>
                      <a:lnTo>
                        <a:pt x="145936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5" name="フリーフォーム: 図形 304">
                  <a:extLst>
                    <a:ext uri="{FF2B5EF4-FFF2-40B4-BE49-F238E27FC236}">
                      <a16:creationId xmlns:a16="http://schemas.microsoft.com/office/drawing/2014/main" id="{DEF3523A-F26E-43E2-97F1-F7A02DB4DEF9}"/>
                    </a:ext>
                  </a:extLst>
                </p:cNvPr>
                <p:cNvSpPr/>
                <p:nvPr/>
              </p:nvSpPr>
              <p:spPr>
                <a:xfrm>
                  <a:off x="41285484" y="27701708"/>
                  <a:ext cx="335592" cy="397042"/>
                </a:xfrm>
                <a:custGeom>
                  <a:avLst/>
                  <a:gdLst>
                    <a:gd name="connsiteX0" fmla="*/ 234560 w 335592"/>
                    <a:gd name="connsiteY0" fmla="*/ 0 h 397042"/>
                    <a:gd name="connsiteX1" fmla="*/ 288948 w 335592"/>
                    <a:gd name="connsiteY1" fmla="*/ 89866 h 397042"/>
                    <a:gd name="connsiteX2" fmla="*/ 272092 w 335592"/>
                    <a:gd name="connsiteY2" fmla="*/ 136692 h 397042"/>
                    <a:gd name="connsiteX3" fmla="*/ 335592 w 335592"/>
                    <a:gd name="connsiteY3" fmla="*/ 250992 h 397042"/>
                    <a:gd name="connsiteX4" fmla="*/ 298152 w 335592"/>
                    <a:gd name="connsiteY4" fmla="*/ 281624 h 397042"/>
                    <a:gd name="connsiteX5" fmla="*/ 286380 w 335592"/>
                    <a:gd name="connsiteY5" fmla="*/ 273216 h 397042"/>
                    <a:gd name="connsiteX6" fmla="*/ 238756 w 335592"/>
                    <a:gd name="connsiteY6" fmla="*/ 297030 h 397042"/>
                    <a:gd name="connsiteX7" fmla="*/ 257804 w 335592"/>
                    <a:gd name="connsiteY7" fmla="*/ 373230 h 397042"/>
                    <a:gd name="connsiteX8" fmla="*/ 210180 w 335592"/>
                    <a:gd name="connsiteY8" fmla="*/ 397042 h 397042"/>
                    <a:gd name="connsiteX9" fmla="*/ 76828 w 335592"/>
                    <a:gd name="connsiteY9" fmla="*/ 344656 h 397042"/>
                    <a:gd name="connsiteX10" fmla="*/ 73396 w 335592"/>
                    <a:gd name="connsiteY10" fmla="*/ 344656 h 397042"/>
                    <a:gd name="connsiteX11" fmla="*/ 68892 w 335592"/>
                    <a:gd name="connsiteY11" fmla="*/ 282742 h 397042"/>
                    <a:gd name="connsiteX12" fmla="*/ 87940 w 335592"/>
                    <a:gd name="connsiteY12" fmla="*/ 238292 h 397042"/>
                    <a:gd name="connsiteX13" fmla="*/ 0 w 335592"/>
                    <a:gd name="connsiteY13" fmla="*/ 200984 h 397042"/>
                    <a:gd name="connsiteX14" fmla="*/ 2216 w 335592"/>
                    <a:gd name="connsiteY14" fmla="*/ 158916 h 397042"/>
                    <a:gd name="connsiteX15" fmla="*/ 37140 w 335592"/>
                    <a:gd name="connsiteY15" fmla="*/ 162092 h 397042"/>
                    <a:gd name="connsiteX16" fmla="*/ 94292 w 335592"/>
                    <a:gd name="connsiteY16" fmla="*/ 120816 h 397042"/>
                    <a:gd name="connsiteX17" fmla="*/ 116516 w 335592"/>
                    <a:gd name="connsiteY17" fmla="*/ 47792 h 397042"/>
                    <a:gd name="connsiteX18" fmla="*/ 186364 w 335592"/>
                    <a:gd name="connsiteY18" fmla="*/ 31916 h 397042"/>
                    <a:gd name="connsiteX19" fmla="*/ 211764 w 335592"/>
                    <a:gd name="connsiteY19" fmla="*/ 41442 h 397042"/>
                    <a:gd name="connsiteX20" fmla="*/ 234560 w 335592"/>
                    <a:gd name="connsiteY20" fmla="*/ 0 h 3970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335592" h="397042">
                      <a:moveTo>
                        <a:pt x="234560" y="0"/>
                      </a:moveTo>
                      <a:lnTo>
                        <a:pt x="288948" y="89866"/>
                      </a:lnTo>
                      <a:lnTo>
                        <a:pt x="272092" y="136692"/>
                      </a:lnTo>
                      <a:lnTo>
                        <a:pt x="335592" y="250992"/>
                      </a:lnTo>
                      <a:lnTo>
                        <a:pt x="298152" y="281624"/>
                      </a:lnTo>
                      <a:lnTo>
                        <a:pt x="286380" y="273216"/>
                      </a:lnTo>
                      <a:lnTo>
                        <a:pt x="238756" y="297030"/>
                      </a:lnTo>
                      <a:lnTo>
                        <a:pt x="257804" y="373230"/>
                      </a:lnTo>
                      <a:lnTo>
                        <a:pt x="210180" y="397042"/>
                      </a:lnTo>
                      <a:lnTo>
                        <a:pt x="76828" y="344656"/>
                      </a:lnTo>
                      <a:lnTo>
                        <a:pt x="73396" y="344656"/>
                      </a:lnTo>
                      <a:lnTo>
                        <a:pt x="68892" y="282742"/>
                      </a:lnTo>
                      <a:lnTo>
                        <a:pt x="87940" y="238292"/>
                      </a:lnTo>
                      <a:lnTo>
                        <a:pt x="0" y="200984"/>
                      </a:lnTo>
                      <a:lnTo>
                        <a:pt x="2216" y="158916"/>
                      </a:lnTo>
                      <a:lnTo>
                        <a:pt x="37140" y="162092"/>
                      </a:lnTo>
                      <a:lnTo>
                        <a:pt x="94292" y="120816"/>
                      </a:lnTo>
                      <a:lnTo>
                        <a:pt x="116516" y="47792"/>
                      </a:lnTo>
                      <a:lnTo>
                        <a:pt x="186364" y="31916"/>
                      </a:lnTo>
                      <a:lnTo>
                        <a:pt x="211764" y="41442"/>
                      </a:lnTo>
                      <a:lnTo>
                        <a:pt x="234560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6" name="フリーフォーム: 図形 305">
                  <a:extLst>
                    <a:ext uri="{FF2B5EF4-FFF2-40B4-BE49-F238E27FC236}">
                      <a16:creationId xmlns:a16="http://schemas.microsoft.com/office/drawing/2014/main" id="{FF93BD6F-A729-4EFF-80D7-F39A69B6104F}"/>
                    </a:ext>
                  </a:extLst>
                </p:cNvPr>
                <p:cNvSpPr/>
                <p:nvPr/>
              </p:nvSpPr>
              <p:spPr>
                <a:xfrm>
                  <a:off x="41021316" y="27159268"/>
                  <a:ext cx="312920" cy="240282"/>
                </a:xfrm>
                <a:custGeom>
                  <a:avLst/>
                  <a:gdLst>
                    <a:gd name="connsiteX0" fmla="*/ 47944 w 312920"/>
                    <a:gd name="connsiteY0" fmla="*/ 0 h 240282"/>
                    <a:gd name="connsiteX1" fmla="*/ 129860 w 312920"/>
                    <a:gd name="connsiteY1" fmla="*/ 40956 h 240282"/>
                    <a:gd name="connsiteX2" fmla="*/ 199708 w 312920"/>
                    <a:gd name="connsiteY2" fmla="*/ 18732 h 240282"/>
                    <a:gd name="connsiteX3" fmla="*/ 215584 w 312920"/>
                    <a:gd name="connsiteY3" fmla="*/ 110808 h 240282"/>
                    <a:gd name="connsiteX4" fmla="*/ 312920 w 312920"/>
                    <a:gd name="connsiteY4" fmla="*/ 141872 h 240282"/>
                    <a:gd name="connsiteX5" fmla="*/ 309664 w 312920"/>
                    <a:gd name="connsiteY5" fmla="*/ 234632 h 240282"/>
                    <a:gd name="connsiteX6" fmla="*/ 212408 w 312920"/>
                    <a:gd name="connsiteY6" fmla="*/ 234632 h 240282"/>
                    <a:gd name="connsiteX7" fmla="*/ 206356 w 312920"/>
                    <a:gd name="connsiteY7" fmla="*/ 240282 h 240282"/>
                    <a:gd name="connsiteX8" fmla="*/ 158436 w 312920"/>
                    <a:gd name="connsiteY8" fmla="*/ 129856 h 240282"/>
                    <a:gd name="connsiteX9" fmla="*/ 0 w 312920"/>
                    <a:gd name="connsiteY9" fmla="*/ 5992 h 240282"/>
                    <a:gd name="connsiteX10" fmla="*/ 47944 w 312920"/>
                    <a:gd name="connsiteY10" fmla="*/ 0 h 2402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312920" h="240282">
                      <a:moveTo>
                        <a:pt x="47944" y="0"/>
                      </a:moveTo>
                      <a:lnTo>
                        <a:pt x="129860" y="40956"/>
                      </a:lnTo>
                      <a:lnTo>
                        <a:pt x="199708" y="18732"/>
                      </a:lnTo>
                      <a:lnTo>
                        <a:pt x="215584" y="110808"/>
                      </a:lnTo>
                      <a:lnTo>
                        <a:pt x="312920" y="141872"/>
                      </a:lnTo>
                      <a:lnTo>
                        <a:pt x="309664" y="234632"/>
                      </a:lnTo>
                      <a:lnTo>
                        <a:pt x="212408" y="234632"/>
                      </a:lnTo>
                      <a:lnTo>
                        <a:pt x="206356" y="240282"/>
                      </a:lnTo>
                      <a:lnTo>
                        <a:pt x="158436" y="129856"/>
                      </a:lnTo>
                      <a:lnTo>
                        <a:pt x="0" y="5992"/>
                      </a:lnTo>
                      <a:lnTo>
                        <a:pt x="47944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7" name="フリーフォーム: 図形 306">
                  <a:extLst>
                    <a:ext uri="{FF2B5EF4-FFF2-40B4-BE49-F238E27FC236}">
                      <a16:creationId xmlns:a16="http://schemas.microsoft.com/office/drawing/2014/main" id="{F26ADFFC-31F9-46FA-BED8-803DE51DF2FD}"/>
                    </a:ext>
                  </a:extLst>
                </p:cNvPr>
                <p:cNvSpPr/>
                <p:nvPr/>
              </p:nvSpPr>
              <p:spPr>
                <a:xfrm>
                  <a:off x="41241716" y="27902692"/>
                  <a:ext cx="131708" cy="87182"/>
                </a:xfrm>
                <a:custGeom>
                  <a:avLst/>
                  <a:gdLst>
                    <a:gd name="connsiteX0" fmla="*/ 43768 w 131708"/>
                    <a:gd name="connsiteY0" fmla="*/ 0 h 87182"/>
                    <a:gd name="connsiteX1" fmla="*/ 131708 w 131708"/>
                    <a:gd name="connsiteY1" fmla="*/ 37308 h 87182"/>
                    <a:gd name="connsiteX2" fmla="*/ 112660 w 131708"/>
                    <a:gd name="connsiteY2" fmla="*/ 81758 h 87182"/>
                    <a:gd name="connsiteX3" fmla="*/ 113056 w 131708"/>
                    <a:gd name="connsiteY3" fmla="*/ 87182 h 87182"/>
                    <a:gd name="connsiteX4" fmla="*/ 11060 w 131708"/>
                    <a:gd name="connsiteY4" fmla="*/ 53184 h 87182"/>
                    <a:gd name="connsiteX5" fmla="*/ 0 w 131708"/>
                    <a:gd name="connsiteY5" fmla="*/ 21112 h 87182"/>
                    <a:gd name="connsiteX6" fmla="*/ 42808 w 131708"/>
                    <a:gd name="connsiteY6" fmla="*/ 18258 h 87182"/>
                    <a:gd name="connsiteX7" fmla="*/ 43768 w 131708"/>
                    <a:gd name="connsiteY7" fmla="*/ 0 h 871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31708" h="87182">
                      <a:moveTo>
                        <a:pt x="43768" y="0"/>
                      </a:moveTo>
                      <a:lnTo>
                        <a:pt x="131708" y="37308"/>
                      </a:lnTo>
                      <a:lnTo>
                        <a:pt x="112660" y="81758"/>
                      </a:lnTo>
                      <a:lnTo>
                        <a:pt x="113056" y="87182"/>
                      </a:lnTo>
                      <a:lnTo>
                        <a:pt x="11060" y="53184"/>
                      </a:lnTo>
                      <a:lnTo>
                        <a:pt x="0" y="21112"/>
                      </a:lnTo>
                      <a:lnTo>
                        <a:pt x="42808" y="18258"/>
                      </a:lnTo>
                      <a:lnTo>
                        <a:pt x="43768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8" name="フリーフォーム: 図形 307">
                  <a:extLst>
                    <a:ext uri="{FF2B5EF4-FFF2-40B4-BE49-F238E27FC236}">
                      <a16:creationId xmlns:a16="http://schemas.microsoft.com/office/drawing/2014/main" id="{E6847983-AF1C-4B98-A814-013564AF83EE}"/>
                    </a:ext>
                  </a:extLst>
                </p:cNvPr>
                <p:cNvSpPr/>
                <p:nvPr/>
              </p:nvSpPr>
              <p:spPr>
                <a:xfrm>
                  <a:off x="40856256" y="27959050"/>
                  <a:ext cx="142796" cy="249238"/>
                </a:xfrm>
                <a:custGeom>
                  <a:avLst/>
                  <a:gdLst>
                    <a:gd name="connsiteX0" fmla="*/ 75844 w 142796"/>
                    <a:gd name="connsiteY0" fmla="*/ 0 h 249238"/>
                    <a:gd name="connsiteX1" fmla="*/ 101244 w 142796"/>
                    <a:gd name="connsiteY1" fmla="*/ 44450 h 249238"/>
                    <a:gd name="connsiteX2" fmla="*/ 132992 w 142796"/>
                    <a:gd name="connsiteY2" fmla="*/ 44450 h 249238"/>
                    <a:gd name="connsiteX3" fmla="*/ 132992 w 142796"/>
                    <a:gd name="connsiteY3" fmla="*/ 101600 h 249238"/>
                    <a:gd name="connsiteX4" fmla="*/ 142796 w 142796"/>
                    <a:gd name="connsiteY4" fmla="*/ 185926 h 249238"/>
                    <a:gd name="connsiteX5" fmla="*/ 58384 w 142796"/>
                    <a:gd name="connsiteY5" fmla="*/ 249238 h 249238"/>
                    <a:gd name="connsiteX6" fmla="*/ 15520 w 142796"/>
                    <a:gd name="connsiteY6" fmla="*/ 177800 h 249238"/>
                    <a:gd name="connsiteX7" fmla="*/ 6476 w 142796"/>
                    <a:gd name="connsiteY7" fmla="*/ 73848 h 249238"/>
                    <a:gd name="connsiteX8" fmla="*/ 9168 w 142796"/>
                    <a:gd name="connsiteY8" fmla="*/ 66674 h 249238"/>
                    <a:gd name="connsiteX9" fmla="*/ 0 w 142796"/>
                    <a:gd name="connsiteY9" fmla="*/ 22656 h 249238"/>
                    <a:gd name="connsiteX10" fmla="*/ 63144 w 142796"/>
                    <a:gd name="connsiteY10" fmla="*/ 25400 h 249238"/>
                    <a:gd name="connsiteX11" fmla="*/ 75844 w 142796"/>
                    <a:gd name="connsiteY11" fmla="*/ 0 h 2492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42796" h="249238">
                      <a:moveTo>
                        <a:pt x="75844" y="0"/>
                      </a:moveTo>
                      <a:lnTo>
                        <a:pt x="101244" y="44450"/>
                      </a:lnTo>
                      <a:lnTo>
                        <a:pt x="132992" y="44450"/>
                      </a:lnTo>
                      <a:lnTo>
                        <a:pt x="132992" y="101600"/>
                      </a:lnTo>
                      <a:lnTo>
                        <a:pt x="142796" y="185926"/>
                      </a:lnTo>
                      <a:lnTo>
                        <a:pt x="58384" y="249238"/>
                      </a:lnTo>
                      <a:lnTo>
                        <a:pt x="15520" y="177800"/>
                      </a:lnTo>
                      <a:lnTo>
                        <a:pt x="6476" y="73848"/>
                      </a:lnTo>
                      <a:lnTo>
                        <a:pt x="9168" y="66674"/>
                      </a:lnTo>
                      <a:lnTo>
                        <a:pt x="0" y="22656"/>
                      </a:lnTo>
                      <a:lnTo>
                        <a:pt x="63144" y="25400"/>
                      </a:lnTo>
                      <a:lnTo>
                        <a:pt x="75844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9" name="フリーフォーム: 図形 308">
                  <a:extLst>
                    <a:ext uri="{FF2B5EF4-FFF2-40B4-BE49-F238E27FC236}">
                      <a16:creationId xmlns:a16="http://schemas.microsoft.com/office/drawing/2014/main" id="{665090E1-3F89-4617-BD72-69D6A542E3F6}"/>
                    </a:ext>
                  </a:extLst>
                </p:cNvPr>
                <p:cNvSpPr/>
                <p:nvPr/>
              </p:nvSpPr>
              <p:spPr>
                <a:xfrm>
                  <a:off x="41046400" y="28006676"/>
                  <a:ext cx="129392" cy="149224"/>
                </a:xfrm>
                <a:custGeom>
                  <a:avLst/>
                  <a:gdLst>
                    <a:gd name="connsiteX0" fmla="*/ 53976 w 129392"/>
                    <a:gd name="connsiteY0" fmla="*/ 0 h 149224"/>
                    <a:gd name="connsiteX1" fmla="*/ 114300 w 129392"/>
                    <a:gd name="connsiteY1" fmla="*/ 12700 h 149224"/>
                    <a:gd name="connsiteX2" fmla="*/ 129392 w 129392"/>
                    <a:gd name="connsiteY2" fmla="*/ 56468 h 149224"/>
                    <a:gd name="connsiteX3" fmla="*/ 87312 w 129392"/>
                    <a:gd name="connsiteY3" fmla="*/ 92074 h 149224"/>
                    <a:gd name="connsiteX4" fmla="*/ 73024 w 129392"/>
                    <a:gd name="connsiteY4" fmla="*/ 149224 h 149224"/>
                    <a:gd name="connsiteX5" fmla="*/ 20640 w 129392"/>
                    <a:gd name="connsiteY5" fmla="*/ 144462 h 149224"/>
                    <a:gd name="connsiteX6" fmla="*/ 0 w 129392"/>
                    <a:gd name="connsiteY6" fmla="*/ 128984 h 149224"/>
                    <a:gd name="connsiteX7" fmla="*/ 0 w 129392"/>
                    <a:gd name="connsiteY7" fmla="*/ 85724 h 149224"/>
                    <a:gd name="connsiteX8" fmla="*/ 53976 w 129392"/>
                    <a:gd name="connsiteY8" fmla="*/ 0 h 1492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29392" h="149224">
                      <a:moveTo>
                        <a:pt x="53976" y="0"/>
                      </a:moveTo>
                      <a:lnTo>
                        <a:pt x="114300" y="12700"/>
                      </a:lnTo>
                      <a:lnTo>
                        <a:pt x="129392" y="56468"/>
                      </a:lnTo>
                      <a:lnTo>
                        <a:pt x="87312" y="92074"/>
                      </a:lnTo>
                      <a:lnTo>
                        <a:pt x="73024" y="149224"/>
                      </a:lnTo>
                      <a:lnTo>
                        <a:pt x="20640" y="144462"/>
                      </a:lnTo>
                      <a:lnTo>
                        <a:pt x="0" y="128984"/>
                      </a:lnTo>
                      <a:lnTo>
                        <a:pt x="0" y="85724"/>
                      </a:lnTo>
                      <a:lnTo>
                        <a:pt x="53976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0" name="フリーフォーム: 図形 309">
                  <a:extLst>
                    <a:ext uri="{FF2B5EF4-FFF2-40B4-BE49-F238E27FC236}">
                      <a16:creationId xmlns:a16="http://schemas.microsoft.com/office/drawing/2014/main" id="{FA1FDB24-F1C4-46A8-8427-04A19FA31B1C}"/>
                    </a:ext>
                  </a:extLst>
                </p:cNvPr>
                <p:cNvSpPr/>
                <p:nvPr/>
              </p:nvSpPr>
              <p:spPr>
                <a:xfrm>
                  <a:off x="40224076" y="26891248"/>
                  <a:ext cx="188224" cy="242302"/>
                </a:xfrm>
                <a:custGeom>
                  <a:avLst/>
                  <a:gdLst>
                    <a:gd name="connsiteX0" fmla="*/ 34756 w 188224"/>
                    <a:gd name="connsiteY0" fmla="*/ 0 h 242302"/>
                    <a:gd name="connsiteX1" fmla="*/ 187324 w 188224"/>
                    <a:gd name="connsiteY1" fmla="*/ 7352 h 242302"/>
                    <a:gd name="connsiteX2" fmla="*/ 188224 w 188224"/>
                    <a:gd name="connsiteY2" fmla="*/ 7858 h 242302"/>
                    <a:gd name="connsiteX3" fmla="*/ 152400 w 188224"/>
                    <a:gd name="connsiteY3" fmla="*/ 105776 h 242302"/>
                    <a:gd name="connsiteX4" fmla="*/ 180972 w 188224"/>
                    <a:gd name="connsiteY4" fmla="*/ 242302 h 242302"/>
                    <a:gd name="connsiteX5" fmla="*/ 13576 w 188224"/>
                    <a:gd name="connsiteY5" fmla="*/ 239912 h 242302"/>
                    <a:gd name="connsiteX6" fmla="*/ 28572 w 188224"/>
                    <a:gd name="connsiteY6" fmla="*/ 204202 h 242302"/>
                    <a:gd name="connsiteX7" fmla="*/ 0 w 188224"/>
                    <a:gd name="connsiteY7" fmla="*/ 80376 h 242302"/>
                    <a:gd name="connsiteX8" fmla="*/ 34756 w 188224"/>
                    <a:gd name="connsiteY8" fmla="*/ 0 h 2423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88224" h="242302">
                      <a:moveTo>
                        <a:pt x="34756" y="0"/>
                      </a:moveTo>
                      <a:lnTo>
                        <a:pt x="187324" y="7352"/>
                      </a:lnTo>
                      <a:lnTo>
                        <a:pt x="188224" y="7858"/>
                      </a:lnTo>
                      <a:lnTo>
                        <a:pt x="152400" y="105776"/>
                      </a:lnTo>
                      <a:lnTo>
                        <a:pt x="180972" y="242302"/>
                      </a:lnTo>
                      <a:lnTo>
                        <a:pt x="13576" y="239912"/>
                      </a:lnTo>
                      <a:lnTo>
                        <a:pt x="28572" y="204202"/>
                      </a:lnTo>
                      <a:lnTo>
                        <a:pt x="0" y="80376"/>
                      </a:lnTo>
                      <a:lnTo>
                        <a:pt x="34756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1" name="フリーフォーム: 図形 310">
                  <a:extLst>
                    <a:ext uri="{FF2B5EF4-FFF2-40B4-BE49-F238E27FC236}">
                      <a16:creationId xmlns:a16="http://schemas.microsoft.com/office/drawing/2014/main" id="{E7FF50FF-0932-41AE-BE7F-9A0DE5AB87B1}"/>
                    </a:ext>
                  </a:extLst>
                </p:cNvPr>
                <p:cNvSpPr/>
                <p:nvPr/>
              </p:nvSpPr>
              <p:spPr>
                <a:xfrm>
                  <a:off x="41014648" y="27172904"/>
                  <a:ext cx="201832" cy="205120"/>
                </a:xfrm>
                <a:custGeom>
                  <a:avLst/>
                  <a:gdLst>
                    <a:gd name="connsiteX0" fmla="*/ 16448 w 201832"/>
                    <a:gd name="connsiteY0" fmla="*/ 0 h 205120"/>
                    <a:gd name="connsiteX1" fmla="*/ 165104 w 201832"/>
                    <a:gd name="connsiteY1" fmla="*/ 116220 h 205120"/>
                    <a:gd name="connsiteX2" fmla="*/ 201832 w 201832"/>
                    <a:gd name="connsiteY2" fmla="*/ 200856 h 205120"/>
                    <a:gd name="connsiteX3" fmla="*/ 101600 w 201832"/>
                    <a:gd name="connsiteY3" fmla="*/ 205120 h 205120"/>
                    <a:gd name="connsiteX4" fmla="*/ 0 w 201832"/>
                    <a:gd name="connsiteY4" fmla="*/ 78120 h 205120"/>
                    <a:gd name="connsiteX5" fmla="*/ 16448 w 201832"/>
                    <a:gd name="connsiteY5" fmla="*/ 0 h 2051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01832" h="205120">
                      <a:moveTo>
                        <a:pt x="16448" y="0"/>
                      </a:moveTo>
                      <a:lnTo>
                        <a:pt x="165104" y="116220"/>
                      </a:lnTo>
                      <a:lnTo>
                        <a:pt x="201832" y="200856"/>
                      </a:lnTo>
                      <a:lnTo>
                        <a:pt x="101600" y="205120"/>
                      </a:lnTo>
                      <a:lnTo>
                        <a:pt x="0" y="78120"/>
                      </a:lnTo>
                      <a:lnTo>
                        <a:pt x="16448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2" name="フリーフォーム: 図形 311">
                  <a:extLst>
                    <a:ext uri="{FF2B5EF4-FFF2-40B4-BE49-F238E27FC236}">
                      <a16:creationId xmlns:a16="http://schemas.microsoft.com/office/drawing/2014/main" id="{8BA4CB08-E760-4511-9AD7-F80369754A09}"/>
                    </a:ext>
                  </a:extLst>
                </p:cNvPr>
                <p:cNvSpPr/>
                <p:nvPr/>
              </p:nvSpPr>
              <p:spPr>
                <a:xfrm>
                  <a:off x="41117832" y="27905076"/>
                  <a:ext cx="241048" cy="158068"/>
                </a:xfrm>
                <a:custGeom>
                  <a:avLst/>
                  <a:gdLst>
                    <a:gd name="connsiteX0" fmla="*/ 77792 w 241048"/>
                    <a:gd name="connsiteY0" fmla="*/ 0 h 158068"/>
                    <a:gd name="connsiteX1" fmla="*/ 119068 w 241048"/>
                    <a:gd name="connsiteY1" fmla="*/ 19048 h 158068"/>
                    <a:gd name="connsiteX2" fmla="*/ 123884 w 241048"/>
                    <a:gd name="connsiteY2" fmla="*/ 18728 h 158068"/>
                    <a:gd name="connsiteX3" fmla="*/ 134944 w 241048"/>
                    <a:gd name="connsiteY3" fmla="*/ 50800 h 158068"/>
                    <a:gd name="connsiteX4" fmla="*/ 236940 w 241048"/>
                    <a:gd name="connsiteY4" fmla="*/ 84798 h 158068"/>
                    <a:gd name="connsiteX5" fmla="*/ 241048 w 241048"/>
                    <a:gd name="connsiteY5" fmla="*/ 141288 h 158068"/>
                    <a:gd name="connsiteX6" fmla="*/ 77792 w 241048"/>
                    <a:gd name="connsiteY6" fmla="*/ 141288 h 158068"/>
                    <a:gd name="connsiteX7" fmla="*/ 57960 w 241048"/>
                    <a:gd name="connsiteY7" fmla="*/ 158068 h 158068"/>
                    <a:gd name="connsiteX8" fmla="*/ 42868 w 241048"/>
                    <a:gd name="connsiteY8" fmla="*/ 114300 h 158068"/>
                    <a:gd name="connsiteX9" fmla="*/ 15840 w 241048"/>
                    <a:gd name="connsiteY9" fmla="*/ 108610 h 158068"/>
                    <a:gd name="connsiteX10" fmla="*/ 0 w 241048"/>
                    <a:gd name="connsiteY10" fmla="*/ 15306 h 158068"/>
                    <a:gd name="connsiteX11" fmla="*/ 52392 w 241048"/>
                    <a:gd name="connsiteY11" fmla="*/ 19048 h 158068"/>
                    <a:gd name="connsiteX12" fmla="*/ 77792 w 241048"/>
                    <a:gd name="connsiteY12" fmla="*/ 0 h 1580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241048" h="158068">
                      <a:moveTo>
                        <a:pt x="77792" y="0"/>
                      </a:moveTo>
                      <a:lnTo>
                        <a:pt x="119068" y="19048"/>
                      </a:lnTo>
                      <a:lnTo>
                        <a:pt x="123884" y="18728"/>
                      </a:lnTo>
                      <a:lnTo>
                        <a:pt x="134944" y="50800"/>
                      </a:lnTo>
                      <a:lnTo>
                        <a:pt x="236940" y="84798"/>
                      </a:lnTo>
                      <a:lnTo>
                        <a:pt x="241048" y="141288"/>
                      </a:lnTo>
                      <a:lnTo>
                        <a:pt x="77792" y="141288"/>
                      </a:lnTo>
                      <a:lnTo>
                        <a:pt x="57960" y="158068"/>
                      </a:lnTo>
                      <a:lnTo>
                        <a:pt x="42868" y="114300"/>
                      </a:lnTo>
                      <a:lnTo>
                        <a:pt x="15840" y="108610"/>
                      </a:lnTo>
                      <a:lnTo>
                        <a:pt x="0" y="15306"/>
                      </a:lnTo>
                      <a:lnTo>
                        <a:pt x="52392" y="19048"/>
                      </a:lnTo>
                      <a:lnTo>
                        <a:pt x="77792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3" name="フリーフォーム: 図形 312">
                  <a:extLst>
                    <a:ext uri="{FF2B5EF4-FFF2-40B4-BE49-F238E27FC236}">
                      <a16:creationId xmlns:a16="http://schemas.microsoft.com/office/drawing/2014/main" id="{D1FE75AA-0233-4BDB-80E0-BD14B09A595C}"/>
                    </a:ext>
                  </a:extLst>
                </p:cNvPr>
                <p:cNvSpPr/>
                <p:nvPr/>
              </p:nvSpPr>
              <p:spPr>
                <a:xfrm>
                  <a:off x="40989248" y="27906270"/>
                  <a:ext cx="144424" cy="238706"/>
                </a:xfrm>
                <a:custGeom>
                  <a:avLst/>
                  <a:gdLst>
                    <a:gd name="connsiteX0" fmla="*/ 82940 w 144424"/>
                    <a:gd name="connsiteY0" fmla="*/ 0 h 238706"/>
                    <a:gd name="connsiteX1" fmla="*/ 92076 w 144424"/>
                    <a:gd name="connsiteY1" fmla="*/ 11506 h 238706"/>
                    <a:gd name="connsiteX2" fmla="*/ 128584 w 144424"/>
                    <a:gd name="connsiteY2" fmla="*/ 14112 h 238706"/>
                    <a:gd name="connsiteX3" fmla="*/ 144424 w 144424"/>
                    <a:gd name="connsiteY3" fmla="*/ 107416 h 238706"/>
                    <a:gd name="connsiteX4" fmla="*/ 111128 w 144424"/>
                    <a:gd name="connsiteY4" fmla="*/ 100406 h 238706"/>
                    <a:gd name="connsiteX5" fmla="*/ 57152 w 144424"/>
                    <a:gd name="connsiteY5" fmla="*/ 186130 h 238706"/>
                    <a:gd name="connsiteX6" fmla="*/ 57152 w 144424"/>
                    <a:gd name="connsiteY6" fmla="*/ 229390 h 238706"/>
                    <a:gd name="connsiteX7" fmla="*/ 39688 w 144424"/>
                    <a:gd name="connsiteY7" fmla="*/ 216294 h 238706"/>
                    <a:gd name="connsiteX8" fmla="*/ 9804 w 144424"/>
                    <a:gd name="connsiteY8" fmla="*/ 238706 h 238706"/>
                    <a:gd name="connsiteX9" fmla="*/ 0 w 144424"/>
                    <a:gd name="connsiteY9" fmla="*/ 154380 h 238706"/>
                    <a:gd name="connsiteX10" fmla="*/ 0 w 144424"/>
                    <a:gd name="connsiteY10" fmla="*/ 97760 h 238706"/>
                    <a:gd name="connsiteX11" fmla="*/ 3176 w 144424"/>
                    <a:gd name="connsiteY11" fmla="*/ 94054 h 238706"/>
                    <a:gd name="connsiteX12" fmla="*/ 9528 w 144424"/>
                    <a:gd name="connsiteY12" fmla="*/ 33730 h 238706"/>
                    <a:gd name="connsiteX13" fmla="*/ 82940 w 144424"/>
                    <a:gd name="connsiteY13" fmla="*/ 0 h 2387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44424" h="238706">
                      <a:moveTo>
                        <a:pt x="82940" y="0"/>
                      </a:moveTo>
                      <a:lnTo>
                        <a:pt x="92076" y="11506"/>
                      </a:lnTo>
                      <a:lnTo>
                        <a:pt x="128584" y="14112"/>
                      </a:lnTo>
                      <a:lnTo>
                        <a:pt x="144424" y="107416"/>
                      </a:lnTo>
                      <a:lnTo>
                        <a:pt x="111128" y="100406"/>
                      </a:lnTo>
                      <a:lnTo>
                        <a:pt x="57152" y="186130"/>
                      </a:lnTo>
                      <a:lnTo>
                        <a:pt x="57152" y="229390"/>
                      </a:lnTo>
                      <a:lnTo>
                        <a:pt x="39688" y="216294"/>
                      </a:lnTo>
                      <a:lnTo>
                        <a:pt x="9804" y="238706"/>
                      </a:lnTo>
                      <a:lnTo>
                        <a:pt x="0" y="154380"/>
                      </a:lnTo>
                      <a:lnTo>
                        <a:pt x="0" y="97760"/>
                      </a:lnTo>
                      <a:lnTo>
                        <a:pt x="3176" y="94054"/>
                      </a:lnTo>
                      <a:lnTo>
                        <a:pt x="9528" y="33730"/>
                      </a:lnTo>
                      <a:lnTo>
                        <a:pt x="82940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4" name="フリーフォーム: 図形 313">
                  <a:extLst>
                    <a:ext uri="{FF2B5EF4-FFF2-40B4-BE49-F238E27FC236}">
                      <a16:creationId xmlns:a16="http://schemas.microsoft.com/office/drawing/2014/main" id="{DFF093C7-3A5B-44EF-A264-72965E20121E}"/>
                    </a:ext>
                  </a:extLst>
                </p:cNvPr>
                <p:cNvSpPr/>
                <p:nvPr/>
              </p:nvSpPr>
              <p:spPr>
                <a:xfrm>
                  <a:off x="40746532" y="27060524"/>
                  <a:ext cx="246208" cy="231776"/>
                </a:xfrm>
                <a:custGeom>
                  <a:avLst/>
                  <a:gdLst>
                    <a:gd name="connsiteX0" fmla="*/ 68092 w 246208"/>
                    <a:gd name="connsiteY0" fmla="*/ 0 h 231776"/>
                    <a:gd name="connsiteX1" fmla="*/ 160168 w 246208"/>
                    <a:gd name="connsiteY1" fmla="*/ 85726 h 231776"/>
                    <a:gd name="connsiteX2" fmla="*/ 196140 w 246208"/>
                    <a:gd name="connsiteY2" fmla="*/ 54716 h 231776"/>
                    <a:gd name="connsiteX3" fmla="*/ 195092 w 246208"/>
                    <a:gd name="connsiteY3" fmla="*/ 66676 h 231776"/>
                    <a:gd name="connsiteX4" fmla="*/ 246208 w 246208"/>
                    <a:gd name="connsiteY4" fmla="*/ 91210 h 231776"/>
                    <a:gd name="connsiteX5" fmla="*/ 188744 w 246208"/>
                    <a:gd name="connsiteY5" fmla="*/ 133352 h 231776"/>
                    <a:gd name="connsiteX6" fmla="*/ 179220 w 246208"/>
                    <a:gd name="connsiteY6" fmla="*/ 200026 h 231776"/>
                    <a:gd name="connsiteX7" fmla="*/ 125244 w 246208"/>
                    <a:gd name="connsiteY7" fmla="*/ 184152 h 231776"/>
                    <a:gd name="connsiteX8" fmla="*/ 80792 w 246208"/>
                    <a:gd name="connsiteY8" fmla="*/ 193676 h 231776"/>
                    <a:gd name="connsiteX9" fmla="*/ 23644 w 246208"/>
                    <a:gd name="connsiteY9" fmla="*/ 231776 h 231776"/>
                    <a:gd name="connsiteX10" fmla="*/ 10944 w 246208"/>
                    <a:gd name="connsiteY10" fmla="*/ 180976 h 231776"/>
                    <a:gd name="connsiteX11" fmla="*/ 23644 w 246208"/>
                    <a:gd name="connsiteY11" fmla="*/ 146052 h 231776"/>
                    <a:gd name="connsiteX12" fmla="*/ 0 w 246208"/>
                    <a:gd name="connsiteY12" fmla="*/ 98768 h 231776"/>
                    <a:gd name="connsiteX13" fmla="*/ 93492 w 246208"/>
                    <a:gd name="connsiteY13" fmla="*/ 101600 h 231776"/>
                    <a:gd name="connsiteX14" fmla="*/ 52220 w 246208"/>
                    <a:gd name="connsiteY14" fmla="*/ 38100 h 231776"/>
                    <a:gd name="connsiteX15" fmla="*/ 68092 w 246208"/>
                    <a:gd name="connsiteY15" fmla="*/ 0 h 2317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246208" h="231776">
                      <a:moveTo>
                        <a:pt x="68092" y="0"/>
                      </a:moveTo>
                      <a:lnTo>
                        <a:pt x="160168" y="85726"/>
                      </a:lnTo>
                      <a:lnTo>
                        <a:pt x="196140" y="54716"/>
                      </a:lnTo>
                      <a:lnTo>
                        <a:pt x="195092" y="66676"/>
                      </a:lnTo>
                      <a:lnTo>
                        <a:pt x="246208" y="91210"/>
                      </a:lnTo>
                      <a:lnTo>
                        <a:pt x="188744" y="133352"/>
                      </a:lnTo>
                      <a:lnTo>
                        <a:pt x="179220" y="200026"/>
                      </a:lnTo>
                      <a:lnTo>
                        <a:pt x="125244" y="184152"/>
                      </a:lnTo>
                      <a:lnTo>
                        <a:pt x="80792" y="193676"/>
                      </a:lnTo>
                      <a:lnTo>
                        <a:pt x="23644" y="231776"/>
                      </a:lnTo>
                      <a:lnTo>
                        <a:pt x="10944" y="180976"/>
                      </a:lnTo>
                      <a:lnTo>
                        <a:pt x="23644" y="146052"/>
                      </a:lnTo>
                      <a:lnTo>
                        <a:pt x="0" y="98768"/>
                      </a:lnTo>
                      <a:lnTo>
                        <a:pt x="93492" y="101600"/>
                      </a:lnTo>
                      <a:lnTo>
                        <a:pt x="52220" y="38100"/>
                      </a:lnTo>
                      <a:lnTo>
                        <a:pt x="68092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5" name="フリーフォーム: 図形 314">
                  <a:extLst>
                    <a:ext uri="{FF2B5EF4-FFF2-40B4-BE49-F238E27FC236}">
                      <a16:creationId xmlns:a16="http://schemas.microsoft.com/office/drawing/2014/main" id="{88A0E733-E20E-4D25-A676-DF7E4ACD90F7}"/>
                    </a:ext>
                  </a:extLst>
                </p:cNvPr>
                <p:cNvSpPr/>
                <p:nvPr/>
              </p:nvSpPr>
              <p:spPr>
                <a:xfrm>
                  <a:off x="40772396" y="27151734"/>
                  <a:ext cx="258700" cy="273916"/>
                </a:xfrm>
                <a:custGeom>
                  <a:avLst/>
                  <a:gdLst>
                    <a:gd name="connsiteX0" fmla="*/ 220344 w 258700"/>
                    <a:gd name="connsiteY0" fmla="*/ 0 h 273916"/>
                    <a:gd name="connsiteX1" fmla="*/ 248604 w 258700"/>
                    <a:gd name="connsiteY1" fmla="*/ 13566 h 273916"/>
                    <a:gd name="connsiteX2" fmla="*/ 248920 w 258700"/>
                    <a:gd name="connsiteY2" fmla="*/ 13526 h 273916"/>
                    <a:gd name="connsiteX3" fmla="*/ 258700 w 258700"/>
                    <a:gd name="connsiteY3" fmla="*/ 21170 h 273916"/>
                    <a:gd name="connsiteX4" fmla="*/ 242252 w 258700"/>
                    <a:gd name="connsiteY4" fmla="*/ 99290 h 273916"/>
                    <a:gd name="connsiteX5" fmla="*/ 255088 w 258700"/>
                    <a:gd name="connsiteY5" fmla="*/ 115336 h 273916"/>
                    <a:gd name="connsiteX6" fmla="*/ 200980 w 258700"/>
                    <a:gd name="connsiteY6" fmla="*/ 118342 h 273916"/>
                    <a:gd name="connsiteX7" fmla="*/ 178756 w 258700"/>
                    <a:gd name="connsiteY7" fmla="*/ 169142 h 273916"/>
                    <a:gd name="connsiteX8" fmla="*/ 102556 w 258700"/>
                    <a:gd name="connsiteY8" fmla="*/ 172316 h 273916"/>
                    <a:gd name="connsiteX9" fmla="*/ 73980 w 258700"/>
                    <a:gd name="connsiteY9" fmla="*/ 273916 h 273916"/>
                    <a:gd name="connsiteX10" fmla="*/ 23180 w 258700"/>
                    <a:gd name="connsiteY10" fmla="*/ 223116 h 273916"/>
                    <a:gd name="connsiteX11" fmla="*/ 0 w 258700"/>
                    <a:gd name="connsiteY11" fmla="*/ 139086 h 273916"/>
                    <a:gd name="connsiteX12" fmla="*/ 54928 w 258700"/>
                    <a:gd name="connsiteY12" fmla="*/ 102466 h 273916"/>
                    <a:gd name="connsiteX13" fmla="*/ 99380 w 258700"/>
                    <a:gd name="connsiteY13" fmla="*/ 92942 h 273916"/>
                    <a:gd name="connsiteX14" fmla="*/ 153356 w 258700"/>
                    <a:gd name="connsiteY14" fmla="*/ 108816 h 273916"/>
                    <a:gd name="connsiteX15" fmla="*/ 162880 w 258700"/>
                    <a:gd name="connsiteY15" fmla="*/ 42142 h 273916"/>
                    <a:gd name="connsiteX16" fmla="*/ 220344 w 258700"/>
                    <a:gd name="connsiteY16" fmla="*/ 0 h 2739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58700" h="273916">
                      <a:moveTo>
                        <a:pt x="220344" y="0"/>
                      </a:moveTo>
                      <a:lnTo>
                        <a:pt x="248604" y="13566"/>
                      </a:lnTo>
                      <a:lnTo>
                        <a:pt x="248920" y="13526"/>
                      </a:lnTo>
                      <a:lnTo>
                        <a:pt x="258700" y="21170"/>
                      </a:lnTo>
                      <a:lnTo>
                        <a:pt x="242252" y="99290"/>
                      </a:lnTo>
                      <a:lnTo>
                        <a:pt x="255088" y="115336"/>
                      </a:lnTo>
                      <a:lnTo>
                        <a:pt x="200980" y="118342"/>
                      </a:lnTo>
                      <a:lnTo>
                        <a:pt x="178756" y="169142"/>
                      </a:lnTo>
                      <a:lnTo>
                        <a:pt x="102556" y="172316"/>
                      </a:lnTo>
                      <a:lnTo>
                        <a:pt x="73980" y="273916"/>
                      </a:lnTo>
                      <a:lnTo>
                        <a:pt x="23180" y="223116"/>
                      </a:lnTo>
                      <a:lnTo>
                        <a:pt x="0" y="139086"/>
                      </a:lnTo>
                      <a:lnTo>
                        <a:pt x="54928" y="102466"/>
                      </a:lnTo>
                      <a:lnTo>
                        <a:pt x="99380" y="92942"/>
                      </a:lnTo>
                      <a:lnTo>
                        <a:pt x="153356" y="108816"/>
                      </a:lnTo>
                      <a:lnTo>
                        <a:pt x="162880" y="42142"/>
                      </a:lnTo>
                      <a:lnTo>
                        <a:pt x="220344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6" name="フリーフォーム: 図形 315">
                  <a:extLst>
                    <a:ext uri="{FF2B5EF4-FFF2-40B4-BE49-F238E27FC236}">
                      <a16:creationId xmlns:a16="http://schemas.microsoft.com/office/drawing/2014/main" id="{3F0A1D63-7757-4C7A-9503-C5A2DA81D1D5}"/>
                    </a:ext>
                  </a:extLst>
                </p:cNvPr>
                <p:cNvSpPr/>
                <p:nvPr/>
              </p:nvSpPr>
              <p:spPr>
                <a:xfrm>
                  <a:off x="40849448" y="27267070"/>
                  <a:ext cx="378224" cy="293592"/>
                </a:xfrm>
                <a:custGeom>
                  <a:avLst/>
                  <a:gdLst>
                    <a:gd name="connsiteX0" fmla="*/ 178036 w 378224"/>
                    <a:gd name="connsiteY0" fmla="*/ 0 h 293592"/>
                    <a:gd name="connsiteX1" fmla="*/ 266800 w 378224"/>
                    <a:gd name="connsiteY1" fmla="*/ 110954 h 293592"/>
                    <a:gd name="connsiteX2" fmla="*/ 367032 w 378224"/>
                    <a:gd name="connsiteY2" fmla="*/ 106690 h 293592"/>
                    <a:gd name="connsiteX3" fmla="*/ 378224 w 378224"/>
                    <a:gd name="connsiteY3" fmla="*/ 132480 h 293592"/>
                    <a:gd name="connsiteX4" fmla="*/ 336652 w 378224"/>
                    <a:gd name="connsiteY4" fmla="*/ 171280 h 293592"/>
                    <a:gd name="connsiteX5" fmla="*/ 289028 w 378224"/>
                    <a:gd name="connsiteY5" fmla="*/ 177630 h 293592"/>
                    <a:gd name="connsiteX6" fmla="*/ 190600 w 378224"/>
                    <a:gd name="connsiteY6" fmla="*/ 174454 h 293592"/>
                    <a:gd name="connsiteX7" fmla="*/ 181076 w 378224"/>
                    <a:gd name="connsiteY7" fmla="*/ 234780 h 293592"/>
                    <a:gd name="connsiteX8" fmla="*/ 120752 w 378224"/>
                    <a:gd name="connsiteY8" fmla="*/ 228430 h 293592"/>
                    <a:gd name="connsiteX9" fmla="*/ 52488 w 378224"/>
                    <a:gd name="connsiteY9" fmla="*/ 293592 h 293592"/>
                    <a:gd name="connsiteX10" fmla="*/ 31852 w 378224"/>
                    <a:gd name="connsiteY10" fmla="*/ 260180 h 293592"/>
                    <a:gd name="connsiteX11" fmla="*/ 22328 w 378224"/>
                    <a:gd name="connsiteY11" fmla="*/ 174454 h 293592"/>
                    <a:gd name="connsiteX12" fmla="*/ 0 w 378224"/>
                    <a:gd name="connsiteY12" fmla="*/ 147660 h 293592"/>
                    <a:gd name="connsiteX13" fmla="*/ 25504 w 378224"/>
                    <a:gd name="connsiteY13" fmla="*/ 56980 h 293592"/>
                    <a:gd name="connsiteX14" fmla="*/ 101704 w 378224"/>
                    <a:gd name="connsiteY14" fmla="*/ 53806 h 293592"/>
                    <a:gd name="connsiteX15" fmla="*/ 123928 w 378224"/>
                    <a:gd name="connsiteY15" fmla="*/ 3006 h 293592"/>
                    <a:gd name="connsiteX16" fmla="*/ 178036 w 378224"/>
                    <a:gd name="connsiteY16" fmla="*/ 0 h 2935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378224" h="293592">
                      <a:moveTo>
                        <a:pt x="178036" y="0"/>
                      </a:moveTo>
                      <a:lnTo>
                        <a:pt x="266800" y="110954"/>
                      </a:lnTo>
                      <a:lnTo>
                        <a:pt x="367032" y="106690"/>
                      </a:lnTo>
                      <a:lnTo>
                        <a:pt x="378224" y="132480"/>
                      </a:lnTo>
                      <a:lnTo>
                        <a:pt x="336652" y="171280"/>
                      </a:lnTo>
                      <a:lnTo>
                        <a:pt x="289028" y="177630"/>
                      </a:lnTo>
                      <a:lnTo>
                        <a:pt x="190600" y="174454"/>
                      </a:lnTo>
                      <a:lnTo>
                        <a:pt x="181076" y="234780"/>
                      </a:lnTo>
                      <a:lnTo>
                        <a:pt x="120752" y="228430"/>
                      </a:lnTo>
                      <a:lnTo>
                        <a:pt x="52488" y="293592"/>
                      </a:lnTo>
                      <a:lnTo>
                        <a:pt x="31852" y="260180"/>
                      </a:lnTo>
                      <a:lnTo>
                        <a:pt x="22328" y="174454"/>
                      </a:lnTo>
                      <a:lnTo>
                        <a:pt x="0" y="147660"/>
                      </a:lnTo>
                      <a:lnTo>
                        <a:pt x="25504" y="56980"/>
                      </a:lnTo>
                      <a:lnTo>
                        <a:pt x="101704" y="53806"/>
                      </a:lnTo>
                      <a:lnTo>
                        <a:pt x="123928" y="3006"/>
                      </a:lnTo>
                      <a:lnTo>
                        <a:pt x="178036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7" name="フリーフォーム: 図形 316">
                  <a:extLst>
                    <a:ext uri="{FF2B5EF4-FFF2-40B4-BE49-F238E27FC236}">
                      <a16:creationId xmlns:a16="http://schemas.microsoft.com/office/drawing/2014/main" id="{48522150-48C5-4193-A8B2-887274881675}"/>
                    </a:ext>
                  </a:extLst>
                </p:cNvPr>
                <p:cNvSpPr/>
                <p:nvPr/>
              </p:nvSpPr>
              <p:spPr>
                <a:xfrm>
                  <a:off x="40928924" y="27821846"/>
                  <a:ext cx="143264" cy="182184"/>
                </a:xfrm>
                <a:custGeom>
                  <a:avLst/>
                  <a:gdLst>
                    <a:gd name="connsiteX0" fmla="*/ 76224 w 143264"/>
                    <a:gd name="connsiteY0" fmla="*/ 0 h 182184"/>
                    <a:gd name="connsiteX1" fmla="*/ 143264 w 143264"/>
                    <a:gd name="connsiteY1" fmla="*/ 84424 h 182184"/>
                    <a:gd name="connsiteX2" fmla="*/ 69852 w 143264"/>
                    <a:gd name="connsiteY2" fmla="*/ 118154 h 182184"/>
                    <a:gd name="connsiteX3" fmla="*/ 63500 w 143264"/>
                    <a:gd name="connsiteY3" fmla="*/ 178478 h 182184"/>
                    <a:gd name="connsiteX4" fmla="*/ 60324 w 143264"/>
                    <a:gd name="connsiteY4" fmla="*/ 182184 h 182184"/>
                    <a:gd name="connsiteX5" fmla="*/ 60324 w 143264"/>
                    <a:gd name="connsiteY5" fmla="*/ 181654 h 182184"/>
                    <a:gd name="connsiteX6" fmla="*/ 28576 w 143264"/>
                    <a:gd name="connsiteY6" fmla="*/ 181654 h 182184"/>
                    <a:gd name="connsiteX7" fmla="*/ 3176 w 143264"/>
                    <a:gd name="connsiteY7" fmla="*/ 137204 h 182184"/>
                    <a:gd name="connsiteX8" fmla="*/ 0 w 143264"/>
                    <a:gd name="connsiteY8" fmla="*/ 143556 h 182184"/>
                    <a:gd name="connsiteX9" fmla="*/ 0 w 143264"/>
                    <a:gd name="connsiteY9" fmla="*/ 143554 h 182184"/>
                    <a:gd name="connsiteX10" fmla="*/ 6352 w 143264"/>
                    <a:gd name="connsiteY10" fmla="*/ 86404 h 182184"/>
                    <a:gd name="connsiteX11" fmla="*/ 38100 w 143264"/>
                    <a:gd name="connsiteY11" fmla="*/ 73704 h 182184"/>
                    <a:gd name="connsiteX12" fmla="*/ 76224 w 143264"/>
                    <a:gd name="connsiteY12" fmla="*/ 0 h 1821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43264" h="182184">
                      <a:moveTo>
                        <a:pt x="76224" y="0"/>
                      </a:moveTo>
                      <a:lnTo>
                        <a:pt x="143264" y="84424"/>
                      </a:lnTo>
                      <a:lnTo>
                        <a:pt x="69852" y="118154"/>
                      </a:lnTo>
                      <a:lnTo>
                        <a:pt x="63500" y="178478"/>
                      </a:lnTo>
                      <a:lnTo>
                        <a:pt x="60324" y="182184"/>
                      </a:lnTo>
                      <a:lnTo>
                        <a:pt x="60324" y="181654"/>
                      </a:lnTo>
                      <a:lnTo>
                        <a:pt x="28576" y="181654"/>
                      </a:lnTo>
                      <a:lnTo>
                        <a:pt x="3176" y="137204"/>
                      </a:lnTo>
                      <a:lnTo>
                        <a:pt x="0" y="143556"/>
                      </a:lnTo>
                      <a:lnTo>
                        <a:pt x="0" y="143554"/>
                      </a:lnTo>
                      <a:lnTo>
                        <a:pt x="6352" y="86404"/>
                      </a:lnTo>
                      <a:lnTo>
                        <a:pt x="38100" y="73704"/>
                      </a:lnTo>
                      <a:lnTo>
                        <a:pt x="76224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8" name="フリーフォーム: 図形 317">
                  <a:extLst>
                    <a:ext uri="{FF2B5EF4-FFF2-40B4-BE49-F238E27FC236}">
                      <a16:creationId xmlns:a16="http://schemas.microsoft.com/office/drawing/2014/main" id="{8EC75735-651B-474C-93F8-34B9E310B7E2}"/>
                    </a:ext>
                  </a:extLst>
                </p:cNvPr>
                <p:cNvSpPr/>
                <p:nvPr/>
              </p:nvSpPr>
              <p:spPr>
                <a:xfrm>
                  <a:off x="40733436" y="27854276"/>
                  <a:ext cx="196884" cy="130174"/>
                </a:xfrm>
                <a:custGeom>
                  <a:avLst/>
                  <a:gdLst>
                    <a:gd name="connsiteX0" fmla="*/ 100240 w 196884"/>
                    <a:gd name="connsiteY0" fmla="*/ 0 h 130174"/>
                    <a:gd name="connsiteX1" fmla="*/ 196884 w 196884"/>
                    <a:gd name="connsiteY1" fmla="*/ 98576 h 130174"/>
                    <a:gd name="connsiteX2" fmla="*/ 195488 w 196884"/>
                    <a:gd name="connsiteY2" fmla="*/ 111124 h 130174"/>
                    <a:gd name="connsiteX3" fmla="*/ 195488 w 196884"/>
                    <a:gd name="connsiteY3" fmla="*/ 111126 h 130174"/>
                    <a:gd name="connsiteX4" fmla="*/ 185964 w 196884"/>
                    <a:gd name="connsiteY4" fmla="*/ 130174 h 130174"/>
                    <a:gd name="connsiteX5" fmla="*/ 122820 w 196884"/>
                    <a:gd name="connsiteY5" fmla="*/ 127430 h 130174"/>
                    <a:gd name="connsiteX6" fmla="*/ 116116 w 196884"/>
                    <a:gd name="connsiteY6" fmla="*/ 95248 h 130174"/>
                    <a:gd name="connsiteX7" fmla="*/ 46264 w 196884"/>
                    <a:gd name="connsiteY7" fmla="*/ 123824 h 130174"/>
                    <a:gd name="connsiteX8" fmla="*/ 0 w 196884"/>
                    <a:gd name="connsiteY8" fmla="*/ 62138 h 130174"/>
                    <a:gd name="connsiteX9" fmla="*/ 11340 w 196884"/>
                    <a:gd name="connsiteY9" fmla="*/ 3174 h 130174"/>
                    <a:gd name="connsiteX10" fmla="*/ 49440 w 196884"/>
                    <a:gd name="connsiteY10" fmla="*/ 9524 h 130174"/>
                    <a:gd name="connsiteX11" fmla="*/ 100240 w 196884"/>
                    <a:gd name="connsiteY11" fmla="*/ 0 h 1301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96884" h="130174">
                      <a:moveTo>
                        <a:pt x="100240" y="0"/>
                      </a:moveTo>
                      <a:lnTo>
                        <a:pt x="196884" y="98576"/>
                      </a:lnTo>
                      <a:lnTo>
                        <a:pt x="195488" y="111124"/>
                      </a:lnTo>
                      <a:lnTo>
                        <a:pt x="195488" y="111126"/>
                      </a:lnTo>
                      <a:lnTo>
                        <a:pt x="185964" y="130174"/>
                      </a:lnTo>
                      <a:lnTo>
                        <a:pt x="122820" y="127430"/>
                      </a:lnTo>
                      <a:lnTo>
                        <a:pt x="116116" y="95248"/>
                      </a:lnTo>
                      <a:lnTo>
                        <a:pt x="46264" y="123824"/>
                      </a:lnTo>
                      <a:lnTo>
                        <a:pt x="0" y="62138"/>
                      </a:lnTo>
                      <a:lnTo>
                        <a:pt x="11340" y="3174"/>
                      </a:lnTo>
                      <a:lnTo>
                        <a:pt x="49440" y="9524"/>
                      </a:lnTo>
                      <a:lnTo>
                        <a:pt x="100240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9" name="フリーフォーム: 図形 318">
                  <a:extLst>
                    <a:ext uri="{FF2B5EF4-FFF2-40B4-BE49-F238E27FC236}">
                      <a16:creationId xmlns:a16="http://schemas.microsoft.com/office/drawing/2014/main" id="{29F7BB7C-07C4-456A-8292-F69A0B69FE40}"/>
                    </a:ext>
                  </a:extLst>
                </p:cNvPr>
                <p:cNvSpPr/>
                <p:nvPr/>
              </p:nvSpPr>
              <p:spPr>
                <a:xfrm>
                  <a:off x="40839480" y="27747132"/>
                  <a:ext cx="165668" cy="205720"/>
                </a:xfrm>
                <a:custGeom>
                  <a:avLst/>
                  <a:gdLst>
                    <a:gd name="connsiteX0" fmla="*/ 59176 w 165668"/>
                    <a:gd name="connsiteY0" fmla="*/ 0 h 205720"/>
                    <a:gd name="connsiteX1" fmla="*/ 57696 w 165668"/>
                    <a:gd name="connsiteY1" fmla="*/ 2368 h 205720"/>
                    <a:gd name="connsiteX2" fmla="*/ 108496 w 165668"/>
                    <a:gd name="connsiteY2" fmla="*/ 18244 h 205720"/>
                    <a:gd name="connsiteX3" fmla="*/ 156120 w 165668"/>
                    <a:gd name="connsiteY3" fmla="*/ 62692 h 205720"/>
                    <a:gd name="connsiteX4" fmla="*/ 165668 w 165668"/>
                    <a:gd name="connsiteY4" fmla="*/ 74714 h 205720"/>
                    <a:gd name="connsiteX5" fmla="*/ 127544 w 165668"/>
                    <a:gd name="connsiteY5" fmla="*/ 148418 h 205720"/>
                    <a:gd name="connsiteX6" fmla="*/ 95796 w 165668"/>
                    <a:gd name="connsiteY6" fmla="*/ 161118 h 205720"/>
                    <a:gd name="connsiteX7" fmla="*/ 90840 w 165668"/>
                    <a:gd name="connsiteY7" fmla="*/ 205720 h 205720"/>
                    <a:gd name="connsiteX8" fmla="*/ 0 w 165668"/>
                    <a:gd name="connsiteY8" fmla="*/ 113064 h 205720"/>
                    <a:gd name="connsiteX9" fmla="*/ 22768 w 165668"/>
                    <a:gd name="connsiteY9" fmla="*/ 69044 h 205720"/>
                    <a:gd name="connsiteX10" fmla="*/ 60872 w 165668"/>
                    <a:gd name="connsiteY10" fmla="*/ 56344 h 205720"/>
                    <a:gd name="connsiteX11" fmla="*/ 43644 w 165668"/>
                    <a:gd name="connsiteY11" fmla="*/ 828 h 205720"/>
                    <a:gd name="connsiteX12" fmla="*/ 51344 w 165668"/>
                    <a:gd name="connsiteY12" fmla="*/ 2368 h 205720"/>
                    <a:gd name="connsiteX13" fmla="*/ 59176 w 165668"/>
                    <a:gd name="connsiteY13" fmla="*/ 0 h 2057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65668" h="205720">
                      <a:moveTo>
                        <a:pt x="59176" y="0"/>
                      </a:moveTo>
                      <a:lnTo>
                        <a:pt x="57696" y="2368"/>
                      </a:lnTo>
                      <a:lnTo>
                        <a:pt x="108496" y="18244"/>
                      </a:lnTo>
                      <a:lnTo>
                        <a:pt x="156120" y="62692"/>
                      </a:lnTo>
                      <a:lnTo>
                        <a:pt x="165668" y="74714"/>
                      </a:lnTo>
                      <a:lnTo>
                        <a:pt x="127544" y="148418"/>
                      </a:lnTo>
                      <a:lnTo>
                        <a:pt x="95796" y="161118"/>
                      </a:lnTo>
                      <a:lnTo>
                        <a:pt x="90840" y="205720"/>
                      </a:lnTo>
                      <a:lnTo>
                        <a:pt x="0" y="113064"/>
                      </a:lnTo>
                      <a:lnTo>
                        <a:pt x="22768" y="69044"/>
                      </a:lnTo>
                      <a:lnTo>
                        <a:pt x="60872" y="56344"/>
                      </a:lnTo>
                      <a:lnTo>
                        <a:pt x="43644" y="828"/>
                      </a:lnTo>
                      <a:lnTo>
                        <a:pt x="51344" y="2368"/>
                      </a:lnTo>
                      <a:lnTo>
                        <a:pt x="59176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0" name="フリーフォーム: 図形 319">
                  <a:extLst>
                    <a:ext uri="{FF2B5EF4-FFF2-40B4-BE49-F238E27FC236}">
                      <a16:creationId xmlns:a16="http://schemas.microsoft.com/office/drawing/2014/main" id="{18E78D76-9B2A-48DE-9526-D67FCF270177}"/>
                    </a:ext>
                  </a:extLst>
                </p:cNvPr>
                <p:cNvSpPr/>
                <p:nvPr/>
              </p:nvSpPr>
              <p:spPr>
                <a:xfrm>
                  <a:off x="40623108" y="27711400"/>
                  <a:ext cx="277244" cy="215900"/>
                </a:xfrm>
                <a:custGeom>
                  <a:avLst/>
                  <a:gdLst>
                    <a:gd name="connsiteX0" fmla="*/ 204216 w 277244"/>
                    <a:gd name="connsiteY0" fmla="*/ 0 h 215900"/>
                    <a:gd name="connsiteX1" fmla="*/ 220092 w 277244"/>
                    <a:gd name="connsiteY1" fmla="*/ 28576 h 215900"/>
                    <a:gd name="connsiteX2" fmla="*/ 260016 w 277244"/>
                    <a:gd name="connsiteY2" fmla="*/ 36560 h 215900"/>
                    <a:gd name="connsiteX3" fmla="*/ 277244 w 277244"/>
                    <a:gd name="connsiteY3" fmla="*/ 92076 h 215900"/>
                    <a:gd name="connsiteX4" fmla="*/ 239140 w 277244"/>
                    <a:gd name="connsiteY4" fmla="*/ 104776 h 215900"/>
                    <a:gd name="connsiteX5" fmla="*/ 216372 w 277244"/>
                    <a:gd name="connsiteY5" fmla="*/ 148796 h 215900"/>
                    <a:gd name="connsiteX6" fmla="*/ 210568 w 277244"/>
                    <a:gd name="connsiteY6" fmla="*/ 142876 h 215900"/>
                    <a:gd name="connsiteX7" fmla="*/ 159768 w 277244"/>
                    <a:gd name="connsiteY7" fmla="*/ 152400 h 215900"/>
                    <a:gd name="connsiteX8" fmla="*/ 121668 w 277244"/>
                    <a:gd name="connsiteY8" fmla="*/ 146050 h 215900"/>
                    <a:gd name="connsiteX9" fmla="*/ 110328 w 277244"/>
                    <a:gd name="connsiteY9" fmla="*/ 205014 h 215900"/>
                    <a:gd name="connsiteX10" fmla="*/ 108968 w 277244"/>
                    <a:gd name="connsiteY10" fmla="*/ 203200 h 215900"/>
                    <a:gd name="connsiteX11" fmla="*/ 70868 w 277244"/>
                    <a:gd name="connsiteY11" fmla="*/ 215900 h 215900"/>
                    <a:gd name="connsiteX12" fmla="*/ 23244 w 277244"/>
                    <a:gd name="connsiteY12" fmla="*/ 158750 h 215900"/>
                    <a:gd name="connsiteX13" fmla="*/ 11728 w 277244"/>
                    <a:gd name="connsiteY13" fmla="*/ 170264 h 215900"/>
                    <a:gd name="connsiteX14" fmla="*/ 0 w 277244"/>
                    <a:gd name="connsiteY14" fmla="*/ 127016 h 215900"/>
                    <a:gd name="connsiteX15" fmla="*/ 1016 w 277244"/>
                    <a:gd name="connsiteY15" fmla="*/ 123824 h 215900"/>
                    <a:gd name="connsiteX16" fmla="*/ 118492 w 277244"/>
                    <a:gd name="connsiteY16" fmla="*/ 98424 h 215900"/>
                    <a:gd name="connsiteX17" fmla="*/ 169292 w 277244"/>
                    <a:gd name="connsiteY17" fmla="*/ 6350 h 215900"/>
                    <a:gd name="connsiteX18" fmla="*/ 204216 w 277244"/>
                    <a:gd name="connsiteY18" fmla="*/ 0 h 2159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277244" h="215900">
                      <a:moveTo>
                        <a:pt x="204216" y="0"/>
                      </a:moveTo>
                      <a:lnTo>
                        <a:pt x="220092" y="28576"/>
                      </a:lnTo>
                      <a:lnTo>
                        <a:pt x="260016" y="36560"/>
                      </a:lnTo>
                      <a:lnTo>
                        <a:pt x="277244" y="92076"/>
                      </a:lnTo>
                      <a:lnTo>
                        <a:pt x="239140" y="104776"/>
                      </a:lnTo>
                      <a:lnTo>
                        <a:pt x="216372" y="148796"/>
                      </a:lnTo>
                      <a:lnTo>
                        <a:pt x="210568" y="142876"/>
                      </a:lnTo>
                      <a:lnTo>
                        <a:pt x="159768" y="152400"/>
                      </a:lnTo>
                      <a:lnTo>
                        <a:pt x="121668" y="146050"/>
                      </a:lnTo>
                      <a:lnTo>
                        <a:pt x="110328" y="205014"/>
                      </a:lnTo>
                      <a:lnTo>
                        <a:pt x="108968" y="203200"/>
                      </a:lnTo>
                      <a:lnTo>
                        <a:pt x="70868" y="215900"/>
                      </a:lnTo>
                      <a:lnTo>
                        <a:pt x="23244" y="158750"/>
                      </a:lnTo>
                      <a:lnTo>
                        <a:pt x="11728" y="170264"/>
                      </a:lnTo>
                      <a:lnTo>
                        <a:pt x="0" y="127016"/>
                      </a:lnTo>
                      <a:lnTo>
                        <a:pt x="1016" y="123824"/>
                      </a:lnTo>
                      <a:lnTo>
                        <a:pt x="118492" y="98424"/>
                      </a:lnTo>
                      <a:lnTo>
                        <a:pt x="169292" y="6350"/>
                      </a:lnTo>
                      <a:lnTo>
                        <a:pt x="204216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1" name="フリーフォーム: 図形 320">
                  <a:extLst>
                    <a:ext uri="{FF2B5EF4-FFF2-40B4-BE49-F238E27FC236}">
                      <a16:creationId xmlns:a16="http://schemas.microsoft.com/office/drawing/2014/main" id="{304B6FE6-24CD-4E1A-8EFD-0E3CC3569CA6}"/>
                    </a:ext>
                  </a:extLst>
                </p:cNvPr>
                <p:cNvSpPr/>
                <p:nvPr/>
              </p:nvSpPr>
              <p:spPr>
                <a:xfrm>
                  <a:off x="40398700" y="27435176"/>
                  <a:ext cx="530224" cy="403240"/>
                </a:xfrm>
                <a:custGeom>
                  <a:avLst/>
                  <a:gdLst>
                    <a:gd name="connsiteX0" fmla="*/ 254000 w 530224"/>
                    <a:gd name="connsiteY0" fmla="*/ 0 h 403240"/>
                    <a:gd name="connsiteX1" fmla="*/ 346076 w 530224"/>
                    <a:gd name="connsiteY1" fmla="*/ 28574 h 403240"/>
                    <a:gd name="connsiteX2" fmla="*/ 476568 w 530224"/>
                    <a:gd name="connsiteY2" fmla="*/ 37762 h 403240"/>
                    <a:gd name="connsiteX3" fmla="*/ 482600 w 530224"/>
                    <a:gd name="connsiteY3" fmla="*/ 92074 h 403240"/>
                    <a:gd name="connsiteX4" fmla="*/ 503236 w 530224"/>
                    <a:gd name="connsiteY4" fmla="*/ 125486 h 403240"/>
                    <a:gd name="connsiteX5" fmla="*/ 501652 w 530224"/>
                    <a:gd name="connsiteY5" fmla="*/ 127000 h 403240"/>
                    <a:gd name="connsiteX6" fmla="*/ 530224 w 530224"/>
                    <a:gd name="connsiteY6" fmla="*/ 263524 h 403240"/>
                    <a:gd name="connsiteX7" fmla="*/ 499956 w 530224"/>
                    <a:gd name="connsiteY7" fmla="*/ 311956 h 403240"/>
                    <a:gd name="connsiteX8" fmla="*/ 492124 w 530224"/>
                    <a:gd name="connsiteY8" fmla="*/ 314324 h 403240"/>
                    <a:gd name="connsiteX9" fmla="*/ 444500 w 530224"/>
                    <a:gd name="connsiteY9" fmla="*/ 304800 h 403240"/>
                    <a:gd name="connsiteX10" fmla="*/ 428624 w 530224"/>
                    <a:gd name="connsiteY10" fmla="*/ 276224 h 403240"/>
                    <a:gd name="connsiteX11" fmla="*/ 393700 w 530224"/>
                    <a:gd name="connsiteY11" fmla="*/ 282574 h 403240"/>
                    <a:gd name="connsiteX12" fmla="*/ 342900 w 530224"/>
                    <a:gd name="connsiteY12" fmla="*/ 374648 h 403240"/>
                    <a:gd name="connsiteX13" fmla="*/ 225424 w 530224"/>
                    <a:gd name="connsiteY13" fmla="*/ 400048 h 403240"/>
                    <a:gd name="connsiteX14" fmla="*/ 224408 w 530224"/>
                    <a:gd name="connsiteY14" fmla="*/ 403240 h 403240"/>
                    <a:gd name="connsiteX15" fmla="*/ 196852 w 530224"/>
                    <a:gd name="connsiteY15" fmla="*/ 301624 h 403240"/>
                    <a:gd name="connsiteX16" fmla="*/ 69852 w 530224"/>
                    <a:gd name="connsiteY16" fmla="*/ 238124 h 403240"/>
                    <a:gd name="connsiteX17" fmla="*/ 54412 w 530224"/>
                    <a:gd name="connsiteY17" fmla="*/ 249890 h 403240"/>
                    <a:gd name="connsiteX18" fmla="*/ 0 w 530224"/>
                    <a:gd name="connsiteY18" fmla="*/ 168274 h 403240"/>
                    <a:gd name="connsiteX19" fmla="*/ 76200 w 530224"/>
                    <a:gd name="connsiteY19" fmla="*/ 149224 h 403240"/>
                    <a:gd name="connsiteX20" fmla="*/ 101600 w 530224"/>
                    <a:gd name="connsiteY20" fmla="*/ 107948 h 403240"/>
                    <a:gd name="connsiteX21" fmla="*/ 133348 w 530224"/>
                    <a:gd name="connsiteY21" fmla="*/ 69848 h 403240"/>
                    <a:gd name="connsiteX22" fmla="*/ 130176 w 530224"/>
                    <a:gd name="connsiteY22" fmla="*/ 22224 h 403240"/>
                    <a:gd name="connsiteX23" fmla="*/ 161924 w 530224"/>
                    <a:gd name="connsiteY23" fmla="*/ 3174 h 403240"/>
                    <a:gd name="connsiteX24" fmla="*/ 196852 w 530224"/>
                    <a:gd name="connsiteY24" fmla="*/ 44448 h 403240"/>
                    <a:gd name="connsiteX25" fmla="*/ 254000 w 530224"/>
                    <a:gd name="connsiteY25" fmla="*/ 0 h 4032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530224" h="403240">
                      <a:moveTo>
                        <a:pt x="254000" y="0"/>
                      </a:moveTo>
                      <a:lnTo>
                        <a:pt x="346076" y="28574"/>
                      </a:lnTo>
                      <a:lnTo>
                        <a:pt x="476568" y="37762"/>
                      </a:lnTo>
                      <a:lnTo>
                        <a:pt x="482600" y="92074"/>
                      </a:lnTo>
                      <a:lnTo>
                        <a:pt x="503236" y="125486"/>
                      </a:lnTo>
                      <a:lnTo>
                        <a:pt x="501652" y="127000"/>
                      </a:lnTo>
                      <a:lnTo>
                        <a:pt x="530224" y="263524"/>
                      </a:lnTo>
                      <a:lnTo>
                        <a:pt x="499956" y="311956"/>
                      </a:lnTo>
                      <a:lnTo>
                        <a:pt x="492124" y="314324"/>
                      </a:lnTo>
                      <a:lnTo>
                        <a:pt x="444500" y="304800"/>
                      </a:lnTo>
                      <a:lnTo>
                        <a:pt x="428624" y="276224"/>
                      </a:lnTo>
                      <a:lnTo>
                        <a:pt x="393700" y="282574"/>
                      </a:lnTo>
                      <a:lnTo>
                        <a:pt x="342900" y="374648"/>
                      </a:lnTo>
                      <a:lnTo>
                        <a:pt x="225424" y="400048"/>
                      </a:lnTo>
                      <a:lnTo>
                        <a:pt x="224408" y="403240"/>
                      </a:lnTo>
                      <a:lnTo>
                        <a:pt x="196852" y="301624"/>
                      </a:lnTo>
                      <a:lnTo>
                        <a:pt x="69852" y="238124"/>
                      </a:lnTo>
                      <a:lnTo>
                        <a:pt x="54412" y="249890"/>
                      </a:lnTo>
                      <a:lnTo>
                        <a:pt x="0" y="168274"/>
                      </a:lnTo>
                      <a:lnTo>
                        <a:pt x="76200" y="149224"/>
                      </a:lnTo>
                      <a:lnTo>
                        <a:pt x="101600" y="107948"/>
                      </a:lnTo>
                      <a:lnTo>
                        <a:pt x="133348" y="69848"/>
                      </a:lnTo>
                      <a:lnTo>
                        <a:pt x="130176" y="22224"/>
                      </a:lnTo>
                      <a:lnTo>
                        <a:pt x="161924" y="3174"/>
                      </a:lnTo>
                      <a:lnTo>
                        <a:pt x="196852" y="44448"/>
                      </a:lnTo>
                      <a:lnTo>
                        <a:pt x="254000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2" name="フリーフォーム: 図形 321">
                  <a:extLst>
                    <a:ext uri="{FF2B5EF4-FFF2-40B4-BE49-F238E27FC236}">
                      <a16:creationId xmlns:a16="http://schemas.microsoft.com/office/drawing/2014/main" id="{E5012976-8DEA-4A01-95D8-5E8A0BCBFBF4}"/>
                    </a:ext>
                  </a:extLst>
                </p:cNvPr>
                <p:cNvSpPr/>
                <p:nvPr/>
              </p:nvSpPr>
              <p:spPr>
                <a:xfrm>
                  <a:off x="40078024" y="27546300"/>
                  <a:ext cx="375088" cy="231776"/>
                </a:xfrm>
                <a:custGeom>
                  <a:avLst/>
                  <a:gdLst>
                    <a:gd name="connsiteX0" fmla="*/ 215900 w 375088"/>
                    <a:gd name="connsiteY0" fmla="*/ 0 h 231776"/>
                    <a:gd name="connsiteX1" fmla="*/ 279400 w 375088"/>
                    <a:gd name="connsiteY1" fmla="*/ 34924 h 231776"/>
                    <a:gd name="connsiteX2" fmla="*/ 327800 w 375088"/>
                    <a:gd name="connsiteY2" fmla="*/ 67836 h 231776"/>
                    <a:gd name="connsiteX3" fmla="*/ 375088 w 375088"/>
                    <a:gd name="connsiteY3" fmla="*/ 138766 h 231776"/>
                    <a:gd name="connsiteX4" fmla="*/ 268928 w 375088"/>
                    <a:gd name="connsiteY4" fmla="*/ 219646 h 231776"/>
                    <a:gd name="connsiteX5" fmla="*/ 247652 w 375088"/>
                    <a:gd name="connsiteY5" fmla="*/ 196850 h 231776"/>
                    <a:gd name="connsiteX6" fmla="*/ 133352 w 375088"/>
                    <a:gd name="connsiteY6" fmla="*/ 203200 h 231776"/>
                    <a:gd name="connsiteX7" fmla="*/ 95252 w 375088"/>
                    <a:gd name="connsiteY7" fmla="*/ 231776 h 231776"/>
                    <a:gd name="connsiteX8" fmla="*/ 0 w 375088"/>
                    <a:gd name="connsiteY8" fmla="*/ 231776 h 231776"/>
                    <a:gd name="connsiteX9" fmla="*/ 3128 w 375088"/>
                    <a:gd name="connsiteY9" fmla="*/ 106690 h 231776"/>
                    <a:gd name="connsiteX10" fmla="*/ 92076 w 375088"/>
                    <a:gd name="connsiteY10" fmla="*/ 88900 h 231776"/>
                    <a:gd name="connsiteX11" fmla="*/ 136528 w 375088"/>
                    <a:gd name="connsiteY11" fmla="*/ 28576 h 231776"/>
                    <a:gd name="connsiteX12" fmla="*/ 190500 w 375088"/>
                    <a:gd name="connsiteY12" fmla="*/ 38100 h 231776"/>
                    <a:gd name="connsiteX13" fmla="*/ 215900 w 375088"/>
                    <a:gd name="connsiteY13" fmla="*/ 0 h 2317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375088" h="231776">
                      <a:moveTo>
                        <a:pt x="215900" y="0"/>
                      </a:moveTo>
                      <a:lnTo>
                        <a:pt x="279400" y="34924"/>
                      </a:lnTo>
                      <a:lnTo>
                        <a:pt x="327800" y="67836"/>
                      </a:lnTo>
                      <a:lnTo>
                        <a:pt x="375088" y="138766"/>
                      </a:lnTo>
                      <a:lnTo>
                        <a:pt x="268928" y="219646"/>
                      </a:lnTo>
                      <a:lnTo>
                        <a:pt x="247652" y="196850"/>
                      </a:lnTo>
                      <a:lnTo>
                        <a:pt x="133352" y="203200"/>
                      </a:lnTo>
                      <a:lnTo>
                        <a:pt x="95252" y="231776"/>
                      </a:lnTo>
                      <a:lnTo>
                        <a:pt x="0" y="231776"/>
                      </a:lnTo>
                      <a:lnTo>
                        <a:pt x="3128" y="106690"/>
                      </a:lnTo>
                      <a:lnTo>
                        <a:pt x="92076" y="88900"/>
                      </a:lnTo>
                      <a:lnTo>
                        <a:pt x="136528" y="28576"/>
                      </a:lnTo>
                      <a:lnTo>
                        <a:pt x="190500" y="38100"/>
                      </a:lnTo>
                      <a:lnTo>
                        <a:pt x="215900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3" name="フリーフォーム: 図形 322">
                  <a:extLst>
                    <a:ext uri="{FF2B5EF4-FFF2-40B4-BE49-F238E27FC236}">
                      <a16:creationId xmlns:a16="http://schemas.microsoft.com/office/drawing/2014/main" id="{C2C3B078-1DBD-4B6B-8987-AA48B4C38E86}"/>
                    </a:ext>
                  </a:extLst>
                </p:cNvPr>
                <p:cNvSpPr/>
                <p:nvPr/>
              </p:nvSpPr>
              <p:spPr>
                <a:xfrm>
                  <a:off x="40506648" y="26974800"/>
                  <a:ext cx="263528" cy="282576"/>
                </a:xfrm>
                <a:custGeom>
                  <a:avLst/>
                  <a:gdLst>
                    <a:gd name="connsiteX0" fmla="*/ 114304 w 263528"/>
                    <a:gd name="connsiteY0" fmla="*/ 0 h 282576"/>
                    <a:gd name="connsiteX1" fmla="*/ 228600 w 263528"/>
                    <a:gd name="connsiteY1" fmla="*/ 184150 h 282576"/>
                    <a:gd name="connsiteX2" fmla="*/ 239884 w 263528"/>
                    <a:gd name="connsiteY2" fmla="*/ 184492 h 282576"/>
                    <a:gd name="connsiteX3" fmla="*/ 263528 w 263528"/>
                    <a:gd name="connsiteY3" fmla="*/ 231776 h 282576"/>
                    <a:gd name="connsiteX4" fmla="*/ 256844 w 263528"/>
                    <a:gd name="connsiteY4" fmla="*/ 250156 h 282576"/>
                    <a:gd name="connsiteX5" fmla="*/ 146052 w 263528"/>
                    <a:gd name="connsiteY5" fmla="*/ 244476 h 282576"/>
                    <a:gd name="connsiteX6" fmla="*/ 79376 w 263528"/>
                    <a:gd name="connsiteY6" fmla="*/ 282576 h 282576"/>
                    <a:gd name="connsiteX7" fmla="*/ 9528 w 263528"/>
                    <a:gd name="connsiteY7" fmla="*/ 180976 h 282576"/>
                    <a:gd name="connsiteX8" fmla="*/ 0 w 263528"/>
                    <a:gd name="connsiteY8" fmla="*/ 111124 h 282576"/>
                    <a:gd name="connsiteX9" fmla="*/ 20208 w 263528"/>
                    <a:gd name="connsiteY9" fmla="*/ 27420 h 282576"/>
                    <a:gd name="connsiteX10" fmla="*/ 22228 w 263528"/>
                    <a:gd name="connsiteY10" fmla="*/ 25400 h 282576"/>
                    <a:gd name="connsiteX11" fmla="*/ 22492 w 263528"/>
                    <a:gd name="connsiteY11" fmla="*/ 18294 h 282576"/>
                    <a:gd name="connsiteX12" fmla="*/ 27972 w 263528"/>
                    <a:gd name="connsiteY12" fmla="*/ 2540 h 282576"/>
                    <a:gd name="connsiteX13" fmla="*/ 114304 w 263528"/>
                    <a:gd name="connsiteY13" fmla="*/ 0 h 2825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263528" h="282576">
                      <a:moveTo>
                        <a:pt x="114304" y="0"/>
                      </a:moveTo>
                      <a:lnTo>
                        <a:pt x="228600" y="184150"/>
                      </a:lnTo>
                      <a:lnTo>
                        <a:pt x="239884" y="184492"/>
                      </a:lnTo>
                      <a:lnTo>
                        <a:pt x="263528" y="231776"/>
                      </a:lnTo>
                      <a:lnTo>
                        <a:pt x="256844" y="250156"/>
                      </a:lnTo>
                      <a:lnTo>
                        <a:pt x="146052" y="244476"/>
                      </a:lnTo>
                      <a:lnTo>
                        <a:pt x="79376" y="282576"/>
                      </a:lnTo>
                      <a:lnTo>
                        <a:pt x="9528" y="180976"/>
                      </a:lnTo>
                      <a:lnTo>
                        <a:pt x="0" y="111124"/>
                      </a:lnTo>
                      <a:lnTo>
                        <a:pt x="20208" y="27420"/>
                      </a:lnTo>
                      <a:lnTo>
                        <a:pt x="22228" y="25400"/>
                      </a:lnTo>
                      <a:lnTo>
                        <a:pt x="22492" y="18294"/>
                      </a:lnTo>
                      <a:lnTo>
                        <a:pt x="27972" y="2540"/>
                      </a:lnTo>
                      <a:lnTo>
                        <a:pt x="114304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4" name="フリーフォーム: 図形 323">
                  <a:extLst>
                    <a:ext uri="{FF2B5EF4-FFF2-40B4-BE49-F238E27FC236}">
                      <a16:creationId xmlns:a16="http://schemas.microsoft.com/office/drawing/2014/main" id="{29B38FFC-13AB-4A58-B520-F8B5F225DFD0}"/>
                    </a:ext>
                  </a:extLst>
                </p:cNvPr>
                <p:cNvSpPr/>
                <p:nvPr/>
              </p:nvSpPr>
              <p:spPr>
                <a:xfrm>
                  <a:off x="40573324" y="27219276"/>
                  <a:ext cx="301944" cy="253662"/>
                </a:xfrm>
                <a:custGeom>
                  <a:avLst/>
                  <a:gdLst>
                    <a:gd name="connsiteX0" fmla="*/ 79376 w 301944"/>
                    <a:gd name="connsiteY0" fmla="*/ 0 h 253662"/>
                    <a:gd name="connsiteX1" fmla="*/ 190168 w 301944"/>
                    <a:gd name="connsiteY1" fmla="*/ 5680 h 253662"/>
                    <a:gd name="connsiteX2" fmla="*/ 184152 w 301944"/>
                    <a:gd name="connsiteY2" fmla="*/ 22224 h 253662"/>
                    <a:gd name="connsiteX3" fmla="*/ 196852 w 301944"/>
                    <a:gd name="connsiteY3" fmla="*/ 73024 h 253662"/>
                    <a:gd name="connsiteX4" fmla="*/ 199072 w 301944"/>
                    <a:gd name="connsiteY4" fmla="*/ 71544 h 253662"/>
                    <a:gd name="connsiteX5" fmla="*/ 222252 w 301944"/>
                    <a:gd name="connsiteY5" fmla="*/ 155574 h 253662"/>
                    <a:gd name="connsiteX6" fmla="*/ 273052 w 301944"/>
                    <a:gd name="connsiteY6" fmla="*/ 206374 h 253662"/>
                    <a:gd name="connsiteX7" fmla="*/ 276124 w 301944"/>
                    <a:gd name="connsiteY7" fmla="*/ 195454 h 253662"/>
                    <a:gd name="connsiteX8" fmla="*/ 298452 w 301944"/>
                    <a:gd name="connsiteY8" fmla="*/ 222248 h 253662"/>
                    <a:gd name="connsiteX9" fmla="*/ 301944 w 301944"/>
                    <a:gd name="connsiteY9" fmla="*/ 253662 h 253662"/>
                    <a:gd name="connsiteX10" fmla="*/ 171452 w 301944"/>
                    <a:gd name="connsiteY10" fmla="*/ 244474 h 253662"/>
                    <a:gd name="connsiteX11" fmla="*/ 87988 w 301944"/>
                    <a:gd name="connsiteY11" fmla="*/ 218572 h 253662"/>
                    <a:gd name="connsiteX12" fmla="*/ 44452 w 301944"/>
                    <a:gd name="connsiteY12" fmla="*/ 152400 h 253662"/>
                    <a:gd name="connsiteX13" fmla="*/ 0 w 301944"/>
                    <a:gd name="connsiteY13" fmla="*/ 123824 h 253662"/>
                    <a:gd name="connsiteX14" fmla="*/ 4016 w 301944"/>
                    <a:gd name="connsiteY14" fmla="*/ 25468 h 253662"/>
                    <a:gd name="connsiteX15" fmla="*/ 12700 w 301944"/>
                    <a:gd name="connsiteY15" fmla="*/ 38100 h 253662"/>
                    <a:gd name="connsiteX16" fmla="*/ 79376 w 301944"/>
                    <a:gd name="connsiteY16" fmla="*/ 0 h 2536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301944" h="253662">
                      <a:moveTo>
                        <a:pt x="79376" y="0"/>
                      </a:moveTo>
                      <a:lnTo>
                        <a:pt x="190168" y="5680"/>
                      </a:lnTo>
                      <a:lnTo>
                        <a:pt x="184152" y="22224"/>
                      </a:lnTo>
                      <a:lnTo>
                        <a:pt x="196852" y="73024"/>
                      </a:lnTo>
                      <a:lnTo>
                        <a:pt x="199072" y="71544"/>
                      </a:lnTo>
                      <a:lnTo>
                        <a:pt x="222252" y="155574"/>
                      </a:lnTo>
                      <a:lnTo>
                        <a:pt x="273052" y="206374"/>
                      </a:lnTo>
                      <a:lnTo>
                        <a:pt x="276124" y="195454"/>
                      </a:lnTo>
                      <a:lnTo>
                        <a:pt x="298452" y="222248"/>
                      </a:lnTo>
                      <a:lnTo>
                        <a:pt x="301944" y="253662"/>
                      </a:lnTo>
                      <a:lnTo>
                        <a:pt x="171452" y="244474"/>
                      </a:lnTo>
                      <a:lnTo>
                        <a:pt x="87988" y="218572"/>
                      </a:lnTo>
                      <a:lnTo>
                        <a:pt x="44452" y="152400"/>
                      </a:lnTo>
                      <a:lnTo>
                        <a:pt x="0" y="123824"/>
                      </a:lnTo>
                      <a:lnTo>
                        <a:pt x="4016" y="25468"/>
                      </a:lnTo>
                      <a:lnTo>
                        <a:pt x="12700" y="38100"/>
                      </a:lnTo>
                      <a:lnTo>
                        <a:pt x="79376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5" name="フリーフォーム: 図形 324">
                  <a:extLst>
                    <a:ext uri="{FF2B5EF4-FFF2-40B4-BE49-F238E27FC236}">
                      <a16:creationId xmlns:a16="http://schemas.microsoft.com/office/drawing/2014/main" id="{1E3C192B-91A4-47C6-B93E-37459F440E06}"/>
                    </a:ext>
                  </a:extLst>
                </p:cNvPr>
                <p:cNvSpPr/>
                <p:nvPr/>
              </p:nvSpPr>
              <p:spPr>
                <a:xfrm>
                  <a:off x="40188488" y="26899106"/>
                  <a:ext cx="388852" cy="443994"/>
                </a:xfrm>
                <a:custGeom>
                  <a:avLst/>
                  <a:gdLst>
                    <a:gd name="connsiteX0" fmla="*/ 223812 w 388852"/>
                    <a:gd name="connsiteY0" fmla="*/ 0 h 443994"/>
                    <a:gd name="connsiteX1" fmla="*/ 273712 w 388852"/>
                    <a:gd name="connsiteY1" fmla="*/ 28070 h 443994"/>
                    <a:gd name="connsiteX2" fmla="*/ 270536 w 388852"/>
                    <a:gd name="connsiteY2" fmla="*/ 101094 h 443994"/>
                    <a:gd name="connsiteX3" fmla="*/ 327688 w 388852"/>
                    <a:gd name="connsiteY3" fmla="*/ 113794 h 443994"/>
                    <a:gd name="connsiteX4" fmla="*/ 338368 w 388852"/>
                    <a:gd name="connsiteY4" fmla="*/ 103114 h 443994"/>
                    <a:gd name="connsiteX5" fmla="*/ 318160 w 388852"/>
                    <a:gd name="connsiteY5" fmla="*/ 186818 h 443994"/>
                    <a:gd name="connsiteX6" fmla="*/ 327688 w 388852"/>
                    <a:gd name="connsiteY6" fmla="*/ 256670 h 443994"/>
                    <a:gd name="connsiteX7" fmla="*/ 388852 w 388852"/>
                    <a:gd name="connsiteY7" fmla="*/ 345638 h 443994"/>
                    <a:gd name="connsiteX8" fmla="*/ 385620 w 388852"/>
                    <a:gd name="connsiteY8" fmla="*/ 424826 h 443994"/>
                    <a:gd name="connsiteX9" fmla="*/ 324512 w 388852"/>
                    <a:gd name="connsiteY9" fmla="*/ 412244 h 443994"/>
                    <a:gd name="connsiteX10" fmla="*/ 184812 w 388852"/>
                    <a:gd name="connsiteY10" fmla="*/ 443994 h 443994"/>
                    <a:gd name="connsiteX11" fmla="*/ 76864 w 388852"/>
                    <a:gd name="connsiteY11" fmla="*/ 339218 h 443994"/>
                    <a:gd name="connsiteX12" fmla="*/ 664 w 388852"/>
                    <a:gd name="connsiteY12" fmla="*/ 351918 h 443994"/>
                    <a:gd name="connsiteX13" fmla="*/ 0 w 388852"/>
                    <a:gd name="connsiteY13" fmla="*/ 349114 h 443994"/>
                    <a:gd name="connsiteX14" fmla="*/ 49164 w 388852"/>
                    <a:gd name="connsiteY14" fmla="*/ 232054 h 443994"/>
                    <a:gd name="connsiteX15" fmla="*/ 216560 w 388852"/>
                    <a:gd name="connsiteY15" fmla="*/ 234444 h 443994"/>
                    <a:gd name="connsiteX16" fmla="*/ 187988 w 388852"/>
                    <a:gd name="connsiteY16" fmla="*/ 97918 h 443994"/>
                    <a:gd name="connsiteX17" fmla="*/ 223812 w 388852"/>
                    <a:gd name="connsiteY17" fmla="*/ 0 h 4439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388852" h="443994">
                      <a:moveTo>
                        <a:pt x="223812" y="0"/>
                      </a:moveTo>
                      <a:lnTo>
                        <a:pt x="273712" y="28070"/>
                      </a:lnTo>
                      <a:lnTo>
                        <a:pt x="270536" y="101094"/>
                      </a:lnTo>
                      <a:lnTo>
                        <a:pt x="327688" y="113794"/>
                      </a:lnTo>
                      <a:lnTo>
                        <a:pt x="338368" y="103114"/>
                      </a:lnTo>
                      <a:lnTo>
                        <a:pt x="318160" y="186818"/>
                      </a:lnTo>
                      <a:lnTo>
                        <a:pt x="327688" y="256670"/>
                      </a:lnTo>
                      <a:lnTo>
                        <a:pt x="388852" y="345638"/>
                      </a:lnTo>
                      <a:lnTo>
                        <a:pt x="385620" y="424826"/>
                      </a:lnTo>
                      <a:lnTo>
                        <a:pt x="324512" y="412244"/>
                      </a:lnTo>
                      <a:lnTo>
                        <a:pt x="184812" y="443994"/>
                      </a:lnTo>
                      <a:lnTo>
                        <a:pt x="76864" y="339218"/>
                      </a:lnTo>
                      <a:lnTo>
                        <a:pt x="664" y="351918"/>
                      </a:lnTo>
                      <a:lnTo>
                        <a:pt x="0" y="349114"/>
                      </a:lnTo>
                      <a:lnTo>
                        <a:pt x="49164" y="232054"/>
                      </a:lnTo>
                      <a:lnTo>
                        <a:pt x="216560" y="234444"/>
                      </a:lnTo>
                      <a:lnTo>
                        <a:pt x="187988" y="97918"/>
                      </a:lnTo>
                      <a:lnTo>
                        <a:pt x="223812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6" name="フリーフォーム: 図形 325">
                  <a:extLst>
                    <a:ext uri="{FF2B5EF4-FFF2-40B4-BE49-F238E27FC236}">
                      <a16:creationId xmlns:a16="http://schemas.microsoft.com/office/drawing/2014/main" id="{EE0B1D71-A568-486D-B704-15A66B082CA7}"/>
                    </a:ext>
                  </a:extLst>
                </p:cNvPr>
                <p:cNvSpPr/>
                <p:nvPr/>
              </p:nvSpPr>
              <p:spPr>
                <a:xfrm>
                  <a:off x="40287576" y="27460576"/>
                  <a:ext cx="244472" cy="153560"/>
                </a:xfrm>
                <a:custGeom>
                  <a:avLst/>
                  <a:gdLst>
                    <a:gd name="connsiteX0" fmla="*/ 231776 w 244472"/>
                    <a:gd name="connsiteY0" fmla="*/ 0 h 153560"/>
                    <a:gd name="connsiteX1" fmla="*/ 242236 w 244472"/>
                    <a:gd name="connsiteY1" fmla="*/ 10878 h 153560"/>
                    <a:gd name="connsiteX2" fmla="*/ 244472 w 244472"/>
                    <a:gd name="connsiteY2" fmla="*/ 44448 h 153560"/>
                    <a:gd name="connsiteX3" fmla="*/ 212724 w 244472"/>
                    <a:gd name="connsiteY3" fmla="*/ 82548 h 153560"/>
                    <a:gd name="connsiteX4" fmla="*/ 187324 w 244472"/>
                    <a:gd name="connsiteY4" fmla="*/ 123824 h 153560"/>
                    <a:gd name="connsiteX5" fmla="*/ 111124 w 244472"/>
                    <a:gd name="connsiteY5" fmla="*/ 142874 h 153560"/>
                    <a:gd name="connsiteX6" fmla="*/ 118248 w 244472"/>
                    <a:gd name="connsiteY6" fmla="*/ 153560 h 153560"/>
                    <a:gd name="connsiteX7" fmla="*/ 69848 w 244472"/>
                    <a:gd name="connsiteY7" fmla="*/ 120648 h 153560"/>
                    <a:gd name="connsiteX8" fmla="*/ 6348 w 244472"/>
                    <a:gd name="connsiteY8" fmla="*/ 85724 h 153560"/>
                    <a:gd name="connsiteX9" fmla="*/ 1684 w 244472"/>
                    <a:gd name="connsiteY9" fmla="*/ 92720 h 153560"/>
                    <a:gd name="connsiteX10" fmla="*/ 0 w 244472"/>
                    <a:gd name="connsiteY10" fmla="*/ 85724 h 153560"/>
                    <a:gd name="connsiteX11" fmla="*/ 85724 w 244472"/>
                    <a:gd name="connsiteY11" fmla="*/ 25400 h 153560"/>
                    <a:gd name="connsiteX12" fmla="*/ 231776 w 244472"/>
                    <a:gd name="connsiteY12" fmla="*/ 0 h 1535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244472" h="153560">
                      <a:moveTo>
                        <a:pt x="231776" y="0"/>
                      </a:moveTo>
                      <a:lnTo>
                        <a:pt x="242236" y="10878"/>
                      </a:lnTo>
                      <a:lnTo>
                        <a:pt x="244472" y="44448"/>
                      </a:lnTo>
                      <a:lnTo>
                        <a:pt x="212724" y="82548"/>
                      </a:lnTo>
                      <a:lnTo>
                        <a:pt x="187324" y="123824"/>
                      </a:lnTo>
                      <a:lnTo>
                        <a:pt x="111124" y="142874"/>
                      </a:lnTo>
                      <a:lnTo>
                        <a:pt x="118248" y="153560"/>
                      </a:lnTo>
                      <a:lnTo>
                        <a:pt x="69848" y="120648"/>
                      </a:lnTo>
                      <a:lnTo>
                        <a:pt x="6348" y="85724"/>
                      </a:lnTo>
                      <a:lnTo>
                        <a:pt x="1684" y="92720"/>
                      </a:lnTo>
                      <a:lnTo>
                        <a:pt x="0" y="85724"/>
                      </a:lnTo>
                      <a:lnTo>
                        <a:pt x="85724" y="25400"/>
                      </a:lnTo>
                      <a:lnTo>
                        <a:pt x="231776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7" name="フリーフォーム: 図形 326">
                  <a:extLst>
                    <a:ext uri="{FF2B5EF4-FFF2-40B4-BE49-F238E27FC236}">
                      <a16:creationId xmlns:a16="http://schemas.microsoft.com/office/drawing/2014/main" id="{8716A1FC-B61A-4FF3-A6C5-9B26FF3B720F}"/>
                    </a:ext>
                  </a:extLst>
                </p:cNvPr>
                <p:cNvSpPr/>
                <p:nvPr/>
              </p:nvSpPr>
              <p:spPr>
                <a:xfrm>
                  <a:off x="40214552" y="27311350"/>
                  <a:ext cx="446760" cy="273050"/>
                </a:xfrm>
                <a:custGeom>
                  <a:avLst/>
                  <a:gdLst>
                    <a:gd name="connsiteX0" fmla="*/ 298448 w 446760"/>
                    <a:gd name="connsiteY0" fmla="*/ 0 h 273050"/>
                    <a:gd name="connsiteX1" fmla="*/ 359556 w 446760"/>
                    <a:gd name="connsiteY1" fmla="*/ 12582 h 273050"/>
                    <a:gd name="connsiteX2" fmla="*/ 358772 w 446760"/>
                    <a:gd name="connsiteY2" fmla="*/ 31750 h 273050"/>
                    <a:gd name="connsiteX3" fmla="*/ 403224 w 446760"/>
                    <a:gd name="connsiteY3" fmla="*/ 60326 h 273050"/>
                    <a:gd name="connsiteX4" fmla="*/ 446760 w 446760"/>
                    <a:gd name="connsiteY4" fmla="*/ 126498 h 273050"/>
                    <a:gd name="connsiteX5" fmla="*/ 438148 w 446760"/>
                    <a:gd name="connsiteY5" fmla="*/ 123826 h 273050"/>
                    <a:gd name="connsiteX6" fmla="*/ 381000 w 446760"/>
                    <a:gd name="connsiteY6" fmla="*/ 168274 h 273050"/>
                    <a:gd name="connsiteX7" fmla="*/ 346072 w 446760"/>
                    <a:gd name="connsiteY7" fmla="*/ 127000 h 273050"/>
                    <a:gd name="connsiteX8" fmla="*/ 314324 w 446760"/>
                    <a:gd name="connsiteY8" fmla="*/ 146050 h 273050"/>
                    <a:gd name="connsiteX9" fmla="*/ 315260 w 446760"/>
                    <a:gd name="connsiteY9" fmla="*/ 160104 h 273050"/>
                    <a:gd name="connsiteX10" fmla="*/ 304800 w 446760"/>
                    <a:gd name="connsiteY10" fmla="*/ 149226 h 273050"/>
                    <a:gd name="connsiteX11" fmla="*/ 158748 w 446760"/>
                    <a:gd name="connsiteY11" fmla="*/ 174626 h 273050"/>
                    <a:gd name="connsiteX12" fmla="*/ 73024 w 446760"/>
                    <a:gd name="connsiteY12" fmla="*/ 234950 h 273050"/>
                    <a:gd name="connsiteX13" fmla="*/ 74708 w 446760"/>
                    <a:gd name="connsiteY13" fmla="*/ 241946 h 273050"/>
                    <a:gd name="connsiteX14" fmla="*/ 53972 w 446760"/>
                    <a:gd name="connsiteY14" fmla="*/ 273050 h 273050"/>
                    <a:gd name="connsiteX15" fmla="*/ 0 w 446760"/>
                    <a:gd name="connsiteY15" fmla="*/ 263526 h 273050"/>
                    <a:gd name="connsiteX16" fmla="*/ 15872 w 446760"/>
                    <a:gd name="connsiteY16" fmla="*/ 203200 h 273050"/>
                    <a:gd name="connsiteX17" fmla="*/ 69848 w 446760"/>
                    <a:gd name="connsiteY17" fmla="*/ 200026 h 273050"/>
                    <a:gd name="connsiteX18" fmla="*/ 98424 w 446760"/>
                    <a:gd name="connsiteY18" fmla="*/ 130174 h 273050"/>
                    <a:gd name="connsiteX19" fmla="*/ 79372 w 446760"/>
                    <a:gd name="connsiteY19" fmla="*/ 73026 h 273050"/>
                    <a:gd name="connsiteX20" fmla="*/ 155572 w 446760"/>
                    <a:gd name="connsiteY20" fmla="*/ 34926 h 273050"/>
                    <a:gd name="connsiteX21" fmla="*/ 159672 w 446760"/>
                    <a:gd name="connsiteY21" fmla="*/ 31540 h 273050"/>
                    <a:gd name="connsiteX22" fmla="*/ 298448 w 446760"/>
                    <a:gd name="connsiteY22" fmla="*/ 0 h 2730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446760" h="273050">
                      <a:moveTo>
                        <a:pt x="298448" y="0"/>
                      </a:moveTo>
                      <a:lnTo>
                        <a:pt x="359556" y="12582"/>
                      </a:lnTo>
                      <a:lnTo>
                        <a:pt x="358772" y="31750"/>
                      </a:lnTo>
                      <a:lnTo>
                        <a:pt x="403224" y="60326"/>
                      </a:lnTo>
                      <a:lnTo>
                        <a:pt x="446760" y="126498"/>
                      </a:lnTo>
                      <a:lnTo>
                        <a:pt x="438148" y="123826"/>
                      </a:lnTo>
                      <a:lnTo>
                        <a:pt x="381000" y="168274"/>
                      </a:lnTo>
                      <a:lnTo>
                        <a:pt x="346072" y="127000"/>
                      </a:lnTo>
                      <a:lnTo>
                        <a:pt x="314324" y="146050"/>
                      </a:lnTo>
                      <a:lnTo>
                        <a:pt x="315260" y="160104"/>
                      </a:lnTo>
                      <a:lnTo>
                        <a:pt x="304800" y="149226"/>
                      </a:lnTo>
                      <a:lnTo>
                        <a:pt x="158748" y="174626"/>
                      </a:lnTo>
                      <a:lnTo>
                        <a:pt x="73024" y="234950"/>
                      </a:lnTo>
                      <a:lnTo>
                        <a:pt x="74708" y="241946"/>
                      </a:lnTo>
                      <a:lnTo>
                        <a:pt x="53972" y="273050"/>
                      </a:lnTo>
                      <a:lnTo>
                        <a:pt x="0" y="263526"/>
                      </a:lnTo>
                      <a:lnTo>
                        <a:pt x="15872" y="203200"/>
                      </a:lnTo>
                      <a:lnTo>
                        <a:pt x="69848" y="200026"/>
                      </a:lnTo>
                      <a:lnTo>
                        <a:pt x="98424" y="130174"/>
                      </a:lnTo>
                      <a:lnTo>
                        <a:pt x="79372" y="73026"/>
                      </a:lnTo>
                      <a:lnTo>
                        <a:pt x="155572" y="34926"/>
                      </a:lnTo>
                      <a:lnTo>
                        <a:pt x="159672" y="31540"/>
                      </a:lnTo>
                      <a:lnTo>
                        <a:pt x="298448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8" name="フリーフォーム: 図形 327">
                  <a:extLst>
                    <a:ext uri="{FF2B5EF4-FFF2-40B4-BE49-F238E27FC236}">
                      <a16:creationId xmlns:a16="http://schemas.microsoft.com/office/drawing/2014/main" id="{C4CE0230-C3C1-4B60-9B95-FC01A2917E3F}"/>
                    </a:ext>
                  </a:extLst>
                </p:cNvPr>
                <p:cNvSpPr/>
                <p:nvPr/>
              </p:nvSpPr>
              <p:spPr>
                <a:xfrm>
                  <a:off x="39994784" y="27384376"/>
                  <a:ext cx="318192" cy="273048"/>
                </a:xfrm>
                <a:custGeom>
                  <a:avLst/>
                  <a:gdLst>
                    <a:gd name="connsiteX0" fmla="*/ 299140 w 318192"/>
                    <a:gd name="connsiteY0" fmla="*/ 0 h 273048"/>
                    <a:gd name="connsiteX1" fmla="*/ 318192 w 318192"/>
                    <a:gd name="connsiteY1" fmla="*/ 57148 h 273048"/>
                    <a:gd name="connsiteX2" fmla="*/ 289616 w 318192"/>
                    <a:gd name="connsiteY2" fmla="*/ 127000 h 273048"/>
                    <a:gd name="connsiteX3" fmla="*/ 235640 w 318192"/>
                    <a:gd name="connsiteY3" fmla="*/ 130174 h 273048"/>
                    <a:gd name="connsiteX4" fmla="*/ 219768 w 318192"/>
                    <a:gd name="connsiteY4" fmla="*/ 190500 h 273048"/>
                    <a:gd name="connsiteX5" fmla="*/ 175316 w 318192"/>
                    <a:gd name="connsiteY5" fmla="*/ 250824 h 273048"/>
                    <a:gd name="connsiteX6" fmla="*/ 86368 w 318192"/>
                    <a:gd name="connsiteY6" fmla="*/ 268614 h 273048"/>
                    <a:gd name="connsiteX7" fmla="*/ 86416 w 318192"/>
                    <a:gd name="connsiteY7" fmla="*/ 266700 h 273048"/>
                    <a:gd name="connsiteX8" fmla="*/ 51492 w 318192"/>
                    <a:gd name="connsiteY8" fmla="*/ 273048 h 273048"/>
                    <a:gd name="connsiteX9" fmla="*/ 41968 w 318192"/>
                    <a:gd name="connsiteY9" fmla="*/ 209548 h 273048"/>
                    <a:gd name="connsiteX10" fmla="*/ 0 w 318192"/>
                    <a:gd name="connsiteY10" fmla="*/ 200222 h 273048"/>
                    <a:gd name="connsiteX11" fmla="*/ 57840 w 318192"/>
                    <a:gd name="connsiteY11" fmla="*/ 98424 h 273048"/>
                    <a:gd name="connsiteX12" fmla="*/ 146740 w 318192"/>
                    <a:gd name="connsiteY12" fmla="*/ 111124 h 273048"/>
                    <a:gd name="connsiteX13" fmla="*/ 181664 w 318192"/>
                    <a:gd name="connsiteY13" fmla="*/ 50800 h 273048"/>
                    <a:gd name="connsiteX14" fmla="*/ 229292 w 318192"/>
                    <a:gd name="connsiteY14" fmla="*/ 50800 h 273048"/>
                    <a:gd name="connsiteX15" fmla="*/ 299140 w 318192"/>
                    <a:gd name="connsiteY15" fmla="*/ 0 h 2730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318192" h="273048">
                      <a:moveTo>
                        <a:pt x="299140" y="0"/>
                      </a:moveTo>
                      <a:lnTo>
                        <a:pt x="318192" y="57148"/>
                      </a:lnTo>
                      <a:lnTo>
                        <a:pt x="289616" y="127000"/>
                      </a:lnTo>
                      <a:lnTo>
                        <a:pt x="235640" y="130174"/>
                      </a:lnTo>
                      <a:lnTo>
                        <a:pt x="219768" y="190500"/>
                      </a:lnTo>
                      <a:lnTo>
                        <a:pt x="175316" y="250824"/>
                      </a:lnTo>
                      <a:lnTo>
                        <a:pt x="86368" y="268614"/>
                      </a:lnTo>
                      <a:lnTo>
                        <a:pt x="86416" y="266700"/>
                      </a:lnTo>
                      <a:lnTo>
                        <a:pt x="51492" y="273048"/>
                      </a:lnTo>
                      <a:lnTo>
                        <a:pt x="41968" y="209548"/>
                      </a:lnTo>
                      <a:lnTo>
                        <a:pt x="0" y="200222"/>
                      </a:lnTo>
                      <a:lnTo>
                        <a:pt x="57840" y="98424"/>
                      </a:lnTo>
                      <a:lnTo>
                        <a:pt x="146740" y="111124"/>
                      </a:lnTo>
                      <a:lnTo>
                        <a:pt x="181664" y="50800"/>
                      </a:lnTo>
                      <a:lnTo>
                        <a:pt x="229292" y="50800"/>
                      </a:lnTo>
                      <a:lnTo>
                        <a:pt x="299140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9" name="フリーフォーム: 図形 328">
                  <a:extLst>
                    <a:ext uri="{FF2B5EF4-FFF2-40B4-BE49-F238E27FC236}">
                      <a16:creationId xmlns:a16="http://schemas.microsoft.com/office/drawing/2014/main" id="{1D3FF542-9739-40E0-8E7D-1B778BBAC771}"/>
                    </a:ext>
                  </a:extLst>
                </p:cNvPr>
                <p:cNvSpPr/>
                <p:nvPr/>
              </p:nvSpPr>
              <p:spPr>
                <a:xfrm>
                  <a:off x="39735332" y="27155776"/>
                  <a:ext cx="420548" cy="280804"/>
                </a:xfrm>
                <a:custGeom>
                  <a:avLst/>
                  <a:gdLst>
                    <a:gd name="connsiteX0" fmla="*/ 272844 w 420548"/>
                    <a:gd name="connsiteY0" fmla="*/ 0 h 280804"/>
                    <a:gd name="connsiteX1" fmla="*/ 326820 w 420548"/>
                    <a:gd name="connsiteY1" fmla="*/ 53974 h 280804"/>
                    <a:gd name="connsiteX2" fmla="*/ 381648 w 420548"/>
                    <a:gd name="connsiteY2" fmla="*/ 25116 h 280804"/>
                    <a:gd name="connsiteX3" fmla="*/ 420548 w 420548"/>
                    <a:gd name="connsiteY3" fmla="*/ 66448 h 280804"/>
                    <a:gd name="connsiteX4" fmla="*/ 358568 w 420548"/>
                    <a:gd name="connsiteY4" fmla="*/ 168274 h 280804"/>
                    <a:gd name="connsiteX5" fmla="*/ 266492 w 420548"/>
                    <a:gd name="connsiteY5" fmla="*/ 187324 h 280804"/>
                    <a:gd name="connsiteX6" fmla="*/ 174420 w 420548"/>
                    <a:gd name="connsiteY6" fmla="*/ 234948 h 280804"/>
                    <a:gd name="connsiteX7" fmla="*/ 145756 w 420548"/>
                    <a:gd name="connsiteY7" fmla="*/ 280804 h 280804"/>
                    <a:gd name="connsiteX8" fmla="*/ 27508 w 420548"/>
                    <a:gd name="connsiteY8" fmla="*/ 248286 h 280804"/>
                    <a:gd name="connsiteX9" fmla="*/ 6144 w 420548"/>
                    <a:gd name="connsiteY9" fmla="*/ 149224 h 280804"/>
                    <a:gd name="connsiteX10" fmla="*/ 0 w 420548"/>
                    <a:gd name="connsiteY10" fmla="*/ 148742 h 280804"/>
                    <a:gd name="connsiteX11" fmla="*/ 14660 w 420548"/>
                    <a:gd name="connsiteY11" fmla="*/ 128400 h 280804"/>
                    <a:gd name="connsiteX12" fmla="*/ 69644 w 420548"/>
                    <a:gd name="connsiteY12" fmla="*/ 130174 h 280804"/>
                    <a:gd name="connsiteX13" fmla="*/ 69060 w 420548"/>
                    <a:gd name="connsiteY13" fmla="*/ 125352 h 280804"/>
                    <a:gd name="connsiteX14" fmla="*/ 174420 w 420548"/>
                    <a:gd name="connsiteY14" fmla="*/ 95248 h 280804"/>
                    <a:gd name="connsiteX15" fmla="*/ 272844 w 420548"/>
                    <a:gd name="connsiteY15" fmla="*/ 0 h 2808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420548" h="280804">
                      <a:moveTo>
                        <a:pt x="272844" y="0"/>
                      </a:moveTo>
                      <a:lnTo>
                        <a:pt x="326820" y="53974"/>
                      </a:lnTo>
                      <a:lnTo>
                        <a:pt x="381648" y="25116"/>
                      </a:lnTo>
                      <a:lnTo>
                        <a:pt x="420548" y="66448"/>
                      </a:lnTo>
                      <a:lnTo>
                        <a:pt x="358568" y="168274"/>
                      </a:lnTo>
                      <a:lnTo>
                        <a:pt x="266492" y="187324"/>
                      </a:lnTo>
                      <a:lnTo>
                        <a:pt x="174420" y="234948"/>
                      </a:lnTo>
                      <a:lnTo>
                        <a:pt x="145756" y="280804"/>
                      </a:lnTo>
                      <a:lnTo>
                        <a:pt x="27508" y="248286"/>
                      </a:lnTo>
                      <a:lnTo>
                        <a:pt x="6144" y="149224"/>
                      </a:lnTo>
                      <a:lnTo>
                        <a:pt x="0" y="148742"/>
                      </a:lnTo>
                      <a:lnTo>
                        <a:pt x="14660" y="128400"/>
                      </a:lnTo>
                      <a:lnTo>
                        <a:pt x="69644" y="130174"/>
                      </a:lnTo>
                      <a:lnTo>
                        <a:pt x="69060" y="125352"/>
                      </a:lnTo>
                      <a:lnTo>
                        <a:pt x="174420" y="95248"/>
                      </a:lnTo>
                      <a:lnTo>
                        <a:pt x="272844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0" name="フリーフォーム: 図形 329">
                  <a:extLst>
                    <a:ext uri="{FF2B5EF4-FFF2-40B4-BE49-F238E27FC236}">
                      <a16:creationId xmlns:a16="http://schemas.microsoft.com/office/drawing/2014/main" id="{5749E584-FC15-4AFA-AE88-6763DFACE8C3}"/>
                    </a:ext>
                  </a:extLst>
                </p:cNvPr>
                <p:cNvSpPr/>
                <p:nvPr/>
              </p:nvSpPr>
              <p:spPr>
                <a:xfrm>
                  <a:off x="40102876" y="27222224"/>
                  <a:ext cx="271348" cy="212952"/>
                </a:xfrm>
                <a:custGeom>
                  <a:avLst/>
                  <a:gdLst>
                    <a:gd name="connsiteX0" fmla="*/ 53004 w 271348"/>
                    <a:gd name="connsiteY0" fmla="*/ 0 h 212952"/>
                    <a:gd name="connsiteX1" fmla="*/ 83100 w 271348"/>
                    <a:gd name="connsiteY1" fmla="*/ 31976 h 212952"/>
                    <a:gd name="connsiteX2" fmla="*/ 85612 w 271348"/>
                    <a:gd name="connsiteY2" fmla="*/ 25996 h 212952"/>
                    <a:gd name="connsiteX3" fmla="*/ 86276 w 271348"/>
                    <a:gd name="connsiteY3" fmla="*/ 28800 h 212952"/>
                    <a:gd name="connsiteX4" fmla="*/ 162476 w 271348"/>
                    <a:gd name="connsiteY4" fmla="*/ 16100 h 212952"/>
                    <a:gd name="connsiteX5" fmla="*/ 270424 w 271348"/>
                    <a:gd name="connsiteY5" fmla="*/ 120876 h 212952"/>
                    <a:gd name="connsiteX6" fmla="*/ 271348 w 271348"/>
                    <a:gd name="connsiteY6" fmla="*/ 120666 h 212952"/>
                    <a:gd name="connsiteX7" fmla="*/ 267248 w 271348"/>
                    <a:gd name="connsiteY7" fmla="*/ 124052 h 212952"/>
                    <a:gd name="connsiteX8" fmla="*/ 191048 w 271348"/>
                    <a:gd name="connsiteY8" fmla="*/ 162152 h 212952"/>
                    <a:gd name="connsiteX9" fmla="*/ 121200 w 271348"/>
                    <a:gd name="connsiteY9" fmla="*/ 212952 h 212952"/>
                    <a:gd name="connsiteX10" fmla="*/ 117572 w 271348"/>
                    <a:gd name="connsiteY10" fmla="*/ 212952 h 212952"/>
                    <a:gd name="connsiteX11" fmla="*/ 92624 w 271348"/>
                    <a:gd name="connsiteY11" fmla="*/ 197076 h 212952"/>
                    <a:gd name="connsiteX12" fmla="*/ 0 w 271348"/>
                    <a:gd name="connsiteY12" fmla="*/ 87082 h 212952"/>
                    <a:gd name="connsiteX13" fmla="*/ 53004 w 271348"/>
                    <a:gd name="connsiteY13" fmla="*/ 0 h 2129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271348" h="212952">
                      <a:moveTo>
                        <a:pt x="53004" y="0"/>
                      </a:moveTo>
                      <a:lnTo>
                        <a:pt x="83100" y="31976"/>
                      </a:lnTo>
                      <a:lnTo>
                        <a:pt x="85612" y="25996"/>
                      </a:lnTo>
                      <a:lnTo>
                        <a:pt x="86276" y="28800"/>
                      </a:lnTo>
                      <a:lnTo>
                        <a:pt x="162476" y="16100"/>
                      </a:lnTo>
                      <a:lnTo>
                        <a:pt x="270424" y="120876"/>
                      </a:lnTo>
                      <a:lnTo>
                        <a:pt x="271348" y="120666"/>
                      </a:lnTo>
                      <a:lnTo>
                        <a:pt x="267248" y="124052"/>
                      </a:lnTo>
                      <a:lnTo>
                        <a:pt x="191048" y="162152"/>
                      </a:lnTo>
                      <a:lnTo>
                        <a:pt x="121200" y="212952"/>
                      </a:lnTo>
                      <a:lnTo>
                        <a:pt x="117572" y="212952"/>
                      </a:lnTo>
                      <a:lnTo>
                        <a:pt x="92624" y="197076"/>
                      </a:lnTo>
                      <a:lnTo>
                        <a:pt x="0" y="87082"/>
                      </a:lnTo>
                      <a:lnTo>
                        <a:pt x="53004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1" name="フリーフォーム: 図形 330">
                  <a:extLst>
                    <a:ext uri="{FF2B5EF4-FFF2-40B4-BE49-F238E27FC236}">
                      <a16:creationId xmlns:a16="http://schemas.microsoft.com/office/drawing/2014/main" id="{EB472851-E931-4434-87FA-A91A3F3752E3}"/>
                    </a:ext>
                  </a:extLst>
                </p:cNvPr>
                <p:cNvSpPr/>
                <p:nvPr/>
              </p:nvSpPr>
              <p:spPr>
                <a:xfrm>
                  <a:off x="39874824" y="27309306"/>
                  <a:ext cx="345624" cy="275292"/>
                </a:xfrm>
                <a:custGeom>
                  <a:avLst/>
                  <a:gdLst>
                    <a:gd name="connsiteX0" fmla="*/ 228052 w 345624"/>
                    <a:gd name="connsiteY0" fmla="*/ 0 h 275292"/>
                    <a:gd name="connsiteX1" fmla="*/ 320676 w 345624"/>
                    <a:gd name="connsiteY1" fmla="*/ 109994 h 275292"/>
                    <a:gd name="connsiteX2" fmla="*/ 345624 w 345624"/>
                    <a:gd name="connsiteY2" fmla="*/ 125870 h 275292"/>
                    <a:gd name="connsiteX3" fmla="*/ 301624 w 345624"/>
                    <a:gd name="connsiteY3" fmla="*/ 125870 h 275292"/>
                    <a:gd name="connsiteX4" fmla="*/ 266700 w 345624"/>
                    <a:gd name="connsiteY4" fmla="*/ 186194 h 275292"/>
                    <a:gd name="connsiteX5" fmla="*/ 177800 w 345624"/>
                    <a:gd name="connsiteY5" fmla="*/ 173494 h 275292"/>
                    <a:gd name="connsiteX6" fmla="*/ 119960 w 345624"/>
                    <a:gd name="connsiteY6" fmla="*/ 275292 h 275292"/>
                    <a:gd name="connsiteX7" fmla="*/ 104776 w 345624"/>
                    <a:gd name="connsiteY7" fmla="*/ 271918 h 275292"/>
                    <a:gd name="connsiteX8" fmla="*/ 0 w 345624"/>
                    <a:gd name="connsiteY8" fmla="*/ 173494 h 275292"/>
                    <a:gd name="connsiteX9" fmla="*/ 12700 w 345624"/>
                    <a:gd name="connsiteY9" fmla="*/ 129044 h 275292"/>
                    <a:gd name="connsiteX10" fmla="*/ 6264 w 345624"/>
                    <a:gd name="connsiteY10" fmla="*/ 127274 h 275292"/>
                    <a:gd name="connsiteX11" fmla="*/ 34928 w 345624"/>
                    <a:gd name="connsiteY11" fmla="*/ 81418 h 275292"/>
                    <a:gd name="connsiteX12" fmla="*/ 127000 w 345624"/>
                    <a:gd name="connsiteY12" fmla="*/ 33794 h 275292"/>
                    <a:gd name="connsiteX13" fmla="*/ 219076 w 345624"/>
                    <a:gd name="connsiteY13" fmla="*/ 14744 h 275292"/>
                    <a:gd name="connsiteX14" fmla="*/ 228052 w 345624"/>
                    <a:gd name="connsiteY14" fmla="*/ 0 h 2752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345624" h="275292">
                      <a:moveTo>
                        <a:pt x="228052" y="0"/>
                      </a:moveTo>
                      <a:lnTo>
                        <a:pt x="320676" y="109994"/>
                      </a:lnTo>
                      <a:lnTo>
                        <a:pt x="345624" y="125870"/>
                      </a:lnTo>
                      <a:lnTo>
                        <a:pt x="301624" y="125870"/>
                      </a:lnTo>
                      <a:lnTo>
                        <a:pt x="266700" y="186194"/>
                      </a:lnTo>
                      <a:lnTo>
                        <a:pt x="177800" y="173494"/>
                      </a:lnTo>
                      <a:lnTo>
                        <a:pt x="119960" y="275292"/>
                      </a:lnTo>
                      <a:lnTo>
                        <a:pt x="104776" y="271918"/>
                      </a:lnTo>
                      <a:lnTo>
                        <a:pt x="0" y="173494"/>
                      </a:lnTo>
                      <a:lnTo>
                        <a:pt x="12700" y="129044"/>
                      </a:lnTo>
                      <a:lnTo>
                        <a:pt x="6264" y="127274"/>
                      </a:lnTo>
                      <a:lnTo>
                        <a:pt x="34928" y="81418"/>
                      </a:lnTo>
                      <a:lnTo>
                        <a:pt x="127000" y="33794"/>
                      </a:lnTo>
                      <a:lnTo>
                        <a:pt x="219076" y="14744"/>
                      </a:lnTo>
                      <a:lnTo>
                        <a:pt x="228052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2" name="フリーフォーム: 図形 331">
                  <a:extLst>
                    <a:ext uri="{FF2B5EF4-FFF2-40B4-BE49-F238E27FC236}">
                      <a16:creationId xmlns:a16="http://schemas.microsoft.com/office/drawing/2014/main" id="{BF5F877E-A025-4600-BF10-0C5A8FDCE4DF}"/>
                    </a:ext>
                  </a:extLst>
                </p:cNvPr>
                <p:cNvSpPr/>
                <p:nvPr/>
              </p:nvSpPr>
              <p:spPr>
                <a:xfrm>
                  <a:off x="40529140" y="26977340"/>
                  <a:ext cx="5480" cy="15754"/>
                </a:xfrm>
                <a:custGeom>
                  <a:avLst/>
                  <a:gdLst>
                    <a:gd name="connsiteX0" fmla="*/ 5480 w 5480"/>
                    <a:gd name="connsiteY0" fmla="*/ 0 h 15754"/>
                    <a:gd name="connsiteX1" fmla="*/ 0 w 5480"/>
                    <a:gd name="connsiteY1" fmla="*/ 15754 h 15754"/>
                    <a:gd name="connsiteX2" fmla="*/ 576 w 5480"/>
                    <a:gd name="connsiteY2" fmla="*/ 144 h 15754"/>
                    <a:gd name="connsiteX3" fmla="*/ 5480 w 5480"/>
                    <a:gd name="connsiteY3" fmla="*/ 0 h 157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5480" h="15754">
                      <a:moveTo>
                        <a:pt x="5480" y="0"/>
                      </a:moveTo>
                      <a:lnTo>
                        <a:pt x="0" y="15754"/>
                      </a:lnTo>
                      <a:lnTo>
                        <a:pt x="576" y="144"/>
                      </a:lnTo>
                      <a:lnTo>
                        <a:pt x="5480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3" name="フリーフォーム: 図形 332">
                  <a:extLst>
                    <a:ext uri="{FF2B5EF4-FFF2-40B4-BE49-F238E27FC236}">
                      <a16:creationId xmlns:a16="http://schemas.microsoft.com/office/drawing/2014/main" id="{61EBA08A-EB1A-4045-B743-D6BE67C5E2B3}"/>
                    </a:ext>
                  </a:extLst>
                </p:cNvPr>
                <p:cNvSpPr/>
                <p:nvPr/>
              </p:nvSpPr>
              <p:spPr>
                <a:xfrm>
                  <a:off x="40526856" y="26993094"/>
                  <a:ext cx="2284" cy="9126"/>
                </a:xfrm>
                <a:custGeom>
                  <a:avLst/>
                  <a:gdLst>
                    <a:gd name="connsiteX0" fmla="*/ 2284 w 2284"/>
                    <a:gd name="connsiteY0" fmla="*/ 0 h 9126"/>
                    <a:gd name="connsiteX1" fmla="*/ 2020 w 2284"/>
                    <a:gd name="connsiteY1" fmla="*/ 7106 h 9126"/>
                    <a:gd name="connsiteX2" fmla="*/ 0 w 2284"/>
                    <a:gd name="connsiteY2" fmla="*/ 9126 h 9126"/>
                    <a:gd name="connsiteX3" fmla="*/ 2020 w 2284"/>
                    <a:gd name="connsiteY3" fmla="*/ 756 h 9126"/>
                    <a:gd name="connsiteX4" fmla="*/ 2284 w 2284"/>
                    <a:gd name="connsiteY4" fmla="*/ 0 h 91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84" h="9126">
                      <a:moveTo>
                        <a:pt x="2284" y="0"/>
                      </a:moveTo>
                      <a:lnTo>
                        <a:pt x="2020" y="7106"/>
                      </a:lnTo>
                      <a:lnTo>
                        <a:pt x="0" y="9126"/>
                      </a:lnTo>
                      <a:lnTo>
                        <a:pt x="2020" y="756"/>
                      </a:lnTo>
                      <a:lnTo>
                        <a:pt x="2284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68" name="フリーフォーム: 図形 267">
                <a:extLst>
                  <a:ext uri="{FF2B5EF4-FFF2-40B4-BE49-F238E27FC236}">
                    <a16:creationId xmlns:a16="http://schemas.microsoft.com/office/drawing/2014/main" id="{C6AFB7A0-4060-45AF-8CB1-BC868D7AEDE0}"/>
                  </a:ext>
                </a:extLst>
              </p:cNvPr>
              <p:cNvSpPr/>
              <p:nvPr/>
            </p:nvSpPr>
            <p:spPr>
              <a:xfrm>
                <a:off x="38338124" y="26228040"/>
                <a:ext cx="3629028" cy="1980248"/>
              </a:xfrm>
              <a:custGeom>
                <a:avLst/>
                <a:gdLst>
                  <a:gd name="connsiteX0" fmla="*/ 1392556 w 3629028"/>
                  <a:gd name="connsiteY0" fmla="*/ 0 h 1980248"/>
                  <a:gd name="connsiteX1" fmla="*/ 1583056 w 3629028"/>
                  <a:gd name="connsiteY1" fmla="*/ 99060 h 1980248"/>
                  <a:gd name="connsiteX2" fmla="*/ 1659256 w 3629028"/>
                  <a:gd name="connsiteY2" fmla="*/ 129540 h 1980248"/>
                  <a:gd name="connsiteX3" fmla="*/ 1849756 w 3629028"/>
                  <a:gd name="connsiteY3" fmla="*/ 152400 h 1980248"/>
                  <a:gd name="connsiteX4" fmla="*/ 1956436 w 3629028"/>
                  <a:gd name="connsiteY4" fmla="*/ 106680 h 1980248"/>
                  <a:gd name="connsiteX5" fmla="*/ 2085976 w 3629028"/>
                  <a:gd name="connsiteY5" fmla="*/ 190500 h 1980248"/>
                  <a:gd name="connsiteX6" fmla="*/ 2276476 w 3629028"/>
                  <a:gd name="connsiteY6" fmla="*/ 342900 h 1980248"/>
                  <a:gd name="connsiteX7" fmla="*/ 2383156 w 3629028"/>
                  <a:gd name="connsiteY7" fmla="*/ 342900 h 1980248"/>
                  <a:gd name="connsiteX8" fmla="*/ 2413636 w 3629028"/>
                  <a:gd name="connsiteY8" fmla="*/ 320040 h 1980248"/>
                  <a:gd name="connsiteX9" fmla="*/ 2474596 w 3629028"/>
                  <a:gd name="connsiteY9" fmla="*/ 327660 h 1980248"/>
                  <a:gd name="connsiteX10" fmla="*/ 2680336 w 3629028"/>
                  <a:gd name="connsiteY10" fmla="*/ 274320 h 1980248"/>
                  <a:gd name="connsiteX11" fmla="*/ 2726056 w 3629028"/>
                  <a:gd name="connsiteY11" fmla="*/ 289560 h 1980248"/>
                  <a:gd name="connsiteX12" fmla="*/ 2794636 w 3629028"/>
                  <a:gd name="connsiteY12" fmla="*/ 335280 h 1980248"/>
                  <a:gd name="connsiteX13" fmla="*/ 2855596 w 3629028"/>
                  <a:gd name="connsiteY13" fmla="*/ 312420 h 1980248"/>
                  <a:gd name="connsiteX14" fmla="*/ 2903552 w 3629028"/>
                  <a:gd name="connsiteY14" fmla="*/ 254368 h 1980248"/>
                  <a:gd name="connsiteX15" fmla="*/ 2898776 w 3629028"/>
                  <a:gd name="connsiteY15" fmla="*/ 251460 h 1980248"/>
                  <a:gd name="connsiteX16" fmla="*/ 2986516 w 3629028"/>
                  <a:gd name="connsiteY16" fmla="*/ 304866 h 1980248"/>
                  <a:gd name="connsiteX17" fmla="*/ 2969896 w 3629028"/>
                  <a:gd name="connsiteY17" fmla="*/ 312420 h 1980248"/>
                  <a:gd name="connsiteX18" fmla="*/ 3038476 w 3629028"/>
                  <a:gd name="connsiteY18" fmla="*/ 495300 h 1980248"/>
                  <a:gd name="connsiteX19" fmla="*/ 3107056 w 3629028"/>
                  <a:gd name="connsiteY19" fmla="*/ 632460 h 1980248"/>
                  <a:gd name="connsiteX20" fmla="*/ 3107056 w 3629028"/>
                  <a:gd name="connsiteY20" fmla="*/ 708660 h 1980248"/>
                  <a:gd name="connsiteX21" fmla="*/ 3253268 w 3629028"/>
                  <a:gd name="connsiteY21" fmla="*/ 752524 h 1980248"/>
                  <a:gd name="connsiteX22" fmla="*/ 3314700 w 3629028"/>
                  <a:gd name="connsiteY22" fmla="*/ 880110 h 1980248"/>
                  <a:gd name="connsiteX23" fmla="*/ 3386140 w 3629028"/>
                  <a:gd name="connsiteY23" fmla="*/ 918210 h 1980248"/>
                  <a:gd name="connsiteX24" fmla="*/ 3381376 w 3629028"/>
                  <a:gd name="connsiteY24" fmla="*/ 1099184 h 1980248"/>
                  <a:gd name="connsiteX25" fmla="*/ 3467100 w 3629028"/>
                  <a:gd name="connsiteY25" fmla="*/ 1284924 h 1980248"/>
                  <a:gd name="connsiteX26" fmla="*/ 3538540 w 3629028"/>
                  <a:gd name="connsiteY26" fmla="*/ 1342072 h 1980248"/>
                  <a:gd name="connsiteX27" fmla="*/ 3629028 w 3629028"/>
                  <a:gd name="connsiteY27" fmla="*/ 1508760 h 1980248"/>
                  <a:gd name="connsiteX28" fmla="*/ 3600452 w 3629028"/>
                  <a:gd name="connsiteY28" fmla="*/ 1889760 h 1980248"/>
                  <a:gd name="connsiteX29" fmla="*/ 3500440 w 3629028"/>
                  <a:gd name="connsiteY29" fmla="*/ 1827848 h 1980248"/>
                  <a:gd name="connsiteX30" fmla="*/ 3414716 w 3629028"/>
                  <a:gd name="connsiteY30" fmla="*/ 1827848 h 1980248"/>
                  <a:gd name="connsiteX31" fmla="*/ 3395664 w 3629028"/>
                  <a:gd name="connsiteY31" fmla="*/ 1780224 h 1980248"/>
                  <a:gd name="connsiteX32" fmla="*/ 3300412 w 3629028"/>
                  <a:gd name="connsiteY32" fmla="*/ 1794510 h 1980248"/>
                  <a:gd name="connsiteX33" fmla="*/ 3233740 w 3629028"/>
                  <a:gd name="connsiteY33" fmla="*/ 1746884 h 1980248"/>
                  <a:gd name="connsiteX34" fmla="*/ 3186116 w 3629028"/>
                  <a:gd name="connsiteY34" fmla="*/ 1770698 h 1980248"/>
                  <a:gd name="connsiteX35" fmla="*/ 3205164 w 3629028"/>
                  <a:gd name="connsiteY35" fmla="*/ 1846898 h 1980248"/>
                  <a:gd name="connsiteX36" fmla="*/ 3157540 w 3629028"/>
                  <a:gd name="connsiteY36" fmla="*/ 1870710 h 1980248"/>
                  <a:gd name="connsiteX37" fmla="*/ 3024188 w 3629028"/>
                  <a:gd name="connsiteY37" fmla="*/ 1818324 h 1980248"/>
                  <a:gd name="connsiteX38" fmla="*/ 2857500 w 3629028"/>
                  <a:gd name="connsiteY38" fmla="*/ 1818324 h 1980248"/>
                  <a:gd name="connsiteX39" fmla="*/ 2795588 w 3629028"/>
                  <a:gd name="connsiteY39" fmla="*/ 1870710 h 1980248"/>
                  <a:gd name="connsiteX40" fmla="*/ 2781300 w 3629028"/>
                  <a:gd name="connsiteY40" fmla="*/ 1927860 h 1980248"/>
                  <a:gd name="connsiteX41" fmla="*/ 2728916 w 3629028"/>
                  <a:gd name="connsiteY41" fmla="*/ 1923098 h 1980248"/>
                  <a:gd name="connsiteX42" fmla="*/ 2690812 w 3629028"/>
                  <a:gd name="connsiteY42" fmla="*/ 1894524 h 1980248"/>
                  <a:gd name="connsiteX43" fmla="*/ 2576516 w 3629028"/>
                  <a:gd name="connsiteY43" fmla="*/ 1980248 h 1980248"/>
                  <a:gd name="connsiteX44" fmla="*/ 2533652 w 3629028"/>
                  <a:gd name="connsiteY44" fmla="*/ 1908810 h 1980248"/>
                  <a:gd name="connsiteX45" fmla="*/ 2524124 w 3629028"/>
                  <a:gd name="connsiteY45" fmla="*/ 1799272 h 1980248"/>
                  <a:gd name="connsiteX46" fmla="*/ 2443164 w 3629028"/>
                  <a:gd name="connsiteY46" fmla="*/ 1870710 h 1980248"/>
                  <a:gd name="connsiteX47" fmla="*/ 2200276 w 3629028"/>
                  <a:gd name="connsiteY47" fmla="*/ 1932624 h 1980248"/>
                  <a:gd name="connsiteX48" fmla="*/ 2114552 w 3629028"/>
                  <a:gd name="connsiteY48" fmla="*/ 1923098 h 1980248"/>
                  <a:gd name="connsiteX49" fmla="*/ 2066924 w 3629028"/>
                  <a:gd name="connsiteY49" fmla="*/ 1942148 h 1980248"/>
                  <a:gd name="connsiteX50" fmla="*/ 1985964 w 3629028"/>
                  <a:gd name="connsiteY50" fmla="*/ 1842136 h 1980248"/>
                  <a:gd name="connsiteX51" fmla="*/ 1885952 w 3629028"/>
                  <a:gd name="connsiteY51" fmla="*/ 1837372 h 1980248"/>
                  <a:gd name="connsiteX52" fmla="*/ 1833564 w 3629028"/>
                  <a:gd name="connsiteY52" fmla="*/ 1775460 h 1980248"/>
                  <a:gd name="connsiteX53" fmla="*/ 1828800 w 3629028"/>
                  <a:gd name="connsiteY53" fmla="*/ 1737360 h 1980248"/>
                  <a:gd name="connsiteX54" fmla="*/ 1743076 w 3629028"/>
                  <a:gd name="connsiteY54" fmla="*/ 1656398 h 1980248"/>
                  <a:gd name="connsiteX55" fmla="*/ 1647828 w 3629028"/>
                  <a:gd name="connsiteY55" fmla="*/ 1680210 h 1980248"/>
                  <a:gd name="connsiteX56" fmla="*/ 1533524 w 3629028"/>
                  <a:gd name="connsiteY56" fmla="*/ 1646872 h 1980248"/>
                  <a:gd name="connsiteX57" fmla="*/ 1452564 w 3629028"/>
                  <a:gd name="connsiteY57" fmla="*/ 1651636 h 1980248"/>
                  <a:gd name="connsiteX58" fmla="*/ 1309688 w 3629028"/>
                  <a:gd name="connsiteY58" fmla="*/ 1570672 h 1980248"/>
                  <a:gd name="connsiteX59" fmla="*/ 1219200 w 3629028"/>
                  <a:gd name="connsiteY59" fmla="*/ 1570672 h 1980248"/>
                  <a:gd name="connsiteX60" fmla="*/ 1162052 w 3629028"/>
                  <a:gd name="connsiteY60" fmla="*/ 1527810 h 1980248"/>
                  <a:gd name="connsiteX61" fmla="*/ 1090612 w 3629028"/>
                  <a:gd name="connsiteY61" fmla="*/ 1556384 h 1980248"/>
                  <a:gd name="connsiteX62" fmla="*/ 976316 w 3629028"/>
                  <a:gd name="connsiteY62" fmla="*/ 1446848 h 1980248"/>
                  <a:gd name="connsiteX63" fmla="*/ 919164 w 3629028"/>
                  <a:gd name="connsiteY63" fmla="*/ 1456372 h 1980248"/>
                  <a:gd name="connsiteX64" fmla="*/ 904876 w 3629028"/>
                  <a:gd name="connsiteY64" fmla="*/ 1489710 h 1980248"/>
                  <a:gd name="connsiteX65" fmla="*/ 795340 w 3629028"/>
                  <a:gd name="connsiteY65" fmla="*/ 1489710 h 1980248"/>
                  <a:gd name="connsiteX66" fmla="*/ 704852 w 3629028"/>
                  <a:gd name="connsiteY66" fmla="*/ 1575436 h 1980248"/>
                  <a:gd name="connsiteX67" fmla="*/ 704852 w 3629028"/>
                  <a:gd name="connsiteY67" fmla="*/ 1613536 h 1980248"/>
                  <a:gd name="connsiteX68" fmla="*/ 666752 w 3629028"/>
                  <a:gd name="connsiteY68" fmla="*/ 1627824 h 1980248"/>
                  <a:gd name="connsiteX69" fmla="*/ 628652 w 3629028"/>
                  <a:gd name="connsiteY69" fmla="*/ 1604010 h 1980248"/>
                  <a:gd name="connsiteX70" fmla="*/ 561976 w 3629028"/>
                  <a:gd name="connsiteY70" fmla="*/ 1656398 h 1980248"/>
                  <a:gd name="connsiteX71" fmla="*/ 433388 w 3629028"/>
                  <a:gd name="connsiteY71" fmla="*/ 1565910 h 1980248"/>
                  <a:gd name="connsiteX72" fmla="*/ 319088 w 3629028"/>
                  <a:gd name="connsiteY72" fmla="*/ 1565910 h 1980248"/>
                  <a:gd name="connsiteX73" fmla="*/ 252412 w 3629028"/>
                  <a:gd name="connsiteY73" fmla="*/ 1527810 h 1980248"/>
                  <a:gd name="connsiteX74" fmla="*/ 247652 w 3629028"/>
                  <a:gd name="connsiteY74" fmla="*/ 1480184 h 1980248"/>
                  <a:gd name="connsiteX75" fmla="*/ 214316 w 3629028"/>
                  <a:gd name="connsiteY75" fmla="*/ 1437324 h 1980248"/>
                  <a:gd name="connsiteX76" fmla="*/ 66676 w 3629028"/>
                  <a:gd name="connsiteY76" fmla="*/ 1418272 h 1980248"/>
                  <a:gd name="connsiteX77" fmla="*/ 57556 w 3629028"/>
                  <a:gd name="connsiteY77" fmla="*/ 1412376 h 1980248"/>
                  <a:gd name="connsiteX78" fmla="*/ 104776 w 3629028"/>
                  <a:gd name="connsiteY78" fmla="*/ 1280160 h 1980248"/>
                  <a:gd name="connsiteX79" fmla="*/ 57152 w 3629028"/>
                  <a:gd name="connsiteY79" fmla="*/ 1242060 h 1980248"/>
                  <a:gd name="connsiteX80" fmla="*/ 0 w 3629028"/>
                  <a:gd name="connsiteY80" fmla="*/ 1194436 h 1980248"/>
                  <a:gd name="connsiteX81" fmla="*/ 0 w 3629028"/>
                  <a:gd name="connsiteY81" fmla="*/ 1115948 h 1980248"/>
                  <a:gd name="connsiteX82" fmla="*/ 5716 w 3629028"/>
                  <a:gd name="connsiteY82" fmla="*/ 1120140 h 1980248"/>
                  <a:gd name="connsiteX83" fmla="*/ 97156 w 3629028"/>
                  <a:gd name="connsiteY83" fmla="*/ 1043940 h 1980248"/>
                  <a:gd name="connsiteX84" fmla="*/ 127636 w 3629028"/>
                  <a:gd name="connsiteY84" fmla="*/ 937260 h 1980248"/>
                  <a:gd name="connsiteX85" fmla="*/ 173356 w 3629028"/>
                  <a:gd name="connsiteY85" fmla="*/ 899160 h 1980248"/>
                  <a:gd name="connsiteX86" fmla="*/ 234316 w 3629028"/>
                  <a:gd name="connsiteY86" fmla="*/ 922020 h 1980248"/>
                  <a:gd name="connsiteX87" fmla="*/ 356236 w 3629028"/>
                  <a:gd name="connsiteY87" fmla="*/ 922020 h 1980248"/>
                  <a:gd name="connsiteX88" fmla="*/ 371476 w 3629028"/>
                  <a:gd name="connsiteY88" fmla="*/ 845820 h 1980248"/>
                  <a:gd name="connsiteX89" fmla="*/ 440056 w 3629028"/>
                  <a:gd name="connsiteY89" fmla="*/ 777240 h 1980248"/>
                  <a:gd name="connsiteX90" fmla="*/ 600076 w 3629028"/>
                  <a:gd name="connsiteY90" fmla="*/ 708660 h 1980248"/>
                  <a:gd name="connsiteX91" fmla="*/ 676276 w 3629028"/>
                  <a:gd name="connsiteY91" fmla="*/ 731520 h 1980248"/>
                  <a:gd name="connsiteX92" fmla="*/ 737236 w 3629028"/>
                  <a:gd name="connsiteY92" fmla="*/ 662940 h 1980248"/>
                  <a:gd name="connsiteX93" fmla="*/ 760096 w 3629028"/>
                  <a:gd name="connsiteY93" fmla="*/ 586740 h 1980248"/>
                  <a:gd name="connsiteX94" fmla="*/ 813436 w 3629028"/>
                  <a:gd name="connsiteY94" fmla="*/ 609600 h 1980248"/>
                  <a:gd name="connsiteX95" fmla="*/ 935356 w 3629028"/>
                  <a:gd name="connsiteY95" fmla="*/ 556260 h 1980248"/>
                  <a:gd name="connsiteX96" fmla="*/ 1003936 w 3629028"/>
                  <a:gd name="connsiteY96" fmla="*/ 556260 h 1980248"/>
                  <a:gd name="connsiteX97" fmla="*/ 1011556 w 3629028"/>
                  <a:gd name="connsiteY97" fmla="*/ 495300 h 1980248"/>
                  <a:gd name="connsiteX98" fmla="*/ 1057276 w 3629028"/>
                  <a:gd name="connsiteY98" fmla="*/ 495300 h 1980248"/>
                  <a:gd name="connsiteX99" fmla="*/ 1057276 w 3629028"/>
                  <a:gd name="connsiteY99" fmla="*/ 342900 h 1980248"/>
                  <a:gd name="connsiteX100" fmla="*/ 1270636 w 3629028"/>
                  <a:gd name="connsiteY100" fmla="*/ 7620 h 19802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</a:cxnLst>
                <a:rect l="l" t="t" r="r" b="b"/>
                <a:pathLst>
                  <a:path w="3629028" h="1980248">
                    <a:moveTo>
                      <a:pt x="1392556" y="0"/>
                    </a:moveTo>
                    <a:lnTo>
                      <a:pt x="1583056" y="99060"/>
                    </a:lnTo>
                    <a:lnTo>
                      <a:pt x="1659256" y="129540"/>
                    </a:lnTo>
                    <a:lnTo>
                      <a:pt x="1849756" y="152400"/>
                    </a:lnTo>
                    <a:lnTo>
                      <a:pt x="1956436" y="106680"/>
                    </a:lnTo>
                    <a:lnTo>
                      <a:pt x="2085976" y="190500"/>
                    </a:lnTo>
                    <a:lnTo>
                      <a:pt x="2276476" y="342900"/>
                    </a:lnTo>
                    <a:lnTo>
                      <a:pt x="2383156" y="342900"/>
                    </a:lnTo>
                    <a:lnTo>
                      <a:pt x="2413636" y="320040"/>
                    </a:lnTo>
                    <a:lnTo>
                      <a:pt x="2474596" y="327660"/>
                    </a:lnTo>
                    <a:lnTo>
                      <a:pt x="2680336" y="274320"/>
                    </a:lnTo>
                    <a:lnTo>
                      <a:pt x="2726056" y="289560"/>
                    </a:lnTo>
                    <a:lnTo>
                      <a:pt x="2794636" y="335280"/>
                    </a:lnTo>
                    <a:lnTo>
                      <a:pt x="2855596" y="312420"/>
                    </a:lnTo>
                    <a:lnTo>
                      <a:pt x="2903552" y="254368"/>
                    </a:lnTo>
                    <a:lnTo>
                      <a:pt x="2898776" y="251460"/>
                    </a:lnTo>
                    <a:lnTo>
                      <a:pt x="2986516" y="304866"/>
                    </a:lnTo>
                    <a:lnTo>
                      <a:pt x="2969896" y="312420"/>
                    </a:lnTo>
                    <a:lnTo>
                      <a:pt x="3038476" y="495300"/>
                    </a:lnTo>
                    <a:lnTo>
                      <a:pt x="3107056" y="632460"/>
                    </a:lnTo>
                    <a:lnTo>
                      <a:pt x="3107056" y="708660"/>
                    </a:lnTo>
                    <a:lnTo>
                      <a:pt x="3253268" y="752524"/>
                    </a:lnTo>
                    <a:lnTo>
                      <a:pt x="3314700" y="880110"/>
                    </a:lnTo>
                    <a:lnTo>
                      <a:pt x="3386140" y="918210"/>
                    </a:lnTo>
                    <a:lnTo>
                      <a:pt x="3381376" y="1099184"/>
                    </a:lnTo>
                    <a:lnTo>
                      <a:pt x="3467100" y="1284924"/>
                    </a:lnTo>
                    <a:lnTo>
                      <a:pt x="3538540" y="1342072"/>
                    </a:lnTo>
                    <a:lnTo>
                      <a:pt x="3629028" y="1508760"/>
                    </a:lnTo>
                    <a:lnTo>
                      <a:pt x="3600452" y="1889760"/>
                    </a:lnTo>
                    <a:lnTo>
                      <a:pt x="3500440" y="1827848"/>
                    </a:lnTo>
                    <a:lnTo>
                      <a:pt x="3414716" y="1827848"/>
                    </a:lnTo>
                    <a:lnTo>
                      <a:pt x="3395664" y="1780224"/>
                    </a:lnTo>
                    <a:lnTo>
                      <a:pt x="3300412" y="1794510"/>
                    </a:lnTo>
                    <a:lnTo>
                      <a:pt x="3233740" y="1746884"/>
                    </a:lnTo>
                    <a:lnTo>
                      <a:pt x="3186116" y="1770698"/>
                    </a:lnTo>
                    <a:lnTo>
                      <a:pt x="3205164" y="1846898"/>
                    </a:lnTo>
                    <a:lnTo>
                      <a:pt x="3157540" y="1870710"/>
                    </a:lnTo>
                    <a:lnTo>
                      <a:pt x="3024188" y="1818324"/>
                    </a:lnTo>
                    <a:lnTo>
                      <a:pt x="2857500" y="1818324"/>
                    </a:lnTo>
                    <a:lnTo>
                      <a:pt x="2795588" y="1870710"/>
                    </a:lnTo>
                    <a:lnTo>
                      <a:pt x="2781300" y="1927860"/>
                    </a:lnTo>
                    <a:lnTo>
                      <a:pt x="2728916" y="1923098"/>
                    </a:lnTo>
                    <a:lnTo>
                      <a:pt x="2690812" y="1894524"/>
                    </a:lnTo>
                    <a:lnTo>
                      <a:pt x="2576516" y="1980248"/>
                    </a:lnTo>
                    <a:lnTo>
                      <a:pt x="2533652" y="1908810"/>
                    </a:lnTo>
                    <a:lnTo>
                      <a:pt x="2524124" y="1799272"/>
                    </a:lnTo>
                    <a:lnTo>
                      <a:pt x="2443164" y="1870710"/>
                    </a:lnTo>
                    <a:lnTo>
                      <a:pt x="2200276" y="1932624"/>
                    </a:lnTo>
                    <a:lnTo>
                      <a:pt x="2114552" y="1923098"/>
                    </a:lnTo>
                    <a:lnTo>
                      <a:pt x="2066924" y="1942148"/>
                    </a:lnTo>
                    <a:lnTo>
                      <a:pt x="1985964" y="1842136"/>
                    </a:lnTo>
                    <a:lnTo>
                      <a:pt x="1885952" y="1837372"/>
                    </a:lnTo>
                    <a:lnTo>
                      <a:pt x="1833564" y="1775460"/>
                    </a:lnTo>
                    <a:lnTo>
                      <a:pt x="1828800" y="1737360"/>
                    </a:lnTo>
                    <a:lnTo>
                      <a:pt x="1743076" y="1656398"/>
                    </a:lnTo>
                    <a:lnTo>
                      <a:pt x="1647828" y="1680210"/>
                    </a:lnTo>
                    <a:lnTo>
                      <a:pt x="1533524" y="1646872"/>
                    </a:lnTo>
                    <a:lnTo>
                      <a:pt x="1452564" y="1651636"/>
                    </a:lnTo>
                    <a:lnTo>
                      <a:pt x="1309688" y="1570672"/>
                    </a:lnTo>
                    <a:lnTo>
                      <a:pt x="1219200" y="1570672"/>
                    </a:lnTo>
                    <a:lnTo>
                      <a:pt x="1162052" y="1527810"/>
                    </a:lnTo>
                    <a:lnTo>
                      <a:pt x="1090612" y="1556384"/>
                    </a:lnTo>
                    <a:lnTo>
                      <a:pt x="976316" y="1446848"/>
                    </a:lnTo>
                    <a:lnTo>
                      <a:pt x="919164" y="1456372"/>
                    </a:lnTo>
                    <a:lnTo>
                      <a:pt x="904876" y="1489710"/>
                    </a:lnTo>
                    <a:lnTo>
                      <a:pt x="795340" y="1489710"/>
                    </a:lnTo>
                    <a:lnTo>
                      <a:pt x="704852" y="1575436"/>
                    </a:lnTo>
                    <a:lnTo>
                      <a:pt x="704852" y="1613536"/>
                    </a:lnTo>
                    <a:lnTo>
                      <a:pt x="666752" y="1627824"/>
                    </a:lnTo>
                    <a:lnTo>
                      <a:pt x="628652" y="1604010"/>
                    </a:lnTo>
                    <a:lnTo>
                      <a:pt x="561976" y="1656398"/>
                    </a:lnTo>
                    <a:lnTo>
                      <a:pt x="433388" y="1565910"/>
                    </a:lnTo>
                    <a:lnTo>
                      <a:pt x="319088" y="1565910"/>
                    </a:lnTo>
                    <a:lnTo>
                      <a:pt x="252412" y="1527810"/>
                    </a:lnTo>
                    <a:lnTo>
                      <a:pt x="247652" y="1480184"/>
                    </a:lnTo>
                    <a:lnTo>
                      <a:pt x="214316" y="1437324"/>
                    </a:lnTo>
                    <a:lnTo>
                      <a:pt x="66676" y="1418272"/>
                    </a:lnTo>
                    <a:lnTo>
                      <a:pt x="57556" y="1412376"/>
                    </a:lnTo>
                    <a:lnTo>
                      <a:pt x="104776" y="1280160"/>
                    </a:lnTo>
                    <a:lnTo>
                      <a:pt x="57152" y="1242060"/>
                    </a:lnTo>
                    <a:lnTo>
                      <a:pt x="0" y="1194436"/>
                    </a:lnTo>
                    <a:lnTo>
                      <a:pt x="0" y="1115948"/>
                    </a:lnTo>
                    <a:lnTo>
                      <a:pt x="5716" y="1120140"/>
                    </a:lnTo>
                    <a:lnTo>
                      <a:pt x="97156" y="1043940"/>
                    </a:lnTo>
                    <a:lnTo>
                      <a:pt x="127636" y="937260"/>
                    </a:lnTo>
                    <a:lnTo>
                      <a:pt x="173356" y="899160"/>
                    </a:lnTo>
                    <a:lnTo>
                      <a:pt x="234316" y="922020"/>
                    </a:lnTo>
                    <a:lnTo>
                      <a:pt x="356236" y="922020"/>
                    </a:lnTo>
                    <a:lnTo>
                      <a:pt x="371476" y="845820"/>
                    </a:lnTo>
                    <a:lnTo>
                      <a:pt x="440056" y="777240"/>
                    </a:lnTo>
                    <a:lnTo>
                      <a:pt x="600076" y="708660"/>
                    </a:lnTo>
                    <a:lnTo>
                      <a:pt x="676276" y="731520"/>
                    </a:lnTo>
                    <a:lnTo>
                      <a:pt x="737236" y="662940"/>
                    </a:lnTo>
                    <a:lnTo>
                      <a:pt x="760096" y="586740"/>
                    </a:lnTo>
                    <a:lnTo>
                      <a:pt x="813436" y="609600"/>
                    </a:lnTo>
                    <a:lnTo>
                      <a:pt x="935356" y="556260"/>
                    </a:lnTo>
                    <a:lnTo>
                      <a:pt x="1003936" y="556260"/>
                    </a:lnTo>
                    <a:lnTo>
                      <a:pt x="1011556" y="495300"/>
                    </a:lnTo>
                    <a:lnTo>
                      <a:pt x="1057276" y="495300"/>
                    </a:lnTo>
                    <a:lnTo>
                      <a:pt x="1057276" y="342900"/>
                    </a:lnTo>
                    <a:lnTo>
                      <a:pt x="1270636" y="7620"/>
                    </a:lnTo>
                    <a:close/>
                  </a:path>
                </a:pathLst>
              </a:custGeom>
              <a:no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9" name="正方形/長方形 268">
                <a:extLst>
                  <a:ext uri="{FF2B5EF4-FFF2-40B4-BE49-F238E27FC236}">
                    <a16:creationId xmlns:a16="http://schemas.microsoft.com/office/drawing/2014/main" id="{E2C14230-793E-4CD2-A0C8-4B334731756F}"/>
                  </a:ext>
                </a:extLst>
              </p:cNvPr>
              <p:cNvSpPr/>
              <p:nvPr/>
            </p:nvSpPr>
            <p:spPr>
              <a:xfrm>
                <a:off x="39839033" y="27069772"/>
                <a:ext cx="896399" cy="3693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800" b="1" spc="50" dirty="0">
                    <a:ln w="11430">
                      <a:noFill/>
                    </a:ln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埼　玉</a:t>
                </a:r>
              </a:p>
            </p:txBody>
          </p:sp>
        </p:grpSp>
      </p:grpSp>
      <p:grpSp>
        <p:nvGrpSpPr>
          <p:cNvPr id="347" name="グループ化 346">
            <a:extLst>
              <a:ext uri="{FF2B5EF4-FFF2-40B4-BE49-F238E27FC236}">
                <a16:creationId xmlns:a16="http://schemas.microsoft.com/office/drawing/2014/main" id="{4E154D69-7980-44E0-8FEC-24B67D9D36E4}"/>
              </a:ext>
            </a:extLst>
          </p:cNvPr>
          <p:cNvGrpSpPr/>
          <p:nvPr/>
        </p:nvGrpSpPr>
        <p:grpSpPr>
          <a:xfrm>
            <a:off x="4414703" y="4578352"/>
            <a:ext cx="2685212" cy="2022474"/>
            <a:chOff x="38970788" y="28514676"/>
            <a:chExt cx="2685212" cy="2022474"/>
          </a:xfrm>
        </p:grpSpPr>
        <p:grpSp>
          <p:nvGrpSpPr>
            <p:cNvPr id="348" name="グループ化 347">
              <a:extLst>
                <a:ext uri="{FF2B5EF4-FFF2-40B4-BE49-F238E27FC236}">
                  <a16:creationId xmlns:a16="http://schemas.microsoft.com/office/drawing/2014/main" id="{3CEB948A-165B-4F94-B256-822F2BA28B75}"/>
                </a:ext>
              </a:extLst>
            </p:cNvPr>
            <p:cNvGrpSpPr/>
            <p:nvPr/>
          </p:nvGrpSpPr>
          <p:grpSpPr>
            <a:xfrm>
              <a:off x="38970788" y="28514676"/>
              <a:ext cx="2685212" cy="2022474"/>
              <a:chOff x="38970788" y="28514676"/>
              <a:chExt cx="2685212" cy="2022474"/>
            </a:xfrm>
          </p:grpSpPr>
          <p:grpSp>
            <p:nvGrpSpPr>
              <p:cNvPr id="350" name="グループ化 349">
                <a:extLst>
                  <a:ext uri="{FF2B5EF4-FFF2-40B4-BE49-F238E27FC236}">
                    <a16:creationId xmlns:a16="http://schemas.microsoft.com/office/drawing/2014/main" id="{72024CB3-A431-4575-85EC-7D3897E5F44D}"/>
                  </a:ext>
                </a:extLst>
              </p:cNvPr>
              <p:cNvGrpSpPr/>
              <p:nvPr/>
            </p:nvGrpSpPr>
            <p:grpSpPr>
              <a:xfrm>
                <a:off x="40646794" y="28831725"/>
                <a:ext cx="747324" cy="1032884"/>
                <a:chOff x="44467500" y="29980446"/>
                <a:chExt cx="747324" cy="1032884"/>
              </a:xfrm>
              <a:solidFill>
                <a:schemeClr val="bg1"/>
              </a:solidFill>
            </p:grpSpPr>
            <p:sp>
              <p:nvSpPr>
                <p:cNvPr id="395" name="フリーフォーム: 図形 394">
                  <a:extLst>
                    <a:ext uri="{FF2B5EF4-FFF2-40B4-BE49-F238E27FC236}">
                      <a16:creationId xmlns:a16="http://schemas.microsoft.com/office/drawing/2014/main" id="{13A55E06-9084-43D9-B0F2-97BFAF6EC05C}"/>
                    </a:ext>
                  </a:extLst>
                </p:cNvPr>
                <p:cNvSpPr/>
                <p:nvPr/>
              </p:nvSpPr>
              <p:spPr>
                <a:xfrm>
                  <a:off x="44710352" y="30308524"/>
                  <a:ext cx="200432" cy="244528"/>
                </a:xfrm>
                <a:custGeom>
                  <a:avLst/>
                  <a:gdLst>
                    <a:gd name="connsiteX0" fmla="*/ 32248 w 200432"/>
                    <a:gd name="connsiteY0" fmla="*/ 0 h 244528"/>
                    <a:gd name="connsiteX1" fmla="*/ 69056 w 200432"/>
                    <a:gd name="connsiteY1" fmla="*/ 14314 h 244528"/>
                    <a:gd name="connsiteX2" fmla="*/ 82296 w 200432"/>
                    <a:gd name="connsiteY2" fmla="*/ 1072 h 244528"/>
                    <a:gd name="connsiteX3" fmla="*/ 121440 w 200432"/>
                    <a:gd name="connsiteY3" fmla="*/ 104800 h 244528"/>
                    <a:gd name="connsiteX4" fmla="*/ 185736 w 200432"/>
                    <a:gd name="connsiteY4" fmla="*/ 73844 h 244528"/>
                    <a:gd name="connsiteX5" fmla="*/ 180972 w 200432"/>
                    <a:gd name="connsiteY5" fmla="*/ 121470 h 244528"/>
                    <a:gd name="connsiteX6" fmla="*/ 196288 w 200432"/>
                    <a:gd name="connsiteY6" fmla="*/ 131682 h 244528"/>
                    <a:gd name="connsiteX7" fmla="*/ 188116 w 200432"/>
                    <a:gd name="connsiteY7" fmla="*/ 166714 h 244528"/>
                    <a:gd name="connsiteX8" fmla="*/ 200432 w 200432"/>
                    <a:gd name="connsiteY8" fmla="*/ 201612 h 244528"/>
                    <a:gd name="connsiteX9" fmla="*/ 195260 w 200432"/>
                    <a:gd name="connsiteY9" fmla="*/ 211956 h 244528"/>
                    <a:gd name="connsiteX10" fmla="*/ 152400 w 200432"/>
                    <a:gd name="connsiteY10" fmla="*/ 209576 h 244528"/>
                    <a:gd name="connsiteX11" fmla="*/ 128584 w 200432"/>
                    <a:gd name="connsiteY11" fmla="*/ 233388 h 244528"/>
                    <a:gd name="connsiteX12" fmla="*/ 95164 w 200432"/>
                    <a:gd name="connsiteY12" fmla="*/ 244528 h 244528"/>
                    <a:gd name="connsiteX13" fmla="*/ 47624 w 200432"/>
                    <a:gd name="connsiteY13" fmla="*/ 226244 h 244528"/>
                    <a:gd name="connsiteX14" fmla="*/ 38096 w 200432"/>
                    <a:gd name="connsiteY14" fmla="*/ 204814 h 244528"/>
                    <a:gd name="connsiteX15" fmla="*/ 8588 w 200432"/>
                    <a:gd name="connsiteY15" fmla="*/ 204814 h 244528"/>
                    <a:gd name="connsiteX16" fmla="*/ 0 w 200432"/>
                    <a:gd name="connsiteY16" fmla="*/ 171476 h 244528"/>
                    <a:gd name="connsiteX17" fmla="*/ 69056 w 200432"/>
                    <a:gd name="connsiteY17" fmla="*/ 159570 h 244528"/>
                    <a:gd name="connsiteX18" fmla="*/ 66672 w 200432"/>
                    <a:gd name="connsiteY18" fmla="*/ 128614 h 244528"/>
                    <a:gd name="connsiteX19" fmla="*/ 35716 w 200432"/>
                    <a:gd name="connsiteY19" fmla="*/ 104800 h 244528"/>
                    <a:gd name="connsiteX20" fmla="*/ 45240 w 200432"/>
                    <a:gd name="connsiteY20" fmla="*/ 83370 h 244528"/>
                    <a:gd name="connsiteX21" fmla="*/ 42860 w 200432"/>
                    <a:gd name="connsiteY21" fmla="*/ 66700 h 244528"/>
                    <a:gd name="connsiteX22" fmla="*/ 32248 w 200432"/>
                    <a:gd name="connsiteY22" fmla="*/ 0 h 2445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200432" h="244528">
                      <a:moveTo>
                        <a:pt x="32248" y="0"/>
                      </a:moveTo>
                      <a:lnTo>
                        <a:pt x="69056" y="14314"/>
                      </a:lnTo>
                      <a:lnTo>
                        <a:pt x="82296" y="1072"/>
                      </a:lnTo>
                      <a:lnTo>
                        <a:pt x="121440" y="104800"/>
                      </a:lnTo>
                      <a:lnTo>
                        <a:pt x="185736" y="73844"/>
                      </a:lnTo>
                      <a:lnTo>
                        <a:pt x="180972" y="121470"/>
                      </a:lnTo>
                      <a:lnTo>
                        <a:pt x="196288" y="131682"/>
                      </a:lnTo>
                      <a:lnTo>
                        <a:pt x="188116" y="166714"/>
                      </a:lnTo>
                      <a:lnTo>
                        <a:pt x="200432" y="201612"/>
                      </a:lnTo>
                      <a:lnTo>
                        <a:pt x="195260" y="211956"/>
                      </a:lnTo>
                      <a:lnTo>
                        <a:pt x="152400" y="209576"/>
                      </a:lnTo>
                      <a:lnTo>
                        <a:pt x="128584" y="233388"/>
                      </a:lnTo>
                      <a:lnTo>
                        <a:pt x="95164" y="244528"/>
                      </a:lnTo>
                      <a:lnTo>
                        <a:pt x="47624" y="226244"/>
                      </a:lnTo>
                      <a:lnTo>
                        <a:pt x="38096" y="204814"/>
                      </a:lnTo>
                      <a:lnTo>
                        <a:pt x="8588" y="204814"/>
                      </a:lnTo>
                      <a:lnTo>
                        <a:pt x="0" y="171476"/>
                      </a:lnTo>
                      <a:lnTo>
                        <a:pt x="69056" y="159570"/>
                      </a:lnTo>
                      <a:lnTo>
                        <a:pt x="66672" y="128614"/>
                      </a:lnTo>
                      <a:lnTo>
                        <a:pt x="35716" y="104800"/>
                      </a:lnTo>
                      <a:lnTo>
                        <a:pt x="45240" y="83370"/>
                      </a:lnTo>
                      <a:lnTo>
                        <a:pt x="42860" y="66700"/>
                      </a:lnTo>
                      <a:lnTo>
                        <a:pt x="32248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6" name="フリーフォーム: 図形 395">
                  <a:extLst>
                    <a:ext uri="{FF2B5EF4-FFF2-40B4-BE49-F238E27FC236}">
                      <a16:creationId xmlns:a16="http://schemas.microsoft.com/office/drawing/2014/main" id="{97C3A74A-1D02-4727-A5A6-3D7B18F5A7AE}"/>
                    </a:ext>
                  </a:extLst>
                </p:cNvPr>
                <p:cNvSpPr/>
                <p:nvPr/>
              </p:nvSpPr>
              <p:spPr>
                <a:xfrm>
                  <a:off x="44493696" y="29980446"/>
                  <a:ext cx="293148" cy="201898"/>
                </a:xfrm>
                <a:custGeom>
                  <a:avLst/>
                  <a:gdLst>
                    <a:gd name="connsiteX0" fmla="*/ 169848 w 293148"/>
                    <a:gd name="connsiteY0" fmla="*/ 0 h 201898"/>
                    <a:gd name="connsiteX1" fmla="*/ 238124 w 293148"/>
                    <a:gd name="connsiteY1" fmla="*/ 2132 h 201898"/>
                    <a:gd name="connsiteX2" fmla="*/ 283368 w 293148"/>
                    <a:gd name="connsiteY2" fmla="*/ 30708 h 201898"/>
                    <a:gd name="connsiteX3" fmla="*/ 276224 w 293148"/>
                    <a:gd name="connsiteY3" fmla="*/ 52140 h 201898"/>
                    <a:gd name="connsiteX4" fmla="*/ 293148 w 293148"/>
                    <a:gd name="connsiteY4" fmla="*/ 67524 h 201898"/>
                    <a:gd name="connsiteX5" fmla="*/ 249992 w 293148"/>
                    <a:gd name="connsiteY5" fmla="*/ 144748 h 201898"/>
                    <a:gd name="connsiteX6" fmla="*/ 247608 w 293148"/>
                    <a:gd name="connsiteY6" fmla="*/ 175704 h 201898"/>
                    <a:gd name="connsiteX7" fmla="*/ 216656 w 293148"/>
                    <a:gd name="connsiteY7" fmla="*/ 178086 h 201898"/>
                    <a:gd name="connsiteX8" fmla="*/ 119024 w 293148"/>
                    <a:gd name="connsiteY8" fmla="*/ 201898 h 201898"/>
                    <a:gd name="connsiteX9" fmla="*/ 107116 w 293148"/>
                    <a:gd name="connsiteY9" fmla="*/ 187610 h 201898"/>
                    <a:gd name="connsiteX10" fmla="*/ 78544 w 293148"/>
                    <a:gd name="connsiteY10" fmla="*/ 170942 h 201898"/>
                    <a:gd name="connsiteX11" fmla="*/ 20128 w 293148"/>
                    <a:gd name="connsiteY11" fmla="*/ 179928 h 201898"/>
                    <a:gd name="connsiteX12" fmla="*/ 9524 w 293148"/>
                    <a:gd name="connsiteY12" fmla="*/ 129926 h 201898"/>
                    <a:gd name="connsiteX13" fmla="*/ 0 w 293148"/>
                    <a:gd name="connsiteY13" fmla="*/ 101352 h 201898"/>
                    <a:gd name="connsiteX14" fmla="*/ 12696 w 293148"/>
                    <a:gd name="connsiteY14" fmla="*/ 60076 h 201898"/>
                    <a:gd name="connsiteX15" fmla="*/ 57712 w 293148"/>
                    <a:gd name="connsiteY15" fmla="*/ 24064 h 201898"/>
                    <a:gd name="connsiteX16" fmla="*/ 64292 w 293148"/>
                    <a:gd name="connsiteY16" fmla="*/ 25944 h 201898"/>
                    <a:gd name="connsiteX17" fmla="*/ 116680 w 293148"/>
                    <a:gd name="connsiteY17" fmla="*/ 85476 h 201898"/>
                    <a:gd name="connsiteX18" fmla="*/ 159544 w 293148"/>
                    <a:gd name="connsiteY18" fmla="*/ 75952 h 201898"/>
                    <a:gd name="connsiteX19" fmla="*/ 161872 w 293148"/>
                    <a:gd name="connsiteY19" fmla="*/ 1388 h 201898"/>
                    <a:gd name="connsiteX20" fmla="*/ 169848 w 293148"/>
                    <a:gd name="connsiteY20" fmla="*/ 0 h 2018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293148" h="201898">
                      <a:moveTo>
                        <a:pt x="169848" y="0"/>
                      </a:moveTo>
                      <a:lnTo>
                        <a:pt x="238124" y="2132"/>
                      </a:lnTo>
                      <a:lnTo>
                        <a:pt x="283368" y="30708"/>
                      </a:lnTo>
                      <a:lnTo>
                        <a:pt x="276224" y="52140"/>
                      </a:lnTo>
                      <a:lnTo>
                        <a:pt x="293148" y="67524"/>
                      </a:lnTo>
                      <a:lnTo>
                        <a:pt x="249992" y="144748"/>
                      </a:lnTo>
                      <a:lnTo>
                        <a:pt x="247608" y="175704"/>
                      </a:lnTo>
                      <a:lnTo>
                        <a:pt x="216656" y="178086"/>
                      </a:lnTo>
                      <a:lnTo>
                        <a:pt x="119024" y="201898"/>
                      </a:lnTo>
                      <a:lnTo>
                        <a:pt x="107116" y="187610"/>
                      </a:lnTo>
                      <a:lnTo>
                        <a:pt x="78544" y="170942"/>
                      </a:lnTo>
                      <a:lnTo>
                        <a:pt x="20128" y="179928"/>
                      </a:lnTo>
                      <a:lnTo>
                        <a:pt x="9524" y="129926"/>
                      </a:lnTo>
                      <a:lnTo>
                        <a:pt x="0" y="101352"/>
                      </a:lnTo>
                      <a:lnTo>
                        <a:pt x="12696" y="60076"/>
                      </a:lnTo>
                      <a:lnTo>
                        <a:pt x="57712" y="24064"/>
                      </a:lnTo>
                      <a:lnTo>
                        <a:pt x="64292" y="25944"/>
                      </a:lnTo>
                      <a:lnTo>
                        <a:pt x="116680" y="85476"/>
                      </a:lnTo>
                      <a:lnTo>
                        <a:pt x="159544" y="75952"/>
                      </a:lnTo>
                      <a:lnTo>
                        <a:pt x="161872" y="1388"/>
                      </a:lnTo>
                      <a:lnTo>
                        <a:pt x="169848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7" name="フリーフォーム: 図形 396">
                  <a:extLst>
                    <a:ext uri="{FF2B5EF4-FFF2-40B4-BE49-F238E27FC236}">
                      <a16:creationId xmlns:a16="http://schemas.microsoft.com/office/drawing/2014/main" id="{185361F1-2CC1-4491-A4CA-C90B68EBE261}"/>
                    </a:ext>
                  </a:extLst>
                </p:cNvPr>
                <p:cNvSpPr/>
                <p:nvPr/>
              </p:nvSpPr>
              <p:spPr>
                <a:xfrm>
                  <a:off x="44843700" y="30085928"/>
                  <a:ext cx="223172" cy="246436"/>
                </a:xfrm>
                <a:custGeom>
                  <a:avLst/>
                  <a:gdLst>
                    <a:gd name="connsiteX0" fmla="*/ 79576 w 223172"/>
                    <a:gd name="connsiteY0" fmla="*/ 0 h 246436"/>
                    <a:gd name="connsiteX1" fmla="*/ 88144 w 223172"/>
                    <a:gd name="connsiteY1" fmla="*/ 8570 h 246436"/>
                    <a:gd name="connsiteX2" fmla="*/ 176252 w 223172"/>
                    <a:gd name="connsiteY2" fmla="*/ 6188 h 246436"/>
                    <a:gd name="connsiteX3" fmla="*/ 223172 w 223172"/>
                    <a:gd name="connsiteY3" fmla="*/ 16388 h 246436"/>
                    <a:gd name="connsiteX4" fmla="*/ 221456 w 223172"/>
                    <a:gd name="connsiteY4" fmla="*/ 24978 h 246436"/>
                    <a:gd name="connsiteX5" fmla="*/ 214856 w 223172"/>
                    <a:gd name="connsiteY5" fmla="*/ 39646 h 246436"/>
                    <a:gd name="connsiteX6" fmla="*/ 188156 w 223172"/>
                    <a:gd name="connsiteY6" fmla="*/ 75244 h 246436"/>
                    <a:gd name="connsiteX7" fmla="*/ 195684 w 223172"/>
                    <a:gd name="connsiteY7" fmla="*/ 80420 h 246436"/>
                    <a:gd name="connsiteX8" fmla="*/ 188120 w 223172"/>
                    <a:gd name="connsiteY8" fmla="*/ 94036 h 246436"/>
                    <a:gd name="connsiteX9" fmla="*/ 183356 w 223172"/>
                    <a:gd name="connsiteY9" fmla="*/ 132136 h 246436"/>
                    <a:gd name="connsiteX10" fmla="*/ 161924 w 223172"/>
                    <a:gd name="connsiteY10" fmla="*/ 172616 h 246436"/>
                    <a:gd name="connsiteX11" fmla="*/ 169068 w 223172"/>
                    <a:gd name="connsiteY11" fmla="*/ 203572 h 246436"/>
                    <a:gd name="connsiteX12" fmla="*/ 150020 w 223172"/>
                    <a:gd name="connsiteY12" fmla="*/ 246436 h 246436"/>
                    <a:gd name="connsiteX13" fmla="*/ 73820 w 223172"/>
                    <a:gd name="connsiteY13" fmla="*/ 244052 h 246436"/>
                    <a:gd name="connsiteX14" fmla="*/ 45244 w 223172"/>
                    <a:gd name="connsiteY14" fmla="*/ 213096 h 246436"/>
                    <a:gd name="connsiteX15" fmla="*/ 0 w 223172"/>
                    <a:gd name="connsiteY15" fmla="*/ 198810 h 246436"/>
                    <a:gd name="connsiteX16" fmla="*/ 0 w 223172"/>
                    <a:gd name="connsiteY16" fmla="*/ 165472 h 246436"/>
                    <a:gd name="connsiteX17" fmla="*/ 45244 w 223172"/>
                    <a:gd name="connsiteY17" fmla="*/ 134516 h 246436"/>
                    <a:gd name="connsiteX18" fmla="*/ 30956 w 223172"/>
                    <a:gd name="connsiteY18" fmla="*/ 67840 h 246436"/>
                    <a:gd name="connsiteX19" fmla="*/ 79576 w 223172"/>
                    <a:gd name="connsiteY19" fmla="*/ 0 h 2464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223172" h="246436">
                      <a:moveTo>
                        <a:pt x="79576" y="0"/>
                      </a:moveTo>
                      <a:lnTo>
                        <a:pt x="88144" y="8570"/>
                      </a:lnTo>
                      <a:lnTo>
                        <a:pt x="176252" y="6188"/>
                      </a:lnTo>
                      <a:lnTo>
                        <a:pt x="223172" y="16388"/>
                      </a:lnTo>
                      <a:lnTo>
                        <a:pt x="221456" y="24978"/>
                      </a:lnTo>
                      <a:lnTo>
                        <a:pt x="214856" y="39646"/>
                      </a:lnTo>
                      <a:lnTo>
                        <a:pt x="188156" y="75244"/>
                      </a:lnTo>
                      <a:lnTo>
                        <a:pt x="195684" y="80420"/>
                      </a:lnTo>
                      <a:lnTo>
                        <a:pt x="188120" y="94036"/>
                      </a:lnTo>
                      <a:lnTo>
                        <a:pt x="183356" y="132136"/>
                      </a:lnTo>
                      <a:lnTo>
                        <a:pt x="161924" y="172616"/>
                      </a:lnTo>
                      <a:lnTo>
                        <a:pt x="169068" y="203572"/>
                      </a:lnTo>
                      <a:lnTo>
                        <a:pt x="150020" y="246436"/>
                      </a:lnTo>
                      <a:lnTo>
                        <a:pt x="73820" y="244052"/>
                      </a:lnTo>
                      <a:lnTo>
                        <a:pt x="45244" y="213096"/>
                      </a:lnTo>
                      <a:lnTo>
                        <a:pt x="0" y="198810"/>
                      </a:lnTo>
                      <a:lnTo>
                        <a:pt x="0" y="165472"/>
                      </a:lnTo>
                      <a:lnTo>
                        <a:pt x="45244" y="134516"/>
                      </a:lnTo>
                      <a:lnTo>
                        <a:pt x="30956" y="67840"/>
                      </a:lnTo>
                      <a:lnTo>
                        <a:pt x="79576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8" name="フリーフォーム: 図形 397">
                  <a:extLst>
                    <a:ext uri="{FF2B5EF4-FFF2-40B4-BE49-F238E27FC236}">
                      <a16:creationId xmlns:a16="http://schemas.microsoft.com/office/drawing/2014/main" id="{4C6D2E7C-1C7C-4F55-82EF-633DBAD5A9E6}"/>
                    </a:ext>
                  </a:extLst>
                </p:cNvPr>
                <p:cNvSpPr/>
                <p:nvPr/>
              </p:nvSpPr>
              <p:spPr>
                <a:xfrm>
                  <a:off x="44467500" y="30284870"/>
                  <a:ext cx="159508" cy="273710"/>
                </a:xfrm>
                <a:custGeom>
                  <a:avLst/>
                  <a:gdLst>
                    <a:gd name="connsiteX0" fmla="*/ 0 w 159508"/>
                    <a:gd name="connsiteY0" fmla="*/ 0 h 273710"/>
                    <a:gd name="connsiteX1" fmla="*/ 4980 w 159508"/>
                    <a:gd name="connsiteY1" fmla="*/ 800 h 273710"/>
                    <a:gd name="connsiteX2" fmla="*/ 10320 w 159508"/>
                    <a:gd name="connsiteY2" fmla="*/ 6476 h 273710"/>
                    <a:gd name="connsiteX3" fmla="*/ 13056 w 159508"/>
                    <a:gd name="connsiteY3" fmla="*/ 2098 h 273710"/>
                    <a:gd name="connsiteX4" fmla="*/ 88068 w 159508"/>
                    <a:gd name="connsiteY4" fmla="*/ 14154 h 273710"/>
                    <a:gd name="connsiteX5" fmla="*/ 90452 w 159508"/>
                    <a:gd name="connsiteY5" fmla="*/ 73686 h 273710"/>
                    <a:gd name="connsiteX6" fmla="*/ 138076 w 159508"/>
                    <a:gd name="connsiteY6" fmla="*/ 128454 h 273710"/>
                    <a:gd name="connsiteX7" fmla="*/ 159508 w 159508"/>
                    <a:gd name="connsiteY7" fmla="*/ 254662 h 273710"/>
                    <a:gd name="connsiteX8" fmla="*/ 130932 w 159508"/>
                    <a:gd name="connsiteY8" fmla="*/ 273710 h 273710"/>
                    <a:gd name="connsiteX9" fmla="*/ 102356 w 159508"/>
                    <a:gd name="connsiteY9" fmla="*/ 242754 h 273710"/>
                    <a:gd name="connsiteX10" fmla="*/ 45000 w 159508"/>
                    <a:gd name="connsiteY10" fmla="*/ 221558 h 273710"/>
                    <a:gd name="connsiteX11" fmla="*/ 47624 w 159508"/>
                    <a:gd name="connsiteY11" fmla="*/ 214440 h 273710"/>
                    <a:gd name="connsiteX12" fmla="*/ 30956 w 159508"/>
                    <a:gd name="connsiteY12" fmla="*/ 195390 h 273710"/>
                    <a:gd name="connsiteX13" fmla="*/ 23812 w 159508"/>
                    <a:gd name="connsiteY13" fmla="*/ 138240 h 273710"/>
                    <a:gd name="connsiteX14" fmla="*/ 0 w 159508"/>
                    <a:gd name="connsiteY14" fmla="*/ 119190 h 273710"/>
                    <a:gd name="connsiteX15" fmla="*/ 0 w 159508"/>
                    <a:gd name="connsiteY15" fmla="*/ 0 h 2737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159508" h="273710">
                      <a:moveTo>
                        <a:pt x="0" y="0"/>
                      </a:moveTo>
                      <a:lnTo>
                        <a:pt x="4980" y="800"/>
                      </a:lnTo>
                      <a:lnTo>
                        <a:pt x="10320" y="6476"/>
                      </a:lnTo>
                      <a:lnTo>
                        <a:pt x="13056" y="2098"/>
                      </a:lnTo>
                      <a:lnTo>
                        <a:pt x="88068" y="14154"/>
                      </a:lnTo>
                      <a:cubicBezTo>
                        <a:pt x="88864" y="33998"/>
                        <a:pt x="89656" y="53842"/>
                        <a:pt x="90452" y="73686"/>
                      </a:cubicBezTo>
                      <a:lnTo>
                        <a:pt x="138076" y="128454"/>
                      </a:lnTo>
                      <a:lnTo>
                        <a:pt x="159508" y="254662"/>
                      </a:lnTo>
                      <a:lnTo>
                        <a:pt x="130932" y="273710"/>
                      </a:lnTo>
                      <a:lnTo>
                        <a:pt x="102356" y="242754"/>
                      </a:lnTo>
                      <a:lnTo>
                        <a:pt x="45000" y="221558"/>
                      </a:lnTo>
                      <a:lnTo>
                        <a:pt x="47624" y="214440"/>
                      </a:lnTo>
                      <a:lnTo>
                        <a:pt x="30956" y="195390"/>
                      </a:lnTo>
                      <a:lnTo>
                        <a:pt x="23812" y="138240"/>
                      </a:lnTo>
                      <a:lnTo>
                        <a:pt x="0" y="11919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9" name="フリーフォーム: 図形 398">
                  <a:extLst>
                    <a:ext uri="{FF2B5EF4-FFF2-40B4-BE49-F238E27FC236}">
                      <a16:creationId xmlns:a16="http://schemas.microsoft.com/office/drawing/2014/main" id="{BFEDD330-81FF-41E4-942A-782BCC90F7CE}"/>
                    </a:ext>
                  </a:extLst>
                </p:cNvPr>
                <p:cNvSpPr/>
                <p:nvPr/>
              </p:nvSpPr>
              <p:spPr>
                <a:xfrm>
                  <a:off x="44967524" y="30470368"/>
                  <a:ext cx="177044" cy="217854"/>
                </a:xfrm>
                <a:custGeom>
                  <a:avLst/>
                  <a:gdLst>
                    <a:gd name="connsiteX0" fmla="*/ 31572 w 177044"/>
                    <a:gd name="connsiteY0" fmla="*/ 0 h 217854"/>
                    <a:gd name="connsiteX1" fmla="*/ 56396 w 177044"/>
                    <a:gd name="connsiteY1" fmla="*/ 52754 h 217854"/>
                    <a:gd name="connsiteX2" fmla="*/ 97668 w 177044"/>
                    <a:gd name="connsiteY2" fmla="*/ 65454 h 217854"/>
                    <a:gd name="connsiteX3" fmla="*/ 173868 w 177044"/>
                    <a:gd name="connsiteY3" fmla="*/ 154354 h 217854"/>
                    <a:gd name="connsiteX4" fmla="*/ 177044 w 177044"/>
                    <a:gd name="connsiteY4" fmla="*/ 208330 h 217854"/>
                    <a:gd name="connsiteX5" fmla="*/ 91320 w 177044"/>
                    <a:gd name="connsiteY5" fmla="*/ 217854 h 217854"/>
                    <a:gd name="connsiteX6" fmla="*/ 51032 w 177044"/>
                    <a:gd name="connsiteY6" fmla="*/ 204426 h 217854"/>
                    <a:gd name="connsiteX7" fmla="*/ 21432 w 177044"/>
                    <a:gd name="connsiteY7" fmla="*/ 121552 h 217854"/>
                    <a:gd name="connsiteX8" fmla="*/ 33340 w 177044"/>
                    <a:gd name="connsiteY8" fmla="*/ 69164 h 217854"/>
                    <a:gd name="connsiteX9" fmla="*/ 0 w 177044"/>
                    <a:gd name="connsiteY9" fmla="*/ 40588 h 217854"/>
                    <a:gd name="connsiteX10" fmla="*/ 31572 w 177044"/>
                    <a:gd name="connsiteY10" fmla="*/ 0 h 2178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77044" h="217854">
                      <a:moveTo>
                        <a:pt x="31572" y="0"/>
                      </a:moveTo>
                      <a:lnTo>
                        <a:pt x="56396" y="52754"/>
                      </a:lnTo>
                      <a:lnTo>
                        <a:pt x="97668" y="65454"/>
                      </a:lnTo>
                      <a:lnTo>
                        <a:pt x="173868" y="154354"/>
                      </a:lnTo>
                      <a:lnTo>
                        <a:pt x="177044" y="208330"/>
                      </a:lnTo>
                      <a:lnTo>
                        <a:pt x="91320" y="217854"/>
                      </a:lnTo>
                      <a:lnTo>
                        <a:pt x="51032" y="204426"/>
                      </a:lnTo>
                      <a:lnTo>
                        <a:pt x="21432" y="121552"/>
                      </a:lnTo>
                      <a:lnTo>
                        <a:pt x="33340" y="69164"/>
                      </a:lnTo>
                      <a:lnTo>
                        <a:pt x="0" y="40588"/>
                      </a:lnTo>
                      <a:lnTo>
                        <a:pt x="31572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0" name="フリーフォーム: 図形 399">
                  <a:extLst>
                    <a:ext uri="{FF2B5EF4-FFF2-40B4-BE49-F238E27FC236}">
                      <a16:creationId xmlns:a16="http://schemas.microsoft.com/office/drawing/2014/main" id="{C6908F4A-08FF-4E43-B72C-34E13E19B6B9}"/>
                    </a:ext>
                  </a:extLst>
                </p:cNvPr>
                <p:cNvSpPr/>
                <p:nvPr/>
              </p:nvSpPr>
              <p:spPr>
                <a:xfrm>
                  <a:off x="44510420" y="30513338"/>
                  <a:ext cx="309468" cy="331252"/>
                </a:xfrm>
                <a:custGeom>
                  <a:avLst/>
                  <a:gdLst>
                    <a:gd name="connsiteX0" fmla="*/ 166592 w 309468"/>
                    <a:gd name="connsiteY0" fmla="*/ 0 h 331252"/>
                    <a:gd name="connsiteX1" fmla="*/ 238028 w 309468"/>
                    <a:gd name="connsiteY1" fmla="*/ 0 h 331252"/>
                    <a:gd name="connsiteX2" fmla="*/ 247556 w 309468"/>
                    <a:gd name="connsiteY2" fmla="*/ 21430 h 331252"/>
                    <a:gd name="connsiteX3" fmla="*/ 309468 w 309468"/>
                    <a:gd name="connsiteY3" fmla="*/ 45242 h 331252"/>
                    <a:gd name="connsiteX4" fmla="*/ 283276 w 309468"/>
                    <a:gd name="connsiteY4" fmla="*/ 102394 h 331252"/>
                    <a:gd name="connsiteX5" fmla="*/ 240412 w 309468"/>
                    <a:gd name="connsiteY5" fmla="*/ 126206 h 331252"/>
                    <a:gd name="connsiteX6" fmla="*/ 249936 w 309468"/>
                    <a:gd name="connsiteY6" fmla="*/ 178594 h 331252"/>
                    <a:gd name="connsiteX7" fmla="*/ 228504 w 309468"/>
                    <a:gd name="connsiteY7" fmla="*/ 230982 h 331252"/>
                    <a:gd name="connsiteX8" fmla="*/ 192788 w 309468"/>
                    <a:gd name="connsiteY8" fmla="*/ 226218 h 331252"/>
                    <a:gd name="connsiteX9" fmla="*/ 176116 w 309468"/>
                    <a:gd name="connsiteY9" fmla="*/ 238126 h 331252"/>
                    <a:gd name="connsiteX10" fmla="*/ 135636 w 309468"/>
                    <a:gd name="connsiteY10" fmla="*/ 238126 h 331252"/>
                    <a:gd name="connsiteX11" fmla="*/ 106676 w 309468"/>
                    <a:gd name="connsiteY11" fmla="*/ 321958 h 331252"/>
                    <a:gd name="connsiteX12" fmla="*/ 83288 w 309468"/>
                    <a:gd name="connsiteY12" fmla="*/ 307440 h 331252"/>
                    <a:gd name="connsiteX13" fmla="*/ 33280 w 309468"/>
                    <a:gd name="connsiteY13" fmla="*/ 331252 h 331252"/>
                    <a:gd name="connsiteX14" fmla="*/ 38044 w 309468"/>
                    <a:gd name="connsiteY14" fmla="*/ 250290 h 331252"/>
                    <a:gd name="connsiteX15" fmla="*/ 0 w 309468"/>
                    <a:gd name="connsiteY15" fmla="*/ 217002 h 331252"/>
                    <a:gd name="connsiteX16" fmla="*/ 35624 w 309468"/>
                    <a:gd name="connsiteY16" fmla="*/ 188118 h 331252"/>
                    <a:gd name="connsiteX17" fmla="*/ 78484 w 309468"/>
                    <a:gd name="connsiteY17" fmla="*/ 188118 h 331252"/>
                    <a:gd name="connsiteX18" fmla="*/ 126112 w 309468"/>
                    <a:gd name="connsiteY18" fmla="*/ 145256 h 331252"/>
                    <a:gd name="connsiteX19" fmla="*/ 149924 w 309468"/>
                    <a:gd name="connsiteY19" fmla="*/ 83342 h 331252"/>
                    <a:gd name="connsiteX20" fmla="*/ 152304 w 309468"/>
                    <a:gd name="connsiteY20" fmla="*/ 42862 h 331252"/>
                    <a:gd name="connsiteX21" fmla="*/ 166592 w 309468"/>
                    <a:gd name="connsiteY21" fmla="*/ 0 h 3312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309468" h="331252">
                      <a:moveTo>
                        <a:pt x="166592" y="0"/>
                      </a:moveTo>
                      <a:lnTo>
                        <a:pt x="238028" y="0"/>
                      </a:lnTo>
                      <a:lnTo>
                        <a:pt x="247556" y="21430"/>
                      </a:lnTo>
                      <a:lnTo>
                        <a:pt x="309468" y="45242"/>
                      </a:lnTo>
                      <a:lnTo>
                        <a:pt x="283276" y="102394"/>
                      </a:lnTo>
                      <a:lnTo>
                        <a:pt x="240412" y="126206"/>
                      </a:lnTo>
                      <a:lnTo>
                        <a:pt x="249936" y="178594"/>
                      </a:lnTo>
                      <a:lnTo>
                        <a:pt x="228504" y="230982"/>
                      </a:lnTo>
                      <a:lnTo>
                        <a:pt x="192788" y="226218"/>
                      </a:lnTo>
                      <a:lnTo>
                        <a:pt x="176116" y="238126"/>
                      </a:lnTo>
                      <a:lnTo>
                        <a:pt x="135636" y="238126"/>
                      </a:lnTo>
                      <a:lnTo>
                        <a:pt x="106676" y="321958"/>
                      </a:lnTo>
                      <a:lnTo>
                        <a:pt x="83288" y="307440"/>
                      </a:lnTo>
                      <a:lnTo>
                        <a:pt x="33280" y="331252"/>
                      </a:lnTo>
                      <a:lnTo>
                        <a:pt x="38044" y="250290"/>
                      </a:lnTo>
                      <a:lnTo>
                        <a:pt x="0" y="217002"/>
                      </a:lnTo>
                      <a:lnTo>
                        <a:pt x="35624" y="188118"/>
                      </a:lnTo>
                      <a:lnTo>
                        <a:pt x="78484" y="188118"/>
                      </a:lnTo>
                      <a:lnTo>
                        <a:pt x="126112" y="145256"/>
                      </a:lnTo>
                      <a:lnTo>
                        <a:pt x="149924" y="83342"/>
                      </a:lnTo>
                      <a:lnTo>
                        <a:pt x="152304" y="42862"/>
                      </a:lnTo>
                      <a:lnTo>
                        <a:pt x="166592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1" name="フリーフォーム: 図形 400">
                  <a:extLst>
                    <a:ext uri="{FF2B5EF4-FFF2-40B4-BE49-F238E27FC236}">
                      <a16:creationId xmlns:a16="http://schemas.microsoft.com/office/drawing/2014/main" id="{8A74CB36-25AF-4F49-BD26-91AFE1D8F74D}"/>
                    </a:ext>
                  </a:extLst>
                </p:cNvPr>
                <p:cNvSpPr/>
                <p:nvPr/>
              </p:nvSpPr>
              <p:spPr>
                <a:xfrm>
                  <a:off x="44837344" y="30748232"/>
                  <a:ext cx="189752" cy="265098"/>
                </a:xfrm>
                <a:custGeom>
                  <a:avLst/>
                  <a:gdLst>
                    <a:gd name="connsiteX0" fmla="*/ 138260 w 189752"/>
                    <a:gd name="connsiteY0" fmla="*/ 0 h 265098"/>
                    <a:gd name="connsiteX1" fmla="*/ 189752 w 189752"/>
                    <a:gd name="connsiteY1" fmla="*/ 41590 h 265098"/>
                    <a:gd name="connsiteX2" fmla="*/ 173876 w 189752"/>
                    <a:gd name="connsiteY2" fmla="*/ 155890 h 265098"/>
                    <a:gd name="connsiteX3" fmla="*/ 138952 w 189752"/>
                    <a:gd name="connsiteY3" fmla="*/ 178114 h 265098"/>
                    <a:gd name="connsiteX4" fmla="*/ 138952 w 189752"/>
                    <a:gd name="connsiteY4" fmla="*/ 209866 h 265098"/>
                    <a:gd name="connsiteX5" fmla="*/ 169908 w 189752"/>
                    <a:gd name="connsiteY5" fmla="*/ 217008 h 265098"/>
                    <a:gd name="connsiteX6" fmla="*/ 78236 w 189752"/>
                    <a:gd name="connsiteY6" fmla="*/ 265098 h 265098"/>
                    <a:gd name="connsiteX7" fmla="*/ 27824 w 189752"/>
                    <a:gd name="connsiteY7" fmla="*/ 243996 h 265098"/>
                    <a:gd name="connsiteX8" fmla="*/ 26248 w 189752"/>
                    <a:gd name="connsiteY8" fmla="*/ 244674 h 265098"/>
                    <a:gd name="connsiteX9" fmla="*/ 1632 w 189752"/>
                    <a:gd name="connsiteY9" fmla="*/ 193990 h 265098"/>
                    <a:gd name="connsiteX10" fmla="*/ 0 w 189752"/>
                    <a:gd name="connsiteY10" fmla="*/ 192920 h 265098"/>
                    <a:gd name="connsiteX11" fmla="*/ 32552 w 189752"/>
                    <a:gd name="connsiteY11" fmla="*/ 93718 h 265098"/>
                    <a:gd name="connsiteX12" fmla="*/ 101608 w 189752"/>
                    <a:gd name="connsiteY12" fmla="*/ 65144 h 265098"/>
                    <a:gd name="connsiteX13" fmla="*/ 137324 w 189752"/>
                    <a:gd name="connsiteY13" fmla="*/ 848 h 265098"/>
                    <a:gd name="connsiteX14" fmla="*/ 138260 w 189752"/>
                    <a:gd name="connsiteY14" fmla="*/ 0 h 2650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89752" h="265098">
                      <a:moveTo>
                        <a:pt x="138260" y="0"/>
                      </a:moveTo>
                      <a:lnTo>
                        <a:pt x="189752" y="41590"/>
                      </a:lnTo>
                      <a:lnTo>
                        <a:pt x="173876" y="155890"/>
                      </a:lnTo>
                      <a:lnTo>
                        <a:pt x="138952" y="178114"/>
                      </a:lnTo>
                      <a:lnTo>
                        <a:pt x="138952" y="209866"/>
                      </a:lnTo>
                      <a:lnTo>
                        <a:pt x="169908" y="217008"/>
                      </a:lnTo>
                      <a:lnTo>
                        <a:pt x="78236" y="265098"/>
                      </a:lnTo>
                      <a:lnTo>
                        <a:pt x="27824" y="243996"/>
                      </a:lnTo>
                      <a:lnTo>
                        <a:pt x="26248" y="244674"/>
                      </a:lnTo>
                      <a:lnTo>
                        <a:pt x="1632" y="193990"/>
                      </a:lnTo>
                      <a:lnTo>
                        <a:pt x="0" y="192920"/>
                      </a:lnTo>
                      <a:lnTo>
                        <a:pt x="32552" y="93718"/>
                      </a:lnTo>
                      <a:lnTo>
                        <a:pt x="101608" y="65144"/>
                      </a:lnTo>
                      <a:lnTo>
                        <a:pt x="137324" y="848"/>
                      </a:lnTo>
                      <a:lnTo>
                        <a:pt x="138260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2" name="フリーフォーム: 図形 401">
                  <a:extLst>
                    <a:ext uri="{FF2B5EF4-FFF2-40B4-BE49-F238E27FC236}">
                      <a16:creationId xmlns:a16="http://schemas.microsoft.com/office/drawing/2014/main" id="{0D606FFB-E32D-43FC-97CD-A088C7FF8E34}"/>
                    </a:ext>
                  </a:extLst>
                </p:cNvPr>
                <p:cNvSpPr/>
                <p:nvPr/>
              </p:nvSpPr>
              <p:spPr>
                <a:xfrm>
                  <a:off x="44724660" y="30047970"/>
                  <a:ext cx="198616" cy="201736"/>
                </a:xfrm>
                <a:custGeom>
                  <a:avLst/>
                  <a:gdLst>
                    <a:gd name="connsiteX0" fmla="*/ 62184 w 198616"/>
                    <a:gd name="connsiteY0" fmla="*/ 0 h 201736"/>
                    <a:gd name="connsiteX1" fmla="*/ 71452 w 198616"/>
                    <a:gd name="connsiteY1" fmla="*/ 8428 h 201736"/>
                    <a:gd name="connsiteX2" fmla="*/ 111932 w 198616"/>
                    <a:gd name="connsiteY2" fmla="*/ 17952 h 201736"/>
                    <a:gd name="connsiteX3" fmla="*/ 140508 w 198616"/>
                    <a:gd name="connsiteY3" fmla="*/ 34620 h 201736"/>
                    <a:gd name="connsiteX4" fmla="*/ 183372 w 198616"/>
                    <a:gd name="connsiteY4" fmla="*/ 22716 h 201736"/>
                    <a:gd name="connsiteX5" fmla="*/ 198616 w 198616"/>
                    <a:gd name="connsiteY5" fmla="*/ 37958 h 201736"/>
                    <a:gd name="connsiteX6" fmla="*/ 149996 w 198616"/>
                    <a:gd name="connsiteY6" fmla="*/ 105798 h 201736"/>
                    <a:gd name="connsiteX7" fmla="*/ 164284 w 198616"/>
                    <a:gd name="connsiteY7" fmla="*/ 172474 h 201736"/>
                    <a:gd name="connsiteX8" fmla="*/ 121516 w 198616"/>
                    <a:gd name="connsiteY8" fmla="*/ 201736 h 201736"/>
                    <a:gd name="connsiteX9" fmla="*/ 78560 w 198616"/>
                    <a:gd name="connsiteY9" fmla="*/ 181998 h 201736"/>
                    <a:gd name="connsiteX10" fmla="*/ 23788 w 198616"/>
                    <a:gd name="connsiteY10" fmla="*/ 196286 h 201736"/>
                    <a:gd name="connsiteX11" fmla="*/ 0 w 198616"/>
                    <a:gd name="connsiteY11" fmla="*/ 109460 h 201736"/>
                    <a:gd name="connsiteX12" fmla="*/ 16644 w 198616"/>
                    <a:gd name="connsiteY12" fmla="*/ 108180 h 201736"/>
                    <a:gd name="connsiteX13" fmla="*/ 19028 w 198616"/>
                    <a:gd name="connsiteY13" fmla="*/ 77224 h 201736"/>
                    <a:gd name="connsiteX14" fmla="*/ 62184 w 198616"/>
                    <a:gd name="connsiteY14" fmla="*/ 0 h 2017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98616" h="201736">
                      <a:moveTo>
                        <a:pt x="62184" y="0"/>
                      </a:moveTo>
                      <a:lnTo>
                        <a:pt x="71452" y="8428"/>
                      </a:lnTo>
                      <a:lnTo>
                        <a:pt x="111932" y="17952"/>
                      </a:lnTo>
                      <a:lnTo>
                        <a:pt x="140508" y="34620"/>
                      </a:lnTo>
                      <a:lnTo>
                        <a:pt x="183372" y="22716"/>
                      </a:lnTo>
                      <a:lnTo>
                        <a:pt x="198616" y="37958"/>
                      </a:lnTo>
                      <a:lnTo>
                        <a:pt x="149996" y="105798"/>
                      </a:lnTo>
                      <a:lnTo>
                        <a:pt x="164284" y="172474"/>
                      </a:lnTo>
                      <a:lnTo>
                        <a:pt x="121516" y="201736"/>
                      </a:lnTo>
                      <a:lnTo>
                        <a:pt x="78560" y="181998"/>
                      </a:lnTo>
                      <a:lnTo>
                        <a:pt x="23788" y="196286"/>
                      </a:lnTo>
                      <a:lnTo>
                        <a:pt x="0" y="109460"/>
                      </a:lnTo>
                      <a:lnTo>
                        <a:pt x="16644" y="108180"/>
                      </a:lnTo>
                      <a:lnTo>
                        <a:pt x="19028" y="77224"/>
                      </a:lnTo>
                      <a:lnTo>
                        <a:pt x="62184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3" name="フリーフォーム: 図形 402">
                  <a:extLst>
                    <a:ext uri="{FF2B5EF4-FFF2-40B4-BE49-F238E27FC236}">
                      <a16:creationId xmlns:a16="http://schemas.microsoft.com/office/drawing/2014/main" id="{EC329DE2-83D6-4E60-8430-A2F2F658FF67}"/>
                    </a:ext>
                  </a:extLst>
                </p:cNvPr>
                <p:cNvSpPr/>
                <p:nvPr/>
              </p:nvSpPr>
              <p:spPr>
                <a:xfrm>
                  <a:off x="45005624" y="30156410"/>
                  <a:ext cx="209200" cy="274636"/>
                </a:xfrm>
                <a:custGeom>
                  <a:avLst/>
                  <a:gdLst>
                    <a:gd name="connsiteX0" fmla="*/ 104816 w 209200"/>
                    <a:gd name="connsiteY0" fmla="*/ 0 h 274636"/>
                    <a:gd name="connsiteX1" fmla="*/ 159584 w 209200"/>
                    <a:gd name="connsiteY1" fmla="*/ 145256 h 274636"/>
                    <a:gd name="connsiteX2" fmla="*/ 190540 w 209200"/>
                    <a:gd name="connsiteY2" fmla="*/ 161924 h 274636"/>
                    <a:gd name="connsiteX3" fmla="*/ 209200 w 209200"/>
                    <a:gd name="connsiteY3" fmla="*/ 218716 h 274636"/>
                    <a:gd name="connsiteX4" fmla="*/ 183396 w 209200"/>
                    <a:gd name="connsiteY4" fmla="*/ 233362 h 274636"/>
                    <a:gd name="connsiteX5" fmla="*/ 145296 w 209200"/>
                    <a:gd name="connsiteY5" fmla="*/ 223836 h 274636"/>
                    <a:gd name="connsiteX6" fmla="*/ 123072 w 209200"/>
                    <a:gd name="connsiteY6" fmla="*/ 274636 h 274636"/>
                    <a:gd name="connsiteX7" fmla="*/ 112988 w 209200"/>
                    <a:gd name="connsiteY7" fmla="*/ 272804 h 274636"/>
                    <a:gd name="connsiteX8" fmla="*/ 42864 w 209200"/>
                    <a:gd name="connsiteY8" fmla="*/ 149758 h 274636"/>
                    <a:gd name="connsiteX9" fmla="*/ 6496 w 209200"/>
                    <a:gd name="connsiteY9" fmla="*/ 130274 h 274636"/>
                    <a:gd name="connsiteX10" fmla="*/ 0 w 209200"/>
                    <a:gd name="connsiteY10" fmla="*/ 102134 h 274636"/>
                    <a:gd name="connsiteX11" fmla="*/ 21432 w 209200"/>
                    <a:gd name="connsiteY11" fmla="*/ 61654 h 274636"/>
                    <a:gd name="connsiteX12" fmla="*/ 26196 w 209200"/>
                    <a:gd name="connsiteY12" fmla="*/ 23554 h 274636"/>
                    <a:gd name="connsiteX13" fmla="*/ 33760 w 209200"/>
                    <a:gd name="connsiteY13" fmla="*/ 9938 h 274636"/>
                    <a:gd name="connsiteX14" fmla="*/ 64332 w 209200"/>
                    <a:gd name="connsiteY14" fmla="*/ 30956 h 274636"/>
                    <a:gd name="connsiteX15" fmla="*/ 104816 w 209200"/>
                    <a:gd name="connsiteY15" fmla="*/ 0 h 2746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209200" h="274636">
                      <a:moveTo>
                        <a:pt x="104816" y="0"/>
                      </a:moveTo>
                      <a:lnTo>
                        <a:pt x="159584" y="145256"/>
                      </a:lnTo>
                      <a:lnTo>
                        <a:pt x="190540" y="161924"/>
                      </a:lnTo>
                      <a:lnTo>
                        <a:pt x="209200" y="218716"/>
                      </a:lnTo>
                      <a:lnTo>
                        <a:pt x="183396" y="233362"/>
                      </a:lnTo>
                      <a:lnTo>
                        <a:pt x="145296" y="223836"/>
                      </a:lnTo>
                      <a:lnTo>
                        <a:pt x="123072" y="274636"/>
                      </a:lnTo>
                      <a:lnTo>
                        <a:pt x="112988" y="272804"/>
                      </a:lnTo>
                      <a:lnTo>
                        <a:pt x="42864" y="149758"/>
                      </a:lnTo>
                      <a:lnTo>
                        <a:pt x="6496" y="130274"/>
                      </a:lnTo>
                      <a:lnTo>
                        <a:pt x="0" y="102134"/>
                      </a:lnTo>
                      <a:lnTo>
                        <a:pt x="21432" y="61654"/>
                      </a:lnTo>
                      <a:lnTo>
                        <a:pt x="26196" y="23554"/>
                      </a:lnTo>
                      <a:lnTo>
                        <a:pt x="33760" y="9938"/>
                      </a:lnTo>
                      <a:lnTo>
                        <a:pt x="64332" y="30956"/>
                      </a:lnTo>
                      <a:lnTo>
                        <a:pt x="104816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4" name="フリーフォーム: 図形 403">
                  <a:extLst>
                    <a:ext uri="{FF2B5EF4-FFF2-40B4-BE49-F238E27FC236}">
                      <a16:creationId xmlns:a16="http://schemas.microsoft.com/office/drawing/2014/main" id="{D2D1B339-09C9-4E73-BCB9-462CA498788F}"/>
                    </a:ext>
                  </a:extLst>
                </p:cNvPr>
                <p:cNvSpPr/>
                <p:nvPr/>
              </p:nvSpPr>
              <p:spPr>
                <a:xfrm>
                  <a:off x="44498456" y="30499050"/>
                  <a:ext cx="187552" cy="231290"/>
                </a:xfrm>
                <a:custGeom>
                  <a:avLst/>
                  <a:gdLst>
                    <a:gd name="connsiteX0" fmla="*/ 142840 w 187552"/>
                    <a:gd name="connsiteY0" fmla="*/ 0 h 231290"/>
                    <a:gd name="connsiteX1" fmla="*/ 183320 w 187552"/>
                    <a:gd name="connsiteY1" fmla="*/ 7144 h 231290"/>
                    <a:gd name="connsiteX2" fmla="*/ 187552 w 187552"/>
                    <a:gd name="connsiteY2" fmla="*/ 14288 h 231290"/>
                    <a:gd name="connsiteX3" fmla="*/ 178556 w 187552"/>
                    <a:gd name="connsiteY3" fmla="*/ 14288 h 231290"/>
                    <a:gd name="connsiteX4" fmla="*/ 164268 w 187552"/>
                    <a:gd name="connsiteY4" fmla="*/ 57150 h 231290"/>
                    <a:gd name="connsiteX5" fmla="*/ 161888 w 187552"/>
                    <a:gd name="connsiteY5" fmla="*/ 97630 h 231290"/>
                    <a:gd name="connsiteX6" fmla="*/ 138076 w 187552"/>
                    <a:gd name="connsiteY6" fmla="*/ 159544 h 231290"/>
                    <a:gd name="connsiteX7" fmla="*/ 90448 w 187552"/>
                    <a:gd name="connsiteY7" fmla="*/ 202406 h 231290"/>
                    <a:gd name="connsiteX8" fmla="*/ 47588 w 187552"/>
                    <a:gd name="connsiteY8" fmla="*/ 202406 h 231290"/>
                    <a:gd name="connsiteX9" fmla="*/ 11964 w 187552"/>
                    <a:gd name="connsiteY9" fmla="*/ 231290 h 231290"/>
                    <a:gd name="connsiteX10" fmla="*/ 11908 w 187552"/>
                    <a:gd name="connsiteY10" fmla="*/ 231240 h 231290"/>
                    <a:gd name="connsiteX11" fmla="*/ 0 w 187552"/>
                    <a:gd name="connsiteY11" fmla="*/ 45504 h 231290"/>
                    <a:gd name="connsiteX12" fmla="*/ 14044 w 187552"/>
                    <a:gd name="connsiteY12" fmla="*/ 7378 h 231290"/>
                    <a:gd name="connsiteX13" fmla="*/ 71400 w 187552"/>
                    <a:gd name="connsiteY13" fmla="*/ 28574 h 231290"/>
                    <a:gd name="connsiteX14" fmla="*/ 99976 w 187552"/>
                    <a:gd name="connsiteY14" fmla="*/ 59530 h 231290"/>
                    <a:gd name="connsiteX15" fmla="*/ 128552 w 187552"/>
                    <a:gd name="connsiteY15" fmla="*/ 40482 h 231290"/>
                    <a:gd name="connsiteX16" fmla="*/ 122500 w 187552"/>
                    <a:gd name="connsiteY16" fmla="*/ 4842 h 231290"/>
                    <a:gd name="connsiteX17" fmla="*/ 142840 w 187552"/>
                    <a:gd name="connsiteY17" fmla="*/ 0 h 2312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187552" h="231290">
                      <a:moveTo>
                        <a:pt x="142840" y="0"/>
                      </a:moveTo>
                      <a:lnTo>
                        <a:pt x="183320" y="7144"/>
                      </a:lnTo>
                      <a:lnTo>
                        <a:pt x="187552" y="14288"/>
                      </a:lnTo>
                      <a:lnTo>
                        <a:pt x="178556" y="14288"/>
                      </a:lnTo>
                      <a:lnTo>
                        <a:pt x="164268" y="57150"/>
                      </a:lnTo>
                      <a:lnTo>
                        <a:pt x="161888" y="97630"/>
                      </a:lnTo>
                      <a:lnTo>
                        <a:pt x="138076" y="159544"/>
                      </a:lnTo>
                      <a:lnTo>
                        <a:pt x="90448" y="202406"/>
                      </a:lnTo>
                      <a:lnTo>
                        <a:pt x="47588" y="202406"/>
                      </a:lnTo>
                      <a:lnTo>
                        <a:pt x="11964" y="231290"/>
                      </a:lnTo>
                      <a:lnTo>
                        <a:pt x="11908" y="231240"/>
                      </a:lnTo>
                      <a:lnTo>
                        <a:pt x="0" y="45504"/>
                      </a:lnTo>
                      <a:lnTo>
                        <a:pt x="14044" y="7378"/>
                      </a:lnTo>
                      <a:lnTo>
                        <a:pt x="71400" y="28574"/>
                      </a:lnTo>
                      <a:lnTo>
                        <a:pt x="99976" y="59530"/>
                      </a:lnTo>
                      <a:lnTo>
                        <a:pt x="128552" y="40482"/>
                      </a:lnTo>
                      <a:lnTo>
                        <a:pt x="122500" y="4842"/>
                      </a:lnTo>
                      <a:lnTo>
                        <a:pt x="142840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5" name="フリーフォーム: 図形 404">
                  <a:extLst>
                    <a:ext uri="{FF2B5EF4-FFF2-40B4-BE49-F238E27FC236}">
                      <a16:creationId xmlns:a16="http://schemas.microsoft.com/office/drawing/2014/main" id="{83524B7E-A6BE-4CB0-9F2B-D0E6C3FC0DEB}"/>
                    </a:ext>
                  </a:extLst>
                </p:cNvPr>
                <p:cNvSpPr/>
                <p:nvPr/>
              </p:nvSpPr>
              <p:spPr>
                <a:xfrm>
                  <a:off x="44617096" y="30737530"/>
                  <a:ext cx="254636" cy="203622"/>
                </a:xfrm>
                <a:custGeom>
                  <a:avLst/>
                  <a:gdLst>
                    <a:gd name="connsiteX0" fmla="*/ 124604 w 254636"/>
                    <a:gd name="connsiteY0" fmla="*/ 0 h 203622"/>
                    <a:gd name="connsiteX1" fmla="*/ 152784 w 254636"/>
                    <a:gd name="connsiteY1" fmla="*/ 16314 h 203622"/>
                    <a:gd name="connsiteX2" fmla="*/ 145640 w 254636"/>
                    <a:gd name="connsiteY2" fmla="*/ 52034 h 203622"/>
                    <a:gd name="connsiteX3" fmla="*/ 198028 w 254636"/>
                    <a:gd name="connsiteY3" fmla="*/ 56794 h 203622"/>
                    <a:gd name="connsiteX4" fmla="*/ 243272 w 254636"/>
                    <a:gd name="connsiteY4" fmla="*/ 78226 h 203622"/>
                    <a:gd name="connsiteX5" fmla="*/ 254636 w 254636"/>
                    <a:gd name="connsiteY5" fmla="*/ 103660 h 203622"/>
                    <a:gd name="connsiteX6" fmla="*/ 252800 w 254636"/>
                    <a:gd name="connsiteY6" fmla="*/ 104420 h 203622"/>
                    <a:gd name="connsiteX7" fmla="*/ 220248 w 254636"/>
                    <a:gd name="connsiteY7" fmla="*/ 203622 h 203622"/>
                    <a:gd name="connsiteX8" fmla="*/ 145680 w 254636"/>
                    <a:gd name="connsiteY8" fmla="*/ 154686 h 203622"/>
                    <a:gd name="connsiteX9" fmla="*/ 121868 w 254636"/>
                    <a:gd name="connsiteY9" fmla="*/ 168972 h 203622"/>
                    <a:gd name="connsiteX10" fmla="*/ 86148 w 254636"/>
                    <a:gd name="connsiteY10" fmla="*/ 99916 h 203622"/>
                    <a:gd name="connsiteX11" fmla="*/ 45668 w 254636"/>
                    <a:gd name="connsiteY11" fmla="*/ 126112 h 203622"/>
                    <a:gd name="connsiteX12" fmla="*/ 0 w 254636"/>
                    <a:gd name="connsiteY12" fmla="*/ 97766 h 203622"/>
                    <a:gd name="connsiteX13" fmla="*/ 28960 w 254636"/>
                    <a:gd name="connsiteY13" fmla="*/ 13934 h 203622"/>
                    <a:gd name="connsiteX14" fmla="*/ 69440 w 254636"/>
                    <a:gd name="connsiteY14" fmla="*/ 13934 h 203622"/>
                    <a:gd name="connsiteX15" fmla="*/ 86112 w 254636"/>
                    <a:gd name="connsiteY15" fmla="*/ 2026 h 203622"/>
                    <a:gd name="connsiteX16" fmla="*/ 121828 w 254636"/>
                    <a:gd name="connsiteY16" fmla="*/ 6790 h 203622"/>
                    <a:gd name="connsiteX17" fmla="*/ 124604 w 254636"/>
                    <a:gd name="connsiteY17" fmla="*/ 0 h 2036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254636" h="203622">
                      <a:moveTo>
                        <a:pt x="124604" y="0"/>
                      </a:moveTo>
                      <a:lnTo>
                        <a:pt x="152784" y="16314"/>
                      </a:lnTo>
                      <a:lnTo>
                        <a:pt x="145640" y="52034"/>
                      </a:lnTo>
                      <a:lnTo>
                        <a:pt x="198028" y="56794"/>
                      </a:lnTo>
                      <a:lnTo>
                        <a:pt x="243272" y="78226"/>
                      </a:lnTo>
                      <a:lnTo>
                        <a:pt x="254636" y="103660"/>
                      </a:lnTo>
                      <a:lnTo>
                        <a:pt x="252800" y="104420"/>
                      </a:lnTo>
                      <a:lnTo>
                        <a:pt x="220248" y="203622"/>
                      </a:lnTo>
                      <a:lnTo>
                        <a:pt x="145680" y="154686"/>
                      </a:lnTo>
                      <a:lnTo>
                        <a:pt x="121868" y="168972"/>
                      </a:lnTo>
                      <a:lnTo>
                        <a:pt x="86148" y="99916"/>
                      </a:lnTo>
                      <a:lnTo>
                        <a:pt x="45668" y="126112"/>
                      </a:lnTo>
                      <a:lnTo>
                        <a:pt x="0" y="97766"/>
                      </a:lnTo>
                      <a:lnTo>
                        <a:pt x="28960" y="13934"/>
                      </a:lnTo>
                      <a:lnTo>
                        <a:pt x="69440" y="13934"/>
                      </a:lnTo>
                      <a:lnTo>
                        <a:pt x="86112" y="2026"/>
                      </a:lnTo>
                      <a:lnTo>
                        <a:pt x="121828" y="6790"/>
                      </a:lnTo>
                      <a:lnTo>
                        <a:pt x="124604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6" name="フリーフォーム: 図形 405">
                  <a:extLst>
                    <a:ext uri="{FF2B5EF4-FFF2-40B4-BE49-F238E27FC236}">
                      <a16:creationId xmlns:a16="http://schemas.microsoft.com/office/drawing/2014/main" id="{4D033BA4-3DF3-444D-865F-9D39D330B0B5}"/>
                    </a:ext>
                  </a:extLst>
                </p:cNvPr>
                <p:cNvSpPr/>
                <p:nvPr/>
              </p:nvSpPr>
              <p:spPr>
                <a:xfrm>
                  <a:off x="44480556" y="30151388"/>
                  <a:ext cx="369552" cy="171450"/>
                </a:xfrm>
                <a:custGeom>
                  <a:avLst/>
                  <a:gdLst>
                    <a:gd name="connsiteX0" fmla="*/ 91684 w 369552"/>
                    <a:gd name="connsiteY0" fmla="*/ 0 h 171450"/>
                    <a:gd name="connsiteX1" fmla="*/ 120256 w 369552"/>
                    <a:gd name="connsiteY1" fmla="*/ 16668 h 171450"/>
                    <a:gd name="connsiteX2" fmla="*/ 132164 w 369552"/>
                    <a:gd name="connsiteY2" fmla="*/ 30956 h 171450"/>
                    <a:gd name="connsiteX3" fmla="*/ 229796 w 369552"/>
                    <a:gd name="connsiteY3" fmla="*/ 7144 h 171450"/>
                    <a:gd name="connsiteX4" fmla="*/ 244104 w 369552"/>
                    <a:gd name="connsiteY4" fmla="*/ 6042 h 171450"/>
                    <a:gd name="connsiteX5" fmla="*/ 267892 w 369552"/>
                    <a:gd name="connsiteY5" fmla="*/ 92868 h 171450"/>
                    <a:gd name="connsiteX6" fmla="*/ 322664 w 369552"/>
                    <a:gd name="connsiteY6" fmla="*/ 78580 h 171450"/>
                    <a:gd name="connsiteX7" fmla="*/ 365620 w 369552"/>
                    <a:gd name="connsiteY7" fmla="*/ 98318 h 171450"/>
                    <a:gd name="connsiteX8" fmla="*/ 363144 w 369552"/>
                    <a:gd name="connsiteY8" fmla="*/ 100012 h 171450"/>
                    <a:gd name="connsiteX9" fmla="*/ 363144 w 369552"/>
                    <a:gd name="connsiteY9" fmla="*/ 133350 h 171450"/>
                    <a:gd name="connsiteX10" fmla="*/ 369552 w 369552"/>
                    <a:gd name="connsiteY10" fmla="*/ 135374 h 171450"/>
                    <a:gd name="connsiteX11" fmla="*/ 322664 w 369552"/>
                    <a:gd name="connsiteY11" fmla="*/ 147636 h 171450"/>
                    <a:gd name="connsiteX12" fmla="*/ 298852 w 369552"/>
                    <a:gd name="connsiteY12" fmla="*/ 171450 h 171450"/>
                    <a:gd name="connsiteX13" fmla="*/ 255988 w 369552"/>
                    <a:gd name="connsiteY13" fmla="*/ 154780 h 171450"/>
                    <a:gd name="connsiteX14" fmla="*/ 201220 w 369552"/>
                    <a:gd name="connsiteY14" fmla="*/ 154780 h 171450"/>
                    <a:gd name="connsiteX15" fmla="*/ 167884 w 369552"/>
                    <a:gd name="connsiteY15" fmla="*/ 126206 h 171450"/>
                    <a:gd name="connsiteX16" fmla="*/ 146452 w 369552"/>
                    <a:gd name="connsiteY16" fmla="*/ 147636 h 171450"/>
                    <a:gd name="connsiteX17" fmla="*/ 94064 w 369552"/>
                    <a:gd name="connsiteY17" fmla="*/ 116680 h 171450"/>
                    <a:gd name="connsiteX18" fmla="*/ 53328 w 369552"/>
                    <a:gd name="connsiteY18" fmla="*/ 144152 h 171450"/>
                    <a:gd name="connsiteX19" fmla="*/ 0 w 369552"/>
                    <a:gd name="connsiteY19" fmla="*/ 135580 h 171450"/>
                    <a:gd name="connsiteX20" fmla="*/ 44888 w 369552"/>
                    <a:gd name="connsiteY20" fmla="*/ 63758 h 171450"/>
                    <a:gd name="connsiteX21" fmla="*/ 33268 w 369552"/>
                    <a:gd name="connsiteY21" fmla="*/ 8986 h 171450"/>
                    <a:gd name="connsiteX22" fmla="*/ 91684 w 369552"/>
                    <a:gd name="connsiteY22" fmla="*/ 0 h 1714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369552" h="171450">
                      <a:moveTo>
                        <a:pt x="91684" y="0"/>
                      </a:moveTo>
                      <a:lnTo>
                        <a:pt x="120256" y="16668"/>
                      </a:lnTo>
                      <a:lnTo>
                        <a:pt x="132164" y="30956"/>
                      </a:lnTo>
                      <a:lnTo>
                        <a:pt x="229796" y="7144"/>
                      </a:lnTo>
                      <a:lnTo>
                        <a:pt x="244104" y="6042"/>
                      </a:lnTo>
                      <a:lnTo>
                        <a:pt x="267892" y="92868"/>
                      </a:lnTo>
                      <a:lnTo>
                        <a:pt x="322664" y="78580"/>
                      </a:lnTo>
                      <a:lnTo>
                        <a:pt x="365620" y="98318"/>
                      </a:lnTo>
                      <a:lnTo>
                        <a:pt x="363144" y="100012"/>
                      </a:lnTo>
                      <a:lnTo>
                        <a:pt x="363144" y="133350"/>
                      </a:lnTo>
                      <a:lnTo>
                        <a:pt x="369552" y="135374"/>
                      </a:lnTo>
                      <a:lnTo>
                        <a:pt x="322664" y="147636"/>
                      </a:lnTo>
                      <a:lnTo>
                        <a:pt x="298852" y="171450"/>
                      </a:lnTo>
                      <a:lnTo>
                        <a:pt x="255988" y="154780"/>
                      </a:lnTo>
                      <a:lnTo>
                        <a:pt x="201220" y="154780"/>
                      </a:lnTo>
                      <a:lnTo>
                        <a:pt x="167884" y="126206"/>
                      </a:lnTo>
                      <a:lnTo>
                        <a:pt x="146452" y="147636"/>
                      </a:lnTo>
                      <a:lnTo>
                        <a:pt x="94064" y="116680"/>
                      </a:lnTo>
                      <a:lnTo>
                        <a:pt x="53328" y="144152"/>
                      </a:lnTo>
                      <a:lnTo>
                        <a:pt x="0" y="135580"/>
                      </a:lnTo>
                      <a:lnTo>
                        <a:pt x="44888" y="63758"/>
                      </a:lnTo>
                      <a:lnTo>
                        <a:pt x="33268" y="8986"/>
                      </a:lnTo>
                      <a:lnTo>
                        <a:pt x="91684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7" name="フリーフォーム: 図形 406">
                  <a:extLst>
                    <a:ext uri="{FF2B5EF4-FFF2-40B4-BE49-F238E27FC236}">
                      <a16:creationId xmlns:a16="http://schemas.microsoft.com/office/drawing/2014/main" id="{5A652919-1AE7-4017-B8DE-0BD9BAB7BBCF}"/>
                    </a:ext>
                  </a:extLst>
                </p:cNvPr>
                <p:cNvSpPr/>
                <p:nvPr/>
              </p:nvSpPr>
              <p:spPr>
                <a:xfrm>
                  <a:off x="44898468" y="30403800"/>
                  <a:ext cx="156660" cy="121444"/>
                </a:xfrm>
                <a:custGeom>
                  <a:avLst/>
                  <a:gdLst>
                    <a:gd name="connsiteX0" fmla="*/ 16668 w 156660"/>
                    <a:gd name="connsiteY0" fmla="*/ 0 h 121444"/>
                    <a:gd name="connsiteX1" fmla="*/ 69056 w 156660"/>
                    <a:gd name="connsiteY1" fmla="*/ 23812 h 121444"/>
                    <a:gd name="connsiteX2" fmla="*/ 156660 w 156660"/>
                    <a:gd name="connsiteY2" fmla="*/ 26998 h 121444"/>
                    <a:gd name="connsiteX3" fmla="*/ 134976 w 156660"/>
                    <a:gd name="connsiteY3" fmla="*/ 30422 h 121444"/>
                    <a:gd name="connsiteX4" fmla="*/ 100052 w 156660"/>
                    <a:gd name="connsiteY4" fmla="*/ 65346 h 121444"/>
                    <a:gd name="connsiteX5" fmla="*/ 100628 w 156660"/>
                    <a:gd name="connsiteY5" fmla="*/ 66568 h 121444"/>
                    <a:gd name="connsiteX6" fmla="*/ 69056 w 156660"/>
                    <a:gd name="connsiteY6" fmla="*/ 107156 h 121444"/>
                    <a:gd name="connsiteX7" fmla="*/ 83036 w 156660"/>
                    <a:gd name="connsiteY7" fmla="*/ 119140 h 121444"/>
                    <a:gd name="connsiteX8" fmla="*/ 66676 w 156660"/>
                    <a:gd name="connsiteY8" fmla="*/ 121444 h 121444"/>
                    <a:gd name="connsiteX9" fmla="*/ 14288 w 156660"/>
                    <a:gd name="connsiteY9" fmla="*/ 111920 h 121444"/>
                    <a:gd name="connsiteX10" fmla="*/ 0 w 156660"/>
                    <a:gd name="connsiteY10" fmla="*/ 71438 h 121444"/>
                    <a:gd name="connsiteX11" fmla="*/ 16668 w 156660"/>
                    <a:gd name="connsiteY11" fmla="*/ 0 h 1214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56660" h="121444">
                      <a:moveTo>
                        <a:pt x="16668" y="0"/>
                      </a:moveTo>
                      <a:lnTo>
                        <a:pt x="69056" y="23812"/>
                      </a:lnTo>
                      <a:lnTo>
                        <a:pt x="156660" y="26998"/>
                      </a:lnTo>
                      <a:lnTo>
                        <a:pt x="134976" y="30422"/>
                      </a:lnTo>
                      <a:lnTo>
                        <a:pt x="100052" y="65346"/>
                      </a:lnTo>
                      <a:lnTo>
                        <a:pt x="100628" y="66568"/>
                      </a:lnTo>
                      <a:lnTo>
                        <a:pt x="69056" y="107156"/>
                      </a:lnTo>
                      <a:lnTo>
                        <a:pt x="83036" y="119140"/>
                      </a:lnTo>
                      <a:lnTo>
                        <a:pt x="66676" y="121444"/>
                      </a:lnTo>
                      <a:lnTo>
                        <a:pt x="14288" y="111920"/>
                      </a:lnTo>
                      <a:lnTo>
                        <a:pt x="0" y="71438"/>
                      </a:lnTo>
                      <a:lnTo>
                        <a:pt x="16668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8" name="フリーフォーム: 図形 407">
                  <a:extLst>
                    <a:ext uri="{FF2B5EF4-FFF2-40B4-BE49-F238E27FC236}">
                      <a16:creationId xmlns:a16="http://schemas.microsoft.com/office/drawing/2014/main" id="{7AC4BE5F-261E-43C7-AA0B-FB667727CC84}"/>
                    </a:ext>
                  </a:extLst>
                </p:cNvPr>
                <p:cNvSpPr/>
                <p:nvPr/>
              </p:nvSpPr>
              <p:spPr>
                <a:xfrm>
                  <a:off x="44741700" y="30590724"/>
                  <a:ext cx="175820" cy="230638"/>
                </a:xfrm>
                <a:custGeom>
                  <a:avLst/>
                  <a:gdLst>
                    <a:gd name="connsiteX0" fmla="*/ 63456 w 175820"/>
                    <a:gd name="connsiteY0" fmla="*/ 0 h 230638"/>
                    <a:gd name="connsiteX1" fmla="*/ 73424 w 175820"/>
                    <a:gd name="connsiteY1" fmla="*/ 1196 h 230638"/>
                    <a:gd name="connsiteX2" fmla="*/ 80568 w 175820"/>
                    <a:gd name="connsiteY2" fmla="*/ 39296 h 230638"/>
                    <a:gd name="connsiteX3" fmla="*/ 111524 w 175820"/>
                    <a:gd name="connsiteY3" fmla="*/ 46440 h 230638"/>
                    <a:gd name="connsiteX4" fmla="*/ 132956 w 175820"/>
                    <a:gd name="connsiteY4" fmla="*/ 27388 h 230638"/>
                    <a:gd name="connsiteX5" fmla="*/ 175820 w 175820"/>
                    <a:gd name="connsiteY5" fmla="*/ 51200 h 230638"/>
                    <a:gd name="connsiteX6" fmla="*/ 159148 w 175820"/>
                    <a:gd name="connsiteY6" fmla="*/ 72632 h 230638"/>
                    <a:gd name="connsiteX7" fmla="*/ 175820 w 175820"/>
                    <a:gd name="connsiteY7" fmla="*/ 134544 h 230638"/>
                    <a:gd name="connsiteX8" fmla="*/ 142480 w 175820"/>
                    <a:gd name="connsiteY8" fmla="*/ 139308 h 230638"/>
                    <a:gd name="connsiteX9" fmla="*/ 111524 w 175820"/>
                    <a:gd name="connsiteY9" fmla="*/ 136926 h 230638"/>
                    <a:gd name="connsiteX10" fmla="*/ 123432 w 175820"/>
                    <a:gd name="connsiteY10" fmla="*/ 184552 h 230638"/>
                    <a:gd name="connsiteX11" fmla="*/ 140100 w 175820"/>
                    <a:gd name="connsiteY11" fmla="*/ 203600 h 230638"/>
                    <a:gd name="connsiteX12" fmla="*/ 121172 w 175820"/>
                    <a:gd name="connsiteY12" fmla="*/ 230638 h 230638"/>
                    <a:gd name="connsiteX13" fmla="*/ 118668 w 175820"/>
                    <a:gd name="connsiteY13" fmla="*/ 225032 h 230638"/>
                    <a:gd name="connsiteX14" fmla="*/ 73424 w 175820"/>
                    <a:gd name="connsiteY14" fmla="*/ 203600 h 230638"/>
                    <a:gd name="connsiteX15" fmla="*/ 21036 w 175820"/>
                    <a:gd name="connsiteY15" fmla="*/ 198840 h 230638"/>
                    <a:gd name="connsiteX16" fmla="*/ 28180 w 175820"/>
                    <a:gd name="connsiteY16" fmla="*/ 163120 h 230638"/>
                    <a:gd name="connsiteX17" fmla="*/ 0 w 175820"/>
                    <a:gd name="connsiteY17" fmla="*/ 146806 h 230638"/>
                    <a:gd name="connsiteX18" fmla="*/ 18656 w 175820"/>
                    <a:gd name="connsiteY18" fmla="*/ 101208 h 230638"/>
                    <a:gd name="connsiteX19" fmla="*/ 9132 w 175820"/>
                    <a:gd name="connsiteY19" fmla="*/ 48820 h 230638"/>
                    <a:gd name="connsiteX20" fmla="*/ 51996 w 175820"/>
                    <a:gd name="connsiteY20" fmla="*/ 25008 h 230638"/>
                    <a:gd name="connsiteX21" fmla="*/ 63456 w 175820"/>
                    <a:gd name="connsiteY21" fmla="*/ 0 h 2306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175820" h="230638">
                      <a:moveTo>
                        <a:pt x="63456" y="0"/>
                      </a:moveTo>
                      <a:lnTo>
                        <a:pt x="73424" y="1196"/>
                      </a:lnTo>
                      <a:lnTo>
                        <a:pt x="80568" y="39296"/>
                      </a:lnTo>
                      <a:lnTo>
                        <a:pt x="111524" y="46440"/>
                      </a:lnTo>
                      <a:lnTo>
                        <a:pt x="132956" y="27388"/>
                      </a:lnTo>
                      <a:lnTo>
                        <a:pt x="175820" y="51200"/>
                      </a:lnTo>
                      <a:lnTo>
                        <a:pt x="159148" y="72632"/>
                      </a:lnTo>
                      <a:lnTo>
                        <a:pt x="175820" y="134544"/>
                      </a:lnTo>
                      <a:lnTo>
                        <a:pt x="142480" y="139308"/>
                      </a:lnTo>
                      <a:lnTo>
                        <a:pt x="111524" y="136926"/>
                      </a:lnTo>
                      <a:lnTo>
                        <a:pt x="123432" y="184552"/>
                      </a:lnTo>
                      <a:lnTo>
                        <a:pt x="140100" y="203600"/>
                      </a:lnTo>
                      <a:lnTo>
                        <a:pt x="121172" y="230638"/>
                      </a:lnTo>
                      <a:lnTo>
                        <a:pt x="118668" y="225032"/>
                      </a:lnTo>
                      <a:lnTo>
                        <a:pt x="73424" y="203600"/>
                      </a:lnTo>
                      <a:lnTo>
                        <a:pt x="21036" y="198840"/>
                      </a:lnTo>
                      <a:lnTo>
                        <a:pt x="28180" y="163120"/>
                      </a:lnTo>
                      <a:lnTo>
                        <a:pt x="0" y="146806"/>
                      </a:lnTo>
                      <a:lnTo>
                        <a:pt x="18656" y="101208"/>
                      </a:lnTo>
                      <a:lnTo>
                        <a:pt x="9132" y="48820"/>
                      </a:lnTo>
                      <a:lnTo>
                        <a:pt x="51996" y="25008"/>
                      </a:lnTo>
                      <a:lnTo>
                        <a:pt x="63456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9" name="フリーフォーム: 図形 408">
                  <a:extLst>
                    <a:ext uri="{FF2B5EF4-FFF2-40B4-BE49-F238E27FC236}">
                      <a16:creationId xmlns:a16="http://schemas.microsoft.com/office/drawing/2014/main" id="{9E51DDDC-7858-4DC3-8A0C-13D7B3AC75CD}"/>
                    </a:ext>
                  </a:extLst>
                </p:cNvPr>
                <p:cNvSpPr/>
                <p:nvPr/>
              </p:nvSpPr>
              <p:spPr>
                <a:xfrm>
                  <a:off x="44853224" y="30575852"/>
                  <a:ext cx="165332" cy="265338"/>
                </a:xfrm>
                <a:custGeom>
                  <a:avLst/>
                  <a:gdLst>
                    <a:gd name="connsiteX0" fmla="*/ 139384 w 165332"/>
                    <a:gd name="connsiteY0" fmla="*/ 0 h 265338"/>
                    <a:gd name="connsiteX1" fmla="*/ 135732 w 165332"/>
                    <a:gd name="connsiteY1" fmla="*/ 16068 h 265338"/>
                    <a:gd name="connsiteX2" fmla="*/ 165332 w 165332"/>
                    <a:gd name="connsiteY2" fmla="*/ 98942 h 265338"/>
                    <a:gd name="connsiteX3" fmla="*/ 138944 w 165332"/>
                    <a:gd name="connsiteY3" fmla="*/ 90146 h 265338"/>
                    <a:gd name="connsiteX4" fmla="*/ 91320 w 165332"/>
                    <a:gd name="connsiteY4" fmla="*/ 147294 h 265338"/>
                    <a:gd name="connsiteX5" fmla="*/ 122380 w 165332"/>
                    <a:gd name="connsiteY5" fmla="*/ 172380 h 265338"/>
                    <a:gd name="connsiteX6" fmla="*/ 121444 w 165332"/>
                    <a:gd name="connsiteY6" fmla="*/ 173228 h 265338"/>
                    <a:gd name="connsiteX7" fmla="*/ 85728 w 165332"/>
                    <a:gd name="connsiteY7" fmla="*/ 237524 h 265338"/>
                    <a:gd name="connsiteX8" fmla="*/ 18508 w 165332"/>
                    <a:gd name="connsiteY8" fmla="*/ 265338 h 265338"/>
                    <a:gd name="connsiteX9" fmla="*/ 9648 w 165332"/>
                    <a:gd name="connsiteY9" fmla="*/ 245510 h 265338"/>
                    <a:gd name="connsiteX10" fmla="*/ 28576 w 165332"/>
                    <a:gd name="connsiteY10" fmla="*/ 218472 h 265338"/>
                    <a:gd name="connsiteX11" fmla="*/ 11908 w 165332"/>
                    <a:gd name="connsiteY11" fmla="*/ 199424 h 265338"/>
                    <a:gd name="connsiteX12" fmla="*/ 0 w 165332"/>
                    <a:gd name="connsiteY12" fmla="*/ 151798 h 265338"/>
                    <a:gd name="connsiteX13" fmla="*/ 30956 w 165332"/>
                    <a:gd name="connsiteY13" fmla="*/ 154180 h 265338"/>
                    <a:gd name="connsiteX14" fmla="*/ 64296 w 165332"/>
                    <a:gd name="connsiteY14" fmla="*/ 149416 h 265338"/>
                    <a:gd name="connsiteX15" fmla="*/ 47624 w 165332"/>
                    <a:gd name="connsiteY15" fmla="*/ 87504 h 265338"/>
                    <a:gd name="connsiteX16" fmla="*/ 64296 w 165332"/>
                    <a:gd name="connsiteY16" fmla="*/ 66072 h 265338"/>
                    <a:gd name="connsiteX17" fmla="*/ 47580 w 165332"/>
                    <a:gd name="connsiteY17" fmla="*/ 56786 h 265338"/>
                    <a:gd name="connsiteX18" fmla="*/ 73820 w 165332"/>
                    <a:gd name="connsiteY18" fmla="*/ 11304 h 265338"/>
                    <a:gd name="connsiteX19" fmla="*/ 139384 w 165332"/>
                    <a:gd name="connsiteY19" fmla="*/ 0 h 2653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165332" h="265338">
                      <a:moveTo>
                        <a:pt x="139384" y="0"/>
                      </a:moveTo>
                      <a:lnTo>
                        <a:pt x="135732" y="16068"/>
                      </a:lnTo>
                      <a:lnTo>
                        <a:pt x="165332" y="98942"/>
                      </a:lnTo>
                      <a:lnTo>
                        <a:pt x="138944" y="90146"/>
                      </a:lnTo>
                      <a:lnTo>
                        <a:pt x="91320" y="147294"/>
                      </a:lnTo>
                      <a:lnTo>
                        <a:pt x="122380" y="172380"/>
                      </a:lnTo>
                      <a:lnTo>
                        <a:pt x="121444" y="173228"/>
                      </a:lnTo>
                      <a:lnTo>
                        <a:pt x="85728" y="237524"/>
                      </a:lnTo>
                      <a:lnTo>
                        <a:pt x="18508" y="265338"/>
                      </a:lnTo>
                      <a:lnTo>
                        <a:pt x="9648" y="245510"/>
                      </a:lnTo>
                      <a:lnTo>
                        <a:pt x="28576" y="218472"/>
                      </a:lnTo>
                      <a:lnTo>
                        <a:pt x="11908" y="199424"/>
                      </a:lnTo>
                      <a:lnTo>
                        <a:pt x="0" y="151798"/>
                      </a:lnTo>
                      <a:lnTo>
                        <a:pt x="30956" y="154180"/>
                      </a:lnTo>
                      <a:lnTo>
                        <a:pt x="64296" y="149416"/>
                      </a:lnTo>
                      <a:lnTo>
                        <a:pt x="47624" y="87504"/>
                      </a:lnTo>
                      <a:lnTo>
                        <a:pt x="64296" y="66072"/>
                      </a:lnTo>
                      <a:lnTo>
                        <a:pt x="47580" y="56786"/>
                      </a:lnTo>
                      <a:lnTo>
                        <a:pt x="73820" y="11304"/>
                      </a:lnTo>
                      <a:lnTo>
                        <a:pt x="139384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0" name="フリーフォーム: 図形 409">
                  <a:extLst>
                    <a:ext uri="{FF2B5EF4-FFF2-40B4-BE49-F238E27FC236}">
                      <a16:creationId xmlns:a16="http://schemas.microsoft.com/office/drawing/2014/main" id="{56272989-D009-41C4-B0EE-A0A95DD23C84}"/>
                    </a:ext>
                  </a:extLst>
                </p:cNvPr>
                <p:cNvSpPr/>
                <p:nvPr/>
              </p:nvSpPr>
              <p:spPr>
                <a:xfrm>
                  <a:off x="44805156" y="30510136"/>
                  <a:ext cx="195708" cy="127028"/>
                </a:xfrm>
                <a:custGeom>
                  <a:avLst/>
                  <a:gdLst>
                    <a:gd name="connsiteX0" fmla="*/ 105628 w 195708"/>
                    <a:gd name="connsiteY0" fmla="*/ 0 h 127028"/>
                    <a:gd name="connsiteX1" fmla="*/ 107600 w 195708"/>
                    <a:gd name="connsiteY1" fmla="*/ 5584 h 127028"/>
                    <a:gd name="connsiteX2" fmla="*/ 159988 w 195708"/>
                    <a:gd name="connsiteY2" fmla="*/ 15108 h 127028"/>
                    <a:gd name="connsiteX3" fmla="*/ 176348 w 195708"/>
                    <a:gd name="connsiteY3" fmla="*/ 12804 h 127028"/>
                    <a:gd name="connsiteX4" fmla="*/ 195708 w 195708"/>
                    <a:gd name="connsiteY4" fmla="*/ 29396 h 127028"/>
                    <a:gd name="connsiteX5" fmla="*/ 187452 w 195708"/>
                    <a:gd name="connsiteY5" fmla="*/ 65716 h 127028"/>
                    <a:gd name="connsiteX6" fmla="*/ 121888 w 195708"/>
                    <a:gd name="connsiteY6" fmla="*/ 77020 h 127028"/>
                    <a:gd name="connsiteX7" fmla="*/ 95648 w 195708"/>
                    <a:gd name="connsiteY7" fmla="*/ 122502 h 127028"/>
                    <a:gd name="connsiteX8" fmla="*/ 69500 w 195708"/>
                    <a:gd name="connsiteY8" fmla="*/ 107976 h 127028"/>
                    <a:gd name="connsiteX9" fmla="*/ 48068 w 195708"/>
                    <a:gd name="connsiteY9" fmla="*/ 127028 h 127028"/>
                    <a:gd name="connsiteX10" fmla="*/ 17112 w 195708"/>
                    <a:gd name="connsiteY10" fmla="*/ 119884 h 127028"/>
                    <a:gd name="connsiteX11" fmla="*/ 9968 w 195708"/>
                    <a:gd name="connsiteY11" fmla="*/ 81784 h 127028"/>
                    <a:gd name="connsiteX12" fmla="*/ 0 w 195708"/>
                    <a:gd name="connsiteY12" fmla="*/ 80588 h 127028"/>
                    <a:gd name="connsiteX13" fmla="*/ 14732 w 195708"/>
                    <a:gd name="connsiteY13" fmla="*/ 48444 h 127028"/>
                    <a:gd name="connsiteX14" fmla="*/ 360 w 195708"/>
                    <a:gd name="connsiteY14" fmla="*/ 42916 h 127028"/>
                    <a:gd name="connsiteX15" fmla="*/ 33780 w 195708"/>
                    <a:gd name="connsiteY15" fmla="*/ 31776 h 127028"/>
                    <a:gd name="connsiteX16" fmla="*/ 57596 w 195708"/>
                    <a:gd name="connsiteY16" fmla="*/ 7964 h 127028"/>
                    <a:gd name="connsiteX17" fmla="*/ 100456 w 195708"/>
                    <a:gd name="connsiteY17" fmla="*/ 10344 h 127028"/>
                    <a:gd name="connsiteX18" fmla="*/ 105628 w 195708"/>
                    <a:gd name="connsiteY18" fmla="*/ 0 h 1270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195708" h="127028">
                      <a:moveTo>
                        <a:pt x="105628" y="0"/>
                      </a:moveTo>
                      <a:lnTo>
                        <a:pt x="107600" y="5584"/>
                      </a:lnTo>
                      <a:lnTo>
                        <a:pt x="159988" y="15108"/>
                      </a:lnTo>
                      <a:lnTo>
                        <a:pt x="176348" y="12804"/>
                      </a:lnTo>
                      <a:lnTo>
                        <a:pt x="195708" y="29396"/>
                      </a:lnTo>
                      <a:lnTo>
                        <a:pt x="187452" y="65716"/>
                      </a:lnTo>
                      <a:lnTo>
                        <a:pt x="121888" y="77020"/>
                      </a:lnTo>
                      <a:lnTo>
                        <a:pt x="95648" y="122502"/>
                      </a:lnTo>
                      <a:lnTo>
                        <a:pt x="69500" y="107976"/>
                      </a:lnTo>
                      <a:lnTo>
                        <a:pt x="48068" y="127028"/>
                      </a:lnTo>
                      <a:lnTo>
                        <a:pt x="17112" y="119884"/>
                      </a:lnTo>
                      <a:lnTo>
                        <a:pt x="9968" y="81784"/>
                      </a:lnTo>
                      <a:lnTo>
                        <a:pt x="0" y="80588"/>
                      </a:lnTo>
                      <a:lnTo>
                        <a:pt x="14732" y="48444"/>
                      </a:lnTo>
                      <a:lnTo>
                        <a:pt x="360" y="42916"/>
                      </a:lnTo>
                      <a:lnTo>
                        <a:pt x="33780" y="31776"/>
                      </a:lnTo>
                      <a:lnTo>
                        <a:pt x="57596" y="7964"/>
                      </a:lnTo>
                      <a:lnTo>
                        <a:pt x="100456" y="10344"/>
                      </a:lnTo>
                      <a:lnTo>
                        <a:pt x="105628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1" name="フリーフォーム: 図形 410">
                  <a:extLst>
                    <a:ext uri="{FF2B5EF4-FFF2-40B4-BE49-F238E27FC236}">
                      <a16:creationId xmlns:a16="http://schemas.microsoft.com/office/drawing/2014/main" id="{4F367DD9-4E29-45F4-8833-0E4B7B7567BB}"/>
                    </a:ext>
                  </a:extLst>
                </p:cNvPr>
                <p:cNvSpPr/>
                <p:nvPr/>
              </p:nvSpPr>
              <p:spPr>
                <a:xfrm>
                  <a:off x="44533884" y="30268068"/>
                  <a:ext cx="245524" cy="245270"/>
                </a:xfrm>
                <a:custGeom>
                  <a:avLst/>
                  <a:gdLst>
                    <a:gd name="connsiteX0" fmla="*/ 40736 w 245524"/>
                    <a:gd name="connsiteY0" fmla="*/ 0 h 245270"/>
                    <a:gd name="connsiteX1" fmla="*/ 93124 w 245524"/>
                    <a:gd name="connsiteY1" fmla="*/ 30956 h 245270"/>
                    <a:gd name="connsiteX2" fmla="*/ 114556 w 245524"/>
                    <a:gd name="connsiteY2" fmla="*/ 9526 h 245270"/>
                    <a:gd name="connsiteX3" fmla="*/ 147892 w 245524"/>
                    <a:gd name="connsiteY3" fmla="*/ 38100 h 245270"/>
                    <a:gd name="connsiteX4" fmla="*/ 202660 w 245524"/>
                    <a:gd name="connsiteY4" fmla="*/ 38100 h 245270"/>
                    <a:gd name="connsiteX5" fmla="*/ 208716 w 245524"/>
                    <a:gd name="connsiteY5" fmla="*/ 40456 h 245270"/>
                    <a:gd name="connsiteX6" fmla="*/ 219328 w 245524"/>
                    <a:gd name="connsiteY6" fmla="*/ 107156 h 245270"/>
                    <a:gd name="connsiteX7" fmla="*/ 221708 w 245524"/>
                    <a:gd name="connsiteY7" fmla="*/ 123826 h 245270"/>
                    <a:gd name="connsiteX8" fmla="*/ 212184 w 245524"/>
                    <a:gd name="connsiteY8" fmla="*/ 145256 h 245270"/>
                    <a:gd name="connsiteX9" fmla="*/ 243140 w 245524"/>
                    <a:gd name="connsiteY9" fmla="*/ 169070 h 245270"/>
                    <a:gd name="connsiteX10" fmla="*/ 245524 w 245524"/>
                    <a:gd name="connsiteY10" fmla="*/ 200026 h 245270"/>
                    <a:gd name="connsiteX11" fmla="*/ 176468 w 245524"/>
                    <a:gd name="connsiteY11" fmla="*/ 211932 h 245270"/>
                    <a:gd name="connsiteX12" fmla="*/ 185056 w 245524"/>
                    <a:gd name="connsiteY12" fmla="*/ 245270 h 245270"/>
                    <a:gd name="connsiteX13" fmla="*/ 152124 w 245524"/>
                    <a:gd name="connsiteY13" fmla="*/ 245270 h 245270"/>
                    <a:gd name="connsiteX14" fmla="*/ 147892 w 245524"/>
                    <a:gd name="connsiteY14" fmla="*/ 238126 h 245270"/>
                    <a:gd name="connsiteX15" fmla="*/ 107412 w 245524"/>
                    <a:gd name="connsiteY15" fmla="*/ 230982 h 245270"/>
                    <a:gd name="connsiteX16" fmla="*/ 87072 w 245524"/>
                    <a:gd name="connsiteY16" fmla="*/ 235824 h 245270"/>
                    <a:gd name="connsiteX17" fmla="*/ 71692 w 245524"/>
                    <a:gd name="connsiteY17" fmla="*/ 145256 h 245270"/>
                    <a:gd name="connsiteX18" fmla="*/ 24068 w 245524"/>
                    <a:gd name="connsiteY18" fmla="*/ 90488 h 245270"/>
                    <a:gd name="connsiteX19" fmla="*/ 21684 w 245524"/>
                    <a:gd name="connsiteY19" fmla="*/ 30956 h 245270"/>
                    <a:gd name="connsiteX20" fmla="*/ 0 w 245524"/>
                    <a:gd name="connsiteY20" fmla="*/ 27472 h 245270"/>
                    <a:gd name="connsiteX21" fmla="*/ 40736 w 245524"/>
                    <a:gd name="connsiteY21" fmla="*/ 0 h 2452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245524" h="245270">
                      <a:moveTo>
                        <a:pt x="40736" y="0"/>
                      </a:moveTo>
                      <a:lnTo>
                        <a:pt x="93124" y="30956"/>
                      </a:lnTo>
                      <a:lnTo>
                        <a:pt x="114556" y="9526"/>
                      </a:lnTo>
                      <a:lnTo>
                        <a:pt x="147892" y="38100"/>
                      </a:lnTo>
                      <a:lnTo>
                        <a:pt x="202660" y="38100"/>
                      </a:lnTo>
                      <a:lnTo>
                        <a:pt x="208716" y="40456"/>
                      </a:lnTo>
                      <a:lnTo>
                        <a:pt x="219328" y="107156"/>
                      </a:lnTo>
                      <a:lnTo>
                        <a:pt x="221708" y="123826"/>
                      </a:lnTo>
                      <a:lnTo>
                        <a:pt x="212184" y="145256"/>
                      </a:lnTo>
                      <a:lnTo>
                        <a:pt x="243140" y="169070"/>
                      </a:lnTo>
                      <a:lnTo>
                        <a:pt x="245524" y="200026"/>
                      </a:lnTo>
                      <a:lnTo>
                        <a:pt x="176468" y="211932"/>
                      </a:lnTo>
                      <a:lnTo>
                        <a:pt x="185056" y="245270"/>
                      </a:lnTo>
                      <a:lnTo>
                        <a:pt x="152124" y="245270"/>
                      </a:lnTo>
                      <a:lnTo>
                        <a:pt x="147892" y="238126"/>
                      </a:lnTo>
                      <a:lnTo>
                        <a:pt x="107412" y="230982"/>
                      </a:lnTo>
                      <a:lnTo>
                        <a:pt x="87072" y="235824"/>
                      </a:lnTo>
                      <a:lnTo>
                        <a:pt x="71692" y="145256"/>
                      </a:lnTo>
                      <a:lnTo>
                        <a:pt x="24068" y="90488"/>
                      </a:lnTo>
                      <a:cubicBezTo>
                        <a:pt x="23272" y="70644"/>
                        <a:pt x="22480" y="50800"/>
                        <a:pt x="21684" y="30956"/>
                      </a:cubicBezTo>
                      <a:lnTo>
                        <a:pt x="0" y="27472"/>
                      </a:lnTo>
                      <a:lnTo>
                        <a:pt x="40736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2" name="フリーフォーム: 図形 411">
                  <a:extLst>
                    <a:ext uri="{FF2B5EF4-FFF2-40B4-BE49-F238E27FC236}">
                      <a16:creationId xmlns:a16="http://schemas.microsoft.com/office/drawing/2014/main" id="{6F917335-24F4-4F72-8674-75A4B974D244}"/>
                    </a:ext>
                  </a:extLst>
                </p:cNvPr>
                <p:cNvSpPr/>
                <p:nvPr/>
              </p:nvSpPr>
              <p:spPr>
                <a:xfrm>
                  <a:off x="44792648" y="30286684"/>
                  <a:ext cx="325964" cy="153522"/>
                </a:xfrm>
                <a:custGeom>
                  <a:avLst/>
                  <a:gdLst>
                    <a:gd name="connsiteX0" fmla="*/ 219472 w 325964"/>
                    <a:gd name="connsiteY0" fmla="*/ 0 h 153522"/>
                    <a:gd name="connsiteX1" fmla="*/ 255840 w 325964"/>
                    <a:gd name="connsiteY1" fmla="*/ 19484 h 153522"/>
                    <a:gd name="connsiteX2" fmla="*/ 325964 w 325964"/>
                    <a:gd name="connsiteY2" fmla="*/ 142530 h 153522"/>
                    <a:gd name="connsiteX3" fmla="*/ 301120 w 325964"/>
                    <a:gd name="connsiteY3" fmla="*/ 138014 h 153522"/>
                    <a:gd name="connsiteX4" fmla="*/ 262480 w 325964"/>
                    <a:gd name="connsiteY4" fmla="*/ 144114 h 153522"/>
                    <a:gd name="connsiteX5" fmla="*/ 174876 w 325964"/>
                    <a:gd name="connsiteY5" fmla="*/ 140928 h 153522"/>
                    <a:gd name="connsiteX6" fmla="*/ 122488 w 325964"/>
                    <a:gd name="connsiteY6" fmla="*/ 117116 h 153522"/>
                    <a:gd name="connsiteX7" fmla="*/ 113992 w 325964"/>
                    <a:gd name="connsiteY7" fmla="*/ 153522 h 153522"/>
                    <a:gd name="connsiteX8" fmla="*/ 98676 w 325964"/>
                    <a:gd name="connsiteY8" fmla="*/ 143310 h 153522"/>
                    <a:gd name="connsiteX9" fmla="*/ 103440 w 325964"/>
                    <a:gd name="connsiteY9" fmla="*/ 95684 h 153522"/>
                    <a:gd name="connsiteX10" fmla="*/ 39144 w 325964"/>
                    <a:gd name="connsiteY10" fmla="*/ 126640 h 153522"/>
                    <a:gd name="connsiteX11" fmla="*/ 0 w 325964"/>
                    <a:gd name="connsiteY11" fmla="*/ 22912 h 153522"/>
                    <a:gd name="connsiteX12" fmla="*/ 10572 w 325964"/>
                    <a:gd name="connsiteY12" fmla="*/ 12340 h 153522"/>
                    <a:gd name="connsiteX13" fmla="*/ 57460 w 325964"/>
                    <a:gd name="connsiteY13" fmla="*/ 78 h 153522"/>
                    <a:gd name="connsiteX14" fmla="*/ 96296 w 325964"/>
                    <a:gd name="connsiteY14" fmla="*/ 12340 h 153522"/>
                    <a:gd name="connsiteX15" fmla="*/ 124872 w 325964"/>
                    <a:gd name="connsiteY15" fmla="*/ 43296 h 153522"/>
                    <a:gd name="connsiteX16" fmla="*/ 201072 w 325964"/>
                    <a:gd name="connsiteY16" fmla="*/ 45680 h 153522"/>
                    <a:gd name="connsiteX17" fmla="*/ 220120 w 325964"/>
                    <a:gd name="connsiteY17" fmla="*/ 2816 h 153522"/>
                    <a:gd name="connsiteX18" fmla="*/ 219472 w 325964"/>
                    <a:gd name="connsiteY18" fmla="*/ 0 h 1535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325964" h="153522">
                      <a:moveTo>
                        <a:pt x="219472" y="0"/>
                      </a:moveTo>
                      <a:lnTo>
                        <a:pt x="255840" y="19484"/>
                      </a:lnTo>
                      <a:lnTo>
                        <a:pt x="325964" y="142530"/>
                      </a:lnTo>
                      <a:lnTo>
                        <a:pt x="301120" y="138014"/>
                      </a:lnTo>
                      <a:lnTo>
                        <a:pt x="262480" y="144114"/>
                      </a:lnTo>
                      <a:lnTo>
                        <a:pt x="174876" y="140928"/>
                      </a:lnTo>
                      <a:lnTo>
                        <a:pt x="122488" y="117116"/>
                      </a:lnTo>
                      <a:lnTo>
                        <a:pt x="113992" y="153522"/>
                      </a:lnTo>
                      <a:lnTo>
                        <a:pt x="98676" y="143310"/>
                      </a:lnTo>
                      <a:lnTo>
                        <a:pt x="103440" y="95684"/>
                      </a:lnTo>
                      <a:lnTo>
                        <a:pt x="39144" y="126640"/>
                      </a:lnTo>
                      <a:lnTo>
                        <a:pt x="0" y="22912"/>
                      </a:lnTo>
                      <a:lnTo>
                        <a:pt x="10572" y="12340"/>
                      </a:lnTo>
                      <a:lnTo>
                        <a:pt x="57460" y="78"/>
                      </a:lnTo>
                      <a:lnTo>
                        <a:pt x="96296" y="12340"/>
                      </a:lnTo>
                      <a:lnTo>
                        <a:pt x="124872" y="43296"/>
                      </a:lnTo>
                      <a:lnTo>
                        <a:pt x="201072" y="45680"/>
                      </a:lnTo>
                      <a:lnTo>
                        <a:pt x="220120" y="2816"/>
                      </a:lnTo>
                      <a:lnTo>
                        <a:pt x="219472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3" name="フリーフォーム: 図形 412">
                  <a:extLst>
                    <a:ext uri="{FF2B5EF4-FFF2-40B4-BE49-F238E27FC236}">
                      <a16:creationId xmlns:a16="http://schemas.microsoft.com/office/drawing/2014/main" id="{E445ABD4-2892-46A5-8EF4-A86E7D28DF37}"/>
                    </a:ext>
                  </a:extLst>
                </p:cNvPr>
                <p:cNvSpPr/>
                <p:nvPr/>
              </p:nvSpPr>
              <p:spPr>
                <a:xfrm>
                  <a:off x="45058556" y="30102316"/>
                  <a:ext cx="16164" cy="23258"/>
                </a:xfrm>
                <a:custGeom>
                  <a:avLst/>
                  <a:gdLst>
                    <a:gd name="connsiteX0" fmla="*/ 8316 w 16164"/>
                    <a:gd name="connsiteY0" fmla="*/ 0 h 23258"/>
                    <a:gd name="connsiteX1" fmla="*/ 16164 w 16164"/>
                    <a:gd name="connsiteY1" fmla="*/ 1706 h 23258"/>
                    <a:gd name="connsiteX2" fmla="*/ 0 w 16164"/>
                    <a:gd name="connsiteY2" fmla="*/ 23258 h 23258"/>
                    <a:gd name="connsiteX3" fmla="*/ 6600 w 16164"/>
                    <a:gd name="connsiteY3" fmla="*/ 8590 h 23258"/>
                    <a:gd name="connsiteX4" fmla="*/ 8316 w 16164"/>
                    <a:gd name="connsiteY4" fmla="*/ 0 h 232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6164" h="23258">
                      <a:moveTo>
                        <a:pt x="8316" y="0"/>
                      </a:moveTo>
                      <a:lnTo>
                        <a:pt x="16164" y="1706"/>
                      </a:lnTo>
                      <a:lnTo>
                        <a:pt x="0" y="23258"/>
                      </a:lnTo>
                      <a:lnTo>
                        <a:pt x="6600" y="8590"/>
                      </a:lnTo>
                      <a:lnTo>
                        <a:pt x="8316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4" name="フリーフォーム: 図形 413">
                  <a:extLst>
                    <a:ext uri="{FF2B5EF4-FFF2-40B4-BE49-F238E27FC236}">
                      <a16:creationId xmlns:a16="http://schemas.microsoft.com/office/drawing/2014/main" id="{3644475A-278A-41A6-817A-19E520F064AB}"/>
                    </a:ext>
                  </a:extLst>
                </p:cNvPr>
                <p:cNvSpPr/>
                <p:nvPr/>
              </p:nvSpPr>
              <p:spPr>
                <a:xfrm>
                  <a:off x="45031856" y="30125574"/>
                  <a:ext cx="26700" cy="40774"/>
                </a:xfrm>
                <a:custGeom>
                  <a:avLst/>
                  <a:gdLst>
                    <a:gd name="connsiteX0" fmla="*/ 26700 w 26700"/>
                    <a:gd name="connsiteY0" fmla="*/ 0 h 40774"/>
                    <a:gd name="connsiteX1" fmla="*/ 11868 w 26700"/>
                    <a:gd name="connsiteY1" fmla="*/ 32958 h 40774"/>
                    <a:gd name="connsiteX2" fmla="*/ 7528 w 26700"/>
                    <a:gd name="connsiteY2" fmla="*/ 40774 h 40774"/>
                    <a:gd name="connsiteX3" fmla="*/ 0 w 26700"/>
                    <a:gd name="connsiteY3" fmla="*/ 35598 h 40774"/>
                    <a:gd name="connsiteX4" fmla="*/ 26700 w 26700"/>
                    <a:gd name="connsiteY4" fmla="*/ 0 h 407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6700" h="40774">
                      <a:moveTo>
                        <a:pt x="26700" y="0"/>
                      </a:moveTo>
                      <a:lnTo>
                        <a:pt x="11868" y="32958"/>
                      </a:lnTo>
                      <a:lnTo>
                        <a:pt x="7528" y="40774"/>
                      </a:lnTo>
                      <a:lnTo>
                        <a:pt x="0" y="35598"/>
                      </a:lnTo>
                      <a:lnTo>
                        <a:pt x="26700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5" name="フリーフォーム: 図形 414">
                  <a:extLst>
                    <a:ext uri="{FF2B5EF4-FFF2-40B4-BE49-F238E27FC236}">
                      <a16:creationId xmlns:a16="http://schemas.microsoft.com/office/drawing/2014/main" id="{726B261A-2632-4AF3-8167-65AFCEE4DAB0}"/>
                    </a:ext>
                  </a:extLst>
                </p:cNvPr>
                <p:cNvSpPr/>
                <p:nvPr/>
              </p:nvSpPr>
              <p:spPr>
                <a:xfrm>
                  <a:off x="44467500" y="30280382"/>
                  <a:ext cx="4980" cy="5288"/>
                </a:xfrm>
                <a:custGeom>
                  <a:avLst/>
                  <a:gdLst>
                    <a:gd name="connsiteX0" fmla="*/ 0 w 4980"/>
                    <a:gd name="connsiteY0" fmla="*/ 0 h 5288"/>
                    <a:gd name="connsiteX1" fmla="*/ 4980 w 4980"/>
                    <a:gd name="connsiteY1" fmla="*/ 5288 h 5288"/>
                    <a:gd name="connsiteX2" fmla="*/ 0 w 4980"/>
                    <a:gd name="connsiteY2" fmla="*/ 4488 h 5288"/>
                    <a:gd name="connsiteX3" fmla="*/ 0 w 4980"/>
                    <a:gd name="connsiteY3" fmla="*/ 0 h 52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980" h="5288">
                      <a:moveTo>
                        <a:pt x="0" y="0"/>
                      </a:moveTo>
                      <a:lnTo>
                        <a:pt x="4980" y="5288"/>
                      </a:lnTo>
                      <a:lnTo>
                        <a:pt x="0" y="448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6" name="フリーフォーム: 図形 415">
                  <a:extLst>
                    <a:ext uri="{FF2B5EF4-FFF2-40B4-BE49-F238E27FC236}">
                      <a16:creationId xmlns:a16="http://schemas.microsoft.com/office/drawing/2014/main" id="{78590433-F7F2-42F8-B4FD-D0A7196EA53D}"/>
                    </a:ext>
                  </a:extLst>
                </p:cNvPr>
                <p:cNvSpPr/>
                <p:nvPr/>
              </p:nvSpPr>
              <p:spPr>
                <a:xfrm>
                  <a:off x="44472480" y="30285670"/>
                  <a:ext cx="8076" cy="5676"/>
                </a:xfrm>
                <a:custGeom>
                  <a:avLst/>
                  <a:gdLst>
                    <a:gd name="connsiteX0" fmla="*/ 0 w 8076"/>
                    <a:gd name="connsiteY0" fmla="*/ 0 h 5676"/>
                    <a:gd name="connsiteX1" fmla="*/ 8076 w 8076"/>
                    <a:gd name="connsiteY1" fmla="*/ 1298 h 5676"/>
                    <a:gd name="connsiteX2" fmla="*/ 5340 w 8076"/>
                    <a:gd name="connsiteY2" fmla="*/ 5676 h 5676"/>
                    <a:gd name="connsiteX3" fmla="*/ 0 w 8076"/>
                    <a:gd name="connsiteY3" fmla="*/ 0 h 56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076" h="5676">
                      <a:moveTo>
                        <a:pt x="0" y="0"/>
                      </a:moveTo>
                      <a:lnTo>
                        <a:pt x="8076" y="1298"/>
                      </a:lnTo>
                      <a:lnTo>
                        <a:pt x="5340" y="5676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51" name="グループ化 350">
                <a:extLst>
                  <a:ext uri="{FF2B5EF4-FFF2-40B4-BE49-F238E27FC236}">
                    <a16:creationId xmlns:a16="http://schemas.microsoft.com/office/drawing/2014/main" id="{F01BCEFC-C28A-4C99-826C-2F5D840955CA}"/>
                  </a:ext>
                </a:extLst>
              </p:cNvPr>
              <p:cNvGrpSpPr/>
              <p:nvPr/>
            </p:nvGrpSpPr>
            <p:grpSpPr>
              <a:xfrm>
                <a:off x="40607702" y="28634314"/>
                <a:ext cx="1047752" cy="591780"/>
                <a:chOff x="43686624" y="30889636"/>
                <a:chExt cx="1047752" cy="591780"/>
              </a:xfrm>
              <a:solidFill>
                <a:schemeClr val="bg1"/>
              </a:solidFill>
            </p:grpSpPr>
            <p:sp>
              <p:nvSpPr>
                <p:cNvPr id="388" name="フリーフォーム: 図形 387">
                  <a:extLst>
                    <a:ext uri="{FF2B5EF4-FFF2-40B4-BE49-F238E27FC236}">
                      <a16:creationId xmlns:a16="http://schemas.microsoft.com/office/drawing/2014/main" id="{FC6B1DB2-E50B-4584-B1BD-229670E975B0}"/>
                    </a:ext>
                  </a:extLst>
                </p:cNvPr>
                <p:cNvSpPr/>
                <p:nvPr/>
              </p:nvSpPr>
              <p:spPr>
                <a:xfrm>
                  <a:off x="43869720" y="30889636"/>
                  <a:ext cx="324280" cy="197760"/>
                </a:xfrm>
                <a:custGeom>
                  <a:avLst/>
                  <a:gdLst>
                    <a:gd name="connsiteX0" fmla="*/ 45504 w 324280"/>
                    <a:gd name="connsiteY0" fmla="*/ 0 h 197760"/>
                    <a:gd name="connsiteX1" fmla="*/ 153456 w 324280"/>
                    <a:gd name="connsiteY1" fmla="*/ 47628 h 197760"/>
                    <a:gd name="connsiteX2" fmla="*/ 207432 w 324280"/>
                    <a:gd name="connsiteY2" fmla="*/ 92076 h 197760"/>
                    <a:gd name="connsiteX3" fmla="*/ 280456 w 324280"/>
                    <a:gd name="connsiteY3" fmla="*/ 92076 h 197760"/>
                    <a:gd name="connsiteX4" fmla="*/ 324280 w 324280"/>
                    <a:gd name="connsiteY4" fmla="*/ 112698 h 197760"/>
                    <a:gd name="connsiteX5" fmla="*/ 297704 w 324280"/>
                    <a:gd name="connsiteY5" fmla="*/ 142814 h 197760"/>
                    <a:gd name="connsiteX6" fmla="*/ 307232 w 324280"/>
                    <a:gd name="connsiteY6" fmla="*/ 173770 h 197760"/>
                    <a:gd name="connsiteX7" fmla="*/ 90536 w 324280"/>
                    <a:gd name="connsiteY7" fmla="*/ 169008 h 197760"/>
                    <a:gd name="connsiteX8" fmla="*/ 71368 w 324280"/>
                    <a:gd name="connsiteY8" fmla="*/ 197760 h 197760"/>
                    <a:gd name="connsiteX9" fmla="*/ 56432 w 324280"/>
                    <a:gd name="connsiteY9" fmla="*/ 197292 h 197760"/>
                    <a:gd name="connsiteX10" fmla="*/ 35768 w 324280"/>
                    <a:gd name="connsiteY10" fmla="*/ 142814 h 197760"/>
                    <a:gd name="connsiteX11" fmla="*/ 54816 w 324280"/>
                    <a:gd name="connsiteY11" fmla="*/ 107096 h 197760"/>
                    <a:gd name="connsiteX12" fmla="*/ 16720 w 324280"/>
                    <a:gd name="connsiteY12" fmla="*/ 102332 h 197760"/>
                    <a:gd name="connsiteX13" fmla="*/ 0 w 324280"/>
                    <a:gd name="connsiteY13" fmla="*/ 58862 h 197760"/>
                    <a:gd name="connsiteX14" fmla="*/ 16928 w 324280"/>
                    <a:gd name="connsiteY14" fmla="*/ 50800 h 197760"/>
                    <a:gd name="connsiteX15" fmla="*/ 20104 w 324280"/>
                    <a:gd name="connsiteY15" fmla="*/ 25400 h 197760"/>
                    <a:gd name="connsiteX16" fmla="*/ 45504 w 324280"/>
                    <a:gd name="connsiteY16" fmla="*/ 0 h 1977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324280" h="197760">
                      <a:moveTo>
                        <a:pt x="45504" y="0"/>
                      </a:moveTo>
                      <a:lnTo>
                        <a:pt x="153456" y="47628"/>
                      </a:lnTo>
                      <a:lnTo>
                        <a:pt x="207432" y="92076"/>
                      </a:lnTo>
                      <a:lnTo>
                        <a:pt x="280456" y="92076"/>
                      </a:lnTo>
                      <a:lnTo>
                        <a:pt x="324280" y="112698"/>
                      </a:lnTo>
                      <a:lnTo>
                        <a:pt x="297704" y="142814"/>
                      </a:lnTo>
                      <a:lnTo>
                        <a:pt x="307232" y="173770"/>
                      </a:lnTo>
                      <a:lnTo>
                        <a:pt x="90536" y="169008"/>
                      </a:lnTo>
                      <a:lnTo>
                        <a:pt x="71368" y="197760"/>
                      </a:lnTo>
                      <a:lnTo>
                        <a:pt x="56432" y="197292"/>
                      </a:lnTo>
                      <a:lnTo>
                        <a:pt x="35768" y="142814"/>
                      </a:lnTo>
                      <a:lnTo>
                        <a:pt x="54816" y="107096"/>
                      </a:lnTo>
                      <a:lnTo>
                        <a:pt x="16720" y="102332"/>
                      </a:lnTo>
                      <a:lnTo>
                        <a:pt x="0" y="58862"/>
                      </a:lnTo>
                      <a:lnTo>
                        <a:pt x="16928" y="50800"/>
                      </a:lnTo>
                      <a:lnTo>
                        <a:pt x="20104" y="25400"/>
                      </a:lnTo>
                      <a:lnTo>
                        <a:pt x="45504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9" name="フリーフォーム: 図形 388">
                  <a:extLst>
                    <a:ext uri="{FF2B5EF4-FFF2-40B4-BE49-F238E27FC236}">
                      <a16:creationId xmlns:a16="http://schemas.microsoft.com/office/drawing/2014/main" id="{EDE3F95B-4B27-4379-BB62-2D0D9C4C44F0}"/>
                    </a:ext>
                  </a:extLst>
                </p:cNvPr>
                <p:cNvSpPr/>
                <p:nvPr/>
              </p:nvSpPr>
              <p:spPr>
                <a:xfrm>
                  <a:off x="44403704" y="31257936"/>
                  <a:ext cx="330672" cy="223480"/>
                </a:xfrm>
                <a:custGeom>
                  <a:avLst/>
                  <a:gdLst>
                    <a:gd name="connsiteX0" fmla="*/ 178272 w 330672"/>
                    <a:gd name="connsiteY0" fmla="*/ 0 h 223480"/>
                    <a:gd name="connsiteX1" fmla="*/ 224104 w 330672"/>
                    <a:gd name="connsiteY1" fmla="*/ 8596 h 223480"/>
                    <a:gd name="connsiteX2" fmla="*/ 330672 w 330672"/>
                    <a:gd name="connsiteY2" fmla="*/ 117476 h 223480"/>
                    <a:gd name="connsiteX3" fmla="*/ 292568 w 330672"/>
                    <a:gd name="connsiteY3" fmla="*/ 139700 h 223480"/>
                    <a:gd name="connsiteX4" fmla="*/ 225896 w 330672"/>
                    <a:gd name="connsiteY4" fmla="*/ 98428 h 223480"/>
                    <a:gd name="connsiteX5" fmla="*/ 184624 w 330672"/>
                    <a:gd name="connsiteY5" fmla="*/ 139700 h 223480"/>
                    <a:gd name="connsiteX6" fmla="*/ 159224 w 330672"/>
                    <a:gd name="connsiteY6" fmla="*/ 171452 h 223480"/>
                    <a:gd name="connsiteX7" fmla="*/ 67552 w 330672"/>
                    <a:gd name="connsiteY7" fmla="*/ 223480 h 223480"/>
                    <a:gd name="connsiteX8" fmla="*/ 48888 w 330672"/>
                    <a:gd name="connsiteY8" fmla="*/ 166688 h 223480"/>
                    <a:gd name="connsiteX9" fmla="*/ 17936 w 330672"/>
                    <a:gd name="connsiteY9" fmla="*/ 150020 h 223480"/>
                    <a:gd name="connsiteX10" fmla="*/ 0 w 330672"/>
                    <a:gd name="connsiteY10" fmla="*/ 102454 h 223480"/>
                    <a:gd name="connsiteX11" fmla="*/ 73284 w 330672"/>
                    <a:gd name="connsiteY11" fmla="*/ 79314 h 223480"/>
                    <a:gd name="connsiteX12" fmla="*/ 73284 w 330672"/>
                    <a:gd name="connsiteY12" fmla="*/ 37054 h 223480"/>
                    <a:gd name="connsiteX13" fmla="*/ 178272 w 330672"/>
                    <a:gd name="connsiteY13" fmla="*/ 0 h 2234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330672" h="223480">
                      <a:moveTo>
                        <a:pt x="178272" y="0"/>
                      </a:moveTo>
                      <a:lnTo>
                        <a:pt x="224104" y="8596"/>
                      </a:lnTo>
                      <a:lnTo>
                        <a:pt x="330672" y="117476"/>
                      </a:lnTo>
                      <a:lnTo>
                        <a:pt x="292568" y="139700"/>
                      </a:lnTo>
                      <a:lnTo>
                        <a:pt x="225896" y="98428"/>
                      </a:lnTo>
                      <a:lnTo>
                        <a:pt x="184624" y="139700"/>
                      </a:lnTo>
                      <a:lnTo>
                        <a:pt x="159224" y="171452"/>
                      </a:lnTo>
                      <a:lnTo>
                        <a:pt x="67552" y="223480"/>
                      </a:lnTo>
                      <a:lnTo>
                        <a:pt x="48888" y="166688"/>
                      </a:lnTo>
                      <a:lnTo>
                        <a:pt x="17936" y="150020"/>
                      </a:lnTo>
                      <a:lnTo>
                        <a:pt x="0" y="102454"/>
                      </a:lnTo>
                      <a:lnTo>
                        <a:pt x="73284" y="79314"/>
                      </a:lnTo>
                      <a:lnTo>
                        <a:pt x="73284" y="37054"/>
                      </a:lnTo>
                      <a:lnTo>
                        <a:pt x="178272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0" name="フリーフォーム: 図形 389">
                  <a:extLst>
                    <a:ext uri="{FF2B5EF4-FFF2-40B4-BE49-F238E27FC236}">
                      <a16:creationId xmlns:a16="http://schemas.microsoft.com/office/drawing/2014/main" id="{9C93C41F-991C-4375-9D37-7422944435B4}"/>
                    </a:ext>
                  </a:extLst>
                </p:cNvPr>
                <p:cNvSpPr/>
                <p:nvPr/>
              </p:nvSpPr>
              <p:spPr>
                <a:xfrm>
                  <a:off x="43686624" y="30948498"/>
                  <a:ext cx="239528" cy="223714"/>
                </a:xfrm>
                <a:custGeom>
                  <a:avLst/>
                  <a:gdLst>
                    <a:gd name="connsiteX0" fmla="*/ 183096 w 239528"/>
                    <a:gd name="connsiteY0" fmla="*/ 0 h 223714"/>
                    <a:gd name="connsiteX1" fmla="*/ 199816 w 239528"/>
                    <a:gd name="connsiteY1" fmla="*/ 43470 h 223714"/>
                    <a:gd name="connsiteX2" fmla="*/ 237912 w 239528"/>
                    <a:gd name="connsiteY2" fmla="*/ 48234 h 223714"/>
                    <a:gd name="connsiteX3" fmla="*/ 218864 w 239528"/>
                    <a:gd name="connsiteY3" fmla="*/ 83952 h 223714"/>
                    <a:gd name="connsiteX4" fmla="*/ 239528 w 239528"/>
                    <a:gd name="connsiteY4" fmla="*/ 138430 h 223714"/>
                    <a:gd name="connsiteX5" fmla="*/ 225424 w 239528"/>
                    <a:gd name="connsiteY5" fmla="*/ 137990 h 223714"/>
                    <a:gd name="connsiteX6" fmla="*/ 223048 w 239528"/>
                    <a:gd name="connsiteY6" fmla="*/ 214190 h 223714"/>
                    <a:gd name="connsiteX7" fmla="*/ 180184 w 239528"/>
                    <a:gd name="connsiteY7" fmla="*/ 223714 h 223714"/>
                    <a:gd name="connsiteX8" fmla="*/ 127792 w 239528"/>
                    <a:gd name="connsiteY8" fmla="*/ 164182 h 223714"/>
                    <a:gd name="connsiteX9" fmla="*/ 121216 w 239528"/>
                    <a:gd name="connsiteY9" fmla="*/ 162302 h 223714"/>
                    <a:gd name="connsiteX10" fmla="*/ 123824 w 239528"/>
                    <a:gd name="connsiteY10" fmla="*/ 160214 h 223714"/>
                    <a:gd name="connsiteX11" fmla="*/ 0 w 239528"/>
                    <a:gd name="connsiteY11" fmla="*/ 74490 h 223714"/>
                    <a:gd name="connsiteX12" fmla="*/ 22224 w 239528"/>
                    <a:gd name="connsiteY12" fmla="*/ 26866 h 223714"/>
                    <a:gd name="connsiteX13" fmla="*/ 66672 w 239528"/>
                    <a:gd name="connsiteY13" fmla="*/ 33214 h 223714"/>
                    <a:gd name="connsiteX14" fmla="*/ 98424 w 239528"/>
                    <a:gd name="connsiteY14" fmla="*/ 77666 h 223714"/>
                    <a:gd name="connsiteX15" fmla="*/ 136528 w 239528"/>
                    <a:gd name="connsiteY15" fmla="*/ 84014 h 223714"/>
                    <a:gd name="connsiteX16" fmla="*/ 133352 w 239528"/>
                    <a:gd name="connsiteY16" fmla="*/ 23690 h 223714"/>
                    <a:gd name="connsiteX17" fmla="*/ 183096 w 239528"/>
                    <a:gd name="connsiteY17" fmla="*/ 0 h 2237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239528" h="223714">
                      <a:moveTo>
                        <a:pt x="183096" y="0"/>
                      </a:moveTo>
                      <a:lnTo>
                        <a:pt x="199816" y="43470"/>
                      </a:lnTo>
                      <a:lnTo>
                        <a:pt x="237912" y="48234"/>
                      </a:lnTo>
                      <a:lnTo>
                        <a:pt x="218864" y="83952"/>
                      </a:lnTo>
                      <a:lnTo>
                        <a:pt x="239528" y="138430"/>
                      </a:lnTo>
                      <a:lnTo>
                        <a:pt x="225424" y="137990"/>
                      </a:lnTo>
                      <a:cubicBezTo>
                        <a:pt x="224632" y="163390"/>
                        <a:pt x="223840" y="188790"/>
                        <a:pt x="223048" y="214190"/>
                      </a:cubicBezTo>
                      <a:lnTo>
                        <a:pt x="180184" y="223714"/>
                      </a:lnTo>
                      <a:lnTo>
                        <a:pt x="127792" y="164182"/>
                      </a:lnTo>
                      <a:lnTo>
                        <a:pt x="121216" y="162302"/>
                      </a:lnTo>
                      <a:lnTo>
                        <a:pt x="123824" y="160214"/>
                      </a:lnTo>
                      <a:lnTo>
                        <a:pt x="0" y="74490"/>
                      </a:lnTo>
                      <a:lnTo>
                        <a:pt x="22224" y="26866"/>
                      </a:lnTo>
                      <a:lnTo>
                        <a:pt x="66672" y="33214"/>
                      </a:lnTo>
                      <a:lnTo>
                        <a:pt x="98424" y="77666"/>
                      </a:lnTo>
                      <a:lnTo>
                        <a:pt x="136528" y="84014"/>
                      </a:lnTo>
                      <a:lnTo>
                        <a:pt x="133352" y="23690"/>
                      </a:lnTo>
                      <a:lnTo>
                        <a:pt x="183096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1" name="フリーフォーム: 図形 390">
                  <a:extLst>
                    <a:ext uri="{FF2B5EF4-FFF2-40B4-BE49-F238E27FC236}">
                      <a16:creationId xmlns:a16="http://schemas.microsoft.com/office/drawing/2014/main" id="{7B6DE0AA-6E02-4715-B384-1C6A0C9E7633}"/>
                    </a:ext>
                  </a:extLst>
                </p:cNvPr>
                <p:cNvSpPr/>
                <p:nvPr/>
              </p:nvSpPr>
              <p:spPr>
                <a:xfrm>
                  <a:off x="44128368" y="31002334"/>
                  <a:ext cx="162880" cy="198454"/>
                </a:xfrm>
                <a:custGeom>
                  <a:avLst/>
                  <a:gdLst>
                    <a:gd name="connsiteX0" fmla="*/ 65632 w 162880"/>
                    <a:gd name="connsiteY0" fmla="*/ 0 h 198454"/>
                    <a:gd name="connsiteX1" fmla="*/ 75784 w 162880"/>
                    <a:gd name="connsiteY1" fmla="*/ 4778 h 198454"/>
                    <a:gd name="connsiteX2" fmla="*/ 156628 w 162880"/>
                    <a:gd name="connsiteY2" fmla="*/ 62220 h 198454"/>
                    <a:gd name="connsiteX3" fmla="*/ 124784 w 162880"/>
                    <a:gd name="connsiteY3" fmla="*/ 118222 h 198454"/>
                    <a:gd name="connsiteX4" fmla="*/ 162880 w 162880"/>
                    <a:gd name="connsiteY4" fmla="*/ 172990 h 198454"/>
                    <a:gd name="connsiteX5" fmla="*/ 148684 w 162880"/>
                    <a:gd name="connsiteY5" fmla="*/ 196220 h 198454"/>
                    <a:gd name="connsiteX6" fmla="*/ 148016 w 162880"/>
                    <a:gd name="connsiteY6" fmla="*/ 196074 h 198454"/>
                    <a:gd name="connsiteX7" fmla="*/ 59904 w 162880"/>
                    <a:gd name="connsiteY7" fmla="*/ 198454 h 198454"/>
                    <a:gd name="connsiteX8" fmla="*/ 52632 w 162880"/>
                    <a:gd name="connsiteY8" fmla="*/ 191182 h 198454"/>
                    <a:gd name="connsiteX9" fmla="*/ 60488 w 162880"/>
                    <a:gd name="connsiteY9" fmla="*/ 108698 h 198454"/>
                    <a:gd name="connsiteX10" fmla="*/ 8100 w 162880"/>
                    <a:gd name="connsiteY10" fmla="*/ 92030 h 198454"/>
                    <a:gd name="connsiteX11" fmla="*/ 0 w 162880"/>
                    <a:gd name="connsiteY11" fmla="*/ 60004 h 198454"/>
                    <a:gd name="connsiteX12" fmla="*/ 48584 w 162880"/>
                    <a:gd name="connsiteY12" fmla="*/ 61072 h 198454"/>
                    <a:gd name="connsiteX13" fmla="*/ 39056 w 162880"/>
                    <a:gd name="connsiteY13" fmla="*/ 30116 h 198454"/>
                    <a:gd name="connsiteX14" fmla="*/ 65632 w 162880"/>
                    <a:gd name="connsiteY14" fmla="*/ 0 h 1984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62880" h="198454">
                      <a:moveTo>
                        <a:pt x="65632" y="0"/>
                      </a:moveTo>
                      <a:lnTo>
                        <a:pt x="75784" y="4778"/>
                      </a:lnTo>
                      <a:lnTo>
                        <a:pt x="156628" y="62220"/>
                      </a:lnTo>
                      <a:lnTo>
                        <a:pt x="124784" y="118222"/>
                      </a:lnTo>
                      <a:lnTo>
                        <a:pt x="162880" y="172990"/>
                      </a:lnTo>
                      <a:lnTo>
                        <a:pt x="148684" y="196220"/>
                      </a:lnTo>
                      <a:lnTo>
                        <a:pt x="148016" y="196074"/>
                      </a:lnTo>
                      <a:lnTo>
                        <a:pt x="59904" y="198454"/>
                      </a:lnTo>
                      <a:lnTo>
                        <a:pt x="52632" y="191182"/>
                      </a:lnTo>
                      <a:lnTo>
                        <a:pt x="60488" y="108698"/>
                      </a:lnTo>
                      <a:lnTo>
                        <a:pt x="8100" y="92030"/>
                      </a:lnTo>
                      <a:lnTo>
                        <a:pt x="0" y="60004"/>
                      </a:lnTo>
                      <a:lnTo>
                        <a:pt x="48584" y="61072"/>
                      </a:lnTo>
                      <a:lnTo>
                        <a:pt x="39056" y="30116"/>
                      </a:lnTo>
                      <a:lnTo>
                        <a:pt x="65632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2" name="フリーフォーム: 図形 391">
                  <a:extLst>
                    <a:ext uri="{FF2B5EF4-FFF2-40B4-BE49-F238E27FC236}">
                      <a16:creationId xmlns:a16="http://schemas.microsoft.com/office/drawing/2014/main" id="{69BBE7AE-1188-48BD-BE28-DE22F60B9EEA}"/>
                    </a:ext>
                  </a:extLst>
                </p:cNvPr>
                <p:cNvSpPr/>
                <p:nvPr/>
              </p:nvSpPr>
              <p:spPr>
                <a:xfrm>
                  <a:off x="43941088" y="31058644"/>
                  <a:ext cx="247768" cy="134872"/>
                </a:xfrm>
                <a:custGeom>
                  <a:avLst/>
                  <a:gdLst>
                    <a:gd name="connsiteX0" fmla="*/ 19168 w 247768"/>
                    <a:gd name="connsiteY0" fmla="*/ 0 h 134872"/>
                    <a:gd name="connsiteX1" fmla="*/ 187280 w 247768"/>
                    <a:gd name="connsiteY1" fmla="*/ 3694 h 134872"/>
                    <a:gd name="connsiteX2" fmla="*/ 195380 w 247768"/>
                    <a:gd name="connsiteY2" fmla="*/ 35720 h 134872"/>
                    <a:gd name="connsiteX3" fmla="*/ 247768 w 247768"/>
                    <a:gd name="connsiteY3" fmla="*/ 52388 h 134872"/>
                    <a:gd name="connsiteX4" fmla="*/ 239912 w 247768"/>
                    <a:gd name="connsiteY4" fmla="*/ 134872 h 134872"/>
                    <a:gd name="connsiteX5" fmla="*/ 223376 w 247768"/>
                    <a:gd name="connsiteY5" fmla="*/ 118332 h 134872"/>
                    <a:gd name="connsiteX6" fmla="*/ 180512 w 247768"/>
                    <a:gd name="connsiteY6" fmla="*/ 130236 h 134872"/>
                    <a:gd name="connsiteX7" fmla="*/ 151936 w 247768"/>
                    <a:gd name="connsiteY7" fmla="*/ 113568 h 134872"/>
                    <a:gd name="connsiteX8" fmla="*/ 111456 w 247768"/>
                    <a:gd name="connsiteY8" fmla="*/ 104044 h 134872"/>
                    <a:gd name="connsiteX9" fmla="*/ 85264 w 247768"/>
                    <a:gd name="connsiteY9" fmla="*/ 80232 h 134872"/>
                    <a:gd name="connsiteX10" fmla="*/ 92408 w 247768"/>
                    <a:gd name="connsiteY10" fmla="*/ 58800 h 134872"/>
                    <a:gd name="connsiteX11" fmla="*/ 47160 w 247768"/>
                    <a:gd name="connsiteY11" fmla="*/ 30224 h 134872"/>
                    <a:gd name="connsiteX12" fmla="*/ 0 w 247768"/>
                    <a:gd name="connsiteY12" fmla="*/ 28752 h 134872"/>
                    <a:gd name="connsiteX13" fmla="*/ 19168 w 247768"/>
                    <a:gd name="connsiteY13" fmla="*/ 0 h 1348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247768" h="134872">
                      <a:moveTo>
                        <a:pt x="19168" y="0"/>
                      </a:moveTo>
                      <a:lnTo>
                        <a:pt x="187280" y="3694"/>
                      </a:lnTo>
                      <a:lnTo>
                        <a:pt x="195380" y="35720"/>
                      </a:lnTo>
                      <a:lnTo>
                        <a:pt x="247768" y="52388"/>
                      </a:lnTo>
                      <a:lnTo>
                        <a:pt x="239912" y="134872"/>
                      </a:lnTo>
                      <a:lnTo>
                        <a:pt x="223376" y="118332"/>
                      </a:lnTo>
                      <a:lnTo>
                        <a:pt x="180512" y="130236"/>
                      </a:lnTo>
                      <a:lnTo>
                        <a:pt x="151936" y="113568"/>
                      </a:lnTo>
                      <a:lnTo>
                        <a:pt x="111456" y="104044"/>
                      </a:lnTo>
                      <a:lnTo>
                        <a:pt x="85264" y="80232"/>
                      </a:lnTo>
                      <a:lnTo>
                        <a:pt x="92408" y="58800"/>
                      </a:lnTo>
                      <a:lnTo>
                        <a:pt x="47160" y="30224"/>
                      </a:lnTo>
                      <a:lnTo>
                        <a:pt x="0" y="28752"/>
                      </a:lnTo>
                      <a:lnTo>
                        <a:pt x="19168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3" name="フリーフォーム: 図形 392">
                  <a:extLst>
                    <a:ext uri="{FF2B5EF4-FFF2-40B4-BE49-F238E27FC236}">
                      <a16:creationId xmlns:a16="http://schemas.microsoft.com/office/drawing/2014/main" id="{EA616AEA-598C-4725-815B-128DB15CB587}"/>
                    </a:ext>
                  </a:extLst>
                </p:cNvPr>
                <p:cNvSpPr/>
                <p:nvPr/>
              </p:nvSpPr>
              <p:spPr>
                <a:xfrm>
                  <a:off x="44253152" y="31064554"/>
                  <a:ext cx="111776" cy="150302"/>
                </a:xfrm>
                <a:custGeom>
                  <a:avLst/>
                  <a:gdLst>
                    <a:gd name="connsiteX0" fmla="*/ 31844 w 111776"/>
                    <a:gd name="connsiteY0" fmla="*/ 0 h 150302"/>
                    <a:gd name="connsiteX1" fmla="*/ 71648 w 111776"/>
                    <a:gd name="connsiteY1" fmla="*/ 28282 h 150302"/>
                    <a:gd name="connsiteX2" fmla="*/ 93872 w 111776"/>
                    <a:gd name="connsiteY2" fmla="*/ 60034 h 150302"/>
                    <a:gd name="connsiteX3" fmla="*/ 111776 w 111776"/>
                    <a:gd name="connsiteY3" fmla="*/ 128668 h 150302"/>
                    <a:gd name="connsiteX4" fmla="*/ 74592 w 111776"/>
                    <a:gd name="connsiteY4" fmla="*/ 150302 h 150302"/>
                    <a:gd name="connsiteX5" fmla="*/ 78000 w 111776"/>
                    <a:gd name="connsiteY5" fmla="*/ 145758 h 150302"/>
                    <a:gd name="connsiteX6" fmla="*/ 23900 w 111776"/>
                    <a:gd name="connsiteY6" fmla="*/ 134000 h 150302"/>
                    <a:gd name="connsiteX7" fmla="*/ 38096 w 111776"/>
                    <a:gd name="connsiteY7" fmla="*/ 110770 h 150302"/>
                    <a:gd name="connsiteX8" fmla="*/ 0 w 111776"/>
                    <a:gd name="connsiteY8" fmla="*/ 56002 h 150302"/>
                    <a:gd name="connsiteX9" fmla="*/ 31844 w 111776"/>
                    <a:gd name="connsiteY9" fmla="*/ 0 h 1503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11776" h="150302">
                      <a:moveTo>
                        <a:pt x="31844" y="0"/>
                      </a:moveTo>
                      <a:lnTo>
                        <a:pt x="71648" y="28282"/>
                      </a:lnTo>
                      <a:lnTo>
                        <a:pt x="93872" y="60034"/>
                      </a:lnTo>
                      <a:lnTo>
                        <a:pt x="111776" y="128668"/>
                      </a:lnTo>
                      <a:lnTo>
                        <a:pt x="74592" y="150302"/>
                      </a:lnTo>
                      <a:lnTo>
                        <a:pt x="78000" y="145758"/>
                      </a:lnTo>
                      <a:lnTo>
                        <a:pt x="23900" y="134000"/>
                      </a:lnTo>
                      <a:lnTo>
                        <a:pt x="38096" y="110770"/>
                      </a:lnTo>
                      <a:lnTo>
                        <a:pt x="0" y="56002"/>
                      </a:lnTo>
                      <a:lnTo>
                        <a:pt x="31844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4" name="フリーフォーム: 図形 393">
                  <a:extLst>
                    <a:ext uri="{FF2B5EF4-FFF2-40B4-BE49-F238E27FC236}">
                      <a16:creationId xmlns:a16="http://schemas.microsoft.com/office/drawing/2014/main" id="{1C78E86C-CE0B-468A-AAB0-C1A3F0C18C26}"/>
                    </a:ext>
                  </a:extLst>
                </p:cNvPr>
                <p:cNvSpPr/>
                <p:nvPr/>
              </p:nvSpPr>
              <p:spPr>
                <a:xfrm>
                  <a:off x="44288288" y="31193222"/>
                  <a:ext cx="188700" cy="167168"/>
                </a:xfrm>
                <a:custGeom>
                  <a:avLst/>
                  <a:gdLst>
                    <a:gd name="connsiteX0" fmla="*/ 76640 w 188700"/>
                    <a:gd name="connsiteY0" fmla="*/ 0 h 167168"/>
                    <a:gd name="connsiteX1" fmla="*/ 77784 w 188700"/>
                    <a:gd name="connsiteY1" fmla="*/ 4390 h 167168"/>
                    <a:gd name="connsiteX2" fmla="*/ 173040 w 188700"/>
                    <a:gd name="connsiteY2" fmla="*/ 26614 h 167168"/>
                    <a:gd name="connsiteX3" fmla="*/ 160336 w 188700"/>
                    <a:gd name="connsiteY3" fmla="*/ 77414 h 167168"/>
                    <a:gd name="connsiteX4" fmla="*/ 185736 w 188700"/>
                    <a:gd name="connsiteY4" fmla="*/ 102814 h 167168"/>
                    <a:gd name="connsiteX5" fmla="*/ 188700 w 188700"/>
                    <a:gd name="connsiteY5" fmla="*/ 101768 h 167168"/>
                    <a:gd name="connsiteX6" fmla="*/ 188700 w 188700"/>
                    <a:gd name="connsiteY6" fmla="*/ 144028 h 167168"/>
                    <a:gd name="connsiteX7" fmla="*/ 115416 w 188700"/>
                    <a:gd name="connsiteY7" fmla="*/ 167168 h 167168"/>
                    <a:gd name="connsiteX8" fmla="*/ 78584 w 188700"/>
                    <a:gd name="connsiteY8" fmla="*/ 69478 h 167168"/>
                    <a:gd name="connsiteX9" fmla="*/ 38096 w 188700"/>
                    <a:gd name="connsiteY9" fmla="*/ 100434 h 167168"/>
                    <a:gd name="connsiteX10" fmla="*/ 0 w 188700"/>
                    <a:gd name="connsiteY10" fmla="*/ 74242 h 167168"/>
                    <a:gd name="connsiteX11" fmla="*/ 39456 w 188700"/>
                    <a:gd name="connsiteY11" fmla="*/ 21634 h 167168"/>
                    <a:gd name="connsiteX12" fmla="*/ 76640 w 188700"/>
                    <a:gd name="connsiteY12" fmla="*/ 0 h 1671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88700" h="167168">
                      <a:moveTo>
                        <a:pt x="76640" y="0"/>
                      </a:moveTo>
                      <a:lnTo>
                        <a:pt x="77784" y="4390"/>
                      </a:lnTo>
                      <a:lnTo>
                        <a:pt x="173040" y="26614"/>
                      </a:lnTo>
                      <a:lnTo>
                        <a:pt x="160336" y="77414"/>
                      </a:lnTo>
                      <a:lnTo>
                        <a:pt x="185736" y="102814"/>
                      </a:lnTo>
                      <a:lnTo>
                        <a:pt x="188700" y="101768"/>
                      </a:lnTo>
                      <a:lnTo>
                        <a:pt x="188700" y="144028"/>
                      </a:lnTo>
                      <a:lnTo>
                        <a:pt x="115416" y="167168"/>
                      </a:lnTo>
                      <a:lnTo>
                        <a:pt x="78584" y="69478"/>
                      </a:lnTo>
                      <a:lnTo>
                        <a:pt x="38096" y="100434"/>
                      </a:lnTo>
                      <a:lnTo>
                        <a:pt x="0" y="74242"/>
                      </a:lnTo>
                      <a:lnTo>
                        <a:pt x="39456" y="21634"/>
                      </a:lnTo>
                      <a:lnTo>
                        <a:pt x="76640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52" name="グループ化 351">
                <a:extLst>
                  <a:ext uri="{FF2B5EF4-FFF2-40B4-BE49-F238E27FC236}">
                    <a16:creationId xmlns:a16="http://schemas.microsoft.com/office/drawing/2014/main" id="{D8DD54C3-046A-41C9-8E9B-3938C5674471}"/>
                  </a:ext>
                </a:extLst>
              </p:cNvPr>
              <p:cNvGrpSpPr/>
              <p:nvPr/>
            </p:nvGrpSpPr>
            <p:grpSpPr>
              <a:xfrm>
                <a:off x="39407104" y="28514969"/>
                <a:ext cx="1200492" cy="731836"/>
                <a:chOff x="44246456" y="29977716"/>
                <a:chExt cx="1200492" cy="731836"/>
              </a:xfrm>
              <a:solidFill>
                <a:schemeClr val="bg1"/>
              </a:solidFill>
            </p:grpSpPr>
            <p:sp>
              <p:nvSpPr>
                <p:cNvPr id="385" name="フリーフォーム: 図形 384">
                  <a:extLst>
                    <a:ext uri="{FF2B5EF4-FFF2-40B4-BE49-F238E27FC236}">
                      <a16:creationId xmlns:a16="http://schemas.microsoft.com/office/drawing/2014/main" id="{7D7354A8-8ADA-4CBD-B31A-DB02E793FC69}"/>
                    </a:ext>
                  </a:extLst>
                </p:cNvPr>
                <p:cNvSpPr/>
                <p:nvPr/>
              </p:nvSpPr>
              <p:spPr>
                <a:xfrm>
                  <a:off x="45062776" y="30256130"/>
                  <a:ext cx="252712" cy="274446"/>
                </a:xfrm>
                <a:custGeom>
                  <a:avLst/>
                  <a:gdLst>
                    <a:gd name="connsiteX0" fmla="*/ 80228 w 252712"/>
                    <a:gd name="connsiteY0" fmla="*/ 0 h 274446"/>
                    <a:gd name="connsiteX1" fmla="*/ 222248 w 252712"/>
                    <a:gd name="connsiteY1" fmla="*/ 77186 h 274446"/>
                    <a:gd name="connsiteX2" fmla="*/ 252712 w 252712"/>
                    <a:gd name="connsiteY2" fmla="*/ 111830 h 274446"/>
                    <a:gd name="connsiteX3" fmla="*/ 235744 w 252712"/>
                    <a:gd name="connsiteY3" fmla="*/ 152434 h 274446"/>
                    <a:gd name="connsiteX4" fmla="*/ 200024 w 252712"/>
                    <a:gd name="connsiteY4" fmla="*/ 152434 h 274446"/>
                    <a:gd name="connsiteX5" fmla="*/ 171448 w 252712"/>
                    <a:gd name="connsiteY5" fmla="*/ 214346 h 274446"/>
                    <a:gd name="connsiteX6" fmla="*/ 142872 w 252712"/>
                    <a:gd name="connsiteY6" fmla="*/ 223870 h 274446"/>
                    <a:gd name="connsiteX7" fmla="*/ 128588 w 252712"/>
                    <a:gd name="connsiteY7" fmla="*/ 257208 h 274446"/>
                    <a:gd name="connsiteX8" fmla="*/ 75432 w 252712"/>
                    <a:gd name="connsiteY8" fmla="*/ 274446 h 274446"/>
                    <a:gd name="connsiteX9" fmla="*/ 61912 w 252712"/>
                    <a:gd name="connsiteY9" fmla="*/ 267686 h 274446"/>
                    <a:gd name="connsiteX10" fmla="*/ 21428 w 252712"/>
                    <a:gd name="connsiteY10" fmla="*/ 227204 h 274446"/>
                    <a:gd name="connsiteX11" fmla="*/ 1756 w 252712"/>
                    <a:gd name="connsiteY11" fmla="*/ 226642 h 274446"/>
                    <a:gd name="connsiteX12" fmla="*/ 0 w 252712"/>
                    <a:gd name="connsiteY12" fmla="*/ 157194 h 274446"/>
                    <a:gd name="connsiteX13" fmla="*/ 52388 w 252712"/>
                    <a:gd name="connsiteY13" fmla="*/ 145290 h 274446"/>
                    <a:gd name="connsiteX14" fmla="*/ 21432 w 252712"/>
                    <a:gd name="connsiteY14" fmla="*/ 95282 h 274446"/>
                    <a:gd name="connsiteX15" fmla="*/ 30956 w 252712"/>
                    <a:gd name="connsiteY15" fmla="*/ 76234 h 274446"/>
                    <a:gd name="connsiteX16" fmla="*/ 42864 w 252712"/>
                    <a:gd name="connsiteY16" fmla="*/ 21464 h 274446"/>
                    <a:gd name="connsiteX17" fmla="*/ 80228 w 252712"/>
                    <a:gd name="connsiteY17" fmla="*/ 0 h 2744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252712" h="274446">
                      <a:moveTo>
                        <a:pt x="80228" y="0"/>
                      </a:moveTo>
                      <a:lnTo>
                        <a:pt x="222248" y="77186"/>
                      </a:lnTo>
                      <a:lnTo>
                        <a:pt x="252712" y="111830"/>
                      </a:lnTo>
                      <a:lnTo>
                        <a:pt x="235744" y="152434"/>
                      </a:lnTo>
                      <a:lnTo>
                        <a:pt x="200024" y="152434"/>
                      </a:lnTo>
                      <a:lnTo>
                        <a:pt x="171448" y="214346"/>
                      </a:lnTo>
                      <a:lnTo>
                        <a:pt x="142872" y="223870"/>
                      </a:lnTo>
                      <a:lnTo>
                        <a:pt x="128588" y="257208"/>
                      </a:lnTo>
                      <a:lnTo>
                        <a:pt x="75432" y="274446"/>
                      </a:lnTo>
                      <a:lnTo>
                        <a:pt x="61912" y="267686"/>
                      </a:lnTo>
                      <a:lnTo>
                        <a:pt x="21428" y="227204"/>
                      </a:lnTo>
                      <a:lnTo>
                        <a:pt x="1756" y="226642"/>
                      </a:lnTo>
                      <a:lnTo>
                        <a:pt x="0" y="157194"/>
                      </a:lnTo>
                      <a:lnTo>
                        <a:pt x="52388" y="145290"/>
                      </a:lnTo>
                      <a:lnTo>
                        <a:pt x="21432" y="95282"/>
                      </a:lnTo>
                      <a:lnTo>
                        <a:pt x="30956" y="76234"/>
                      </a:lnTo>
                      <a:lnTo>
                        <a:pt x="42864" y="21464"/>
                      </a:lnTo>
                      <a:lnTo>
                        <a:pt x="80228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6" name="フリーフォーム: 図形 385">
                  <a:extLst>
                    <a:ext uri="{FF2B5EF4-FFF2-40B4-BE49-F238E27FC236}">
                      <a16:creationId xmlns:a16="http://schemas.microsoft.com/office/drawing/2014/main" id="{06B4AB80-464E-4E68-80C6-F3979494A529}"/>
                    </a:ext>
                  </a:extLst>
                </p:cNvPr>
                <p:cNvSpPr/>
                <p:nvPr/>
              </p:nvSpPr>
              <p:spPr>
                <a:xfrm>
                  <a:off x="44246456" y="29977716"/>
                  <a:ext cx="896548" cy="731836"/>
                </a:xfrm>
                <a:custGeom>
                  <a:avLst/>
                  <a:gdLst>
                    <a:gd name="connsiteX0" fmla="*/ 216244 w 896548"/>
                    <a:gd name="connsiteY0" fmla="*/ 0 h 731836"/>
                    <a:gd name="connsiteX1" fmla="*/ 298796 w 896548"/>
                    <a:gd name="connsiteY1" fmla="*/ 25400 h 731836"/>
                    <a:gd name="connsiteX2" fmla="*/ 378168 w 896548"/>
                    <a:gd name="connsiteY2" fmla="*/ 114300 h 731836"/>
                    <a:gd name="connsiteX3" fmla="*/ 419444 w 896548"/>
                    <a:gd name="connsiteY3" fmla="*/ 73024 h 731836"/>
                    <a:gd name="connsiteX4" fmla="*/ 473420 w 896548"/>
                    <a:gd name="connsiteY4" fmla="*/ 104774 h 731836"/>
                    <a:gd name="connsiteX5" fmla="*/ 517868 w 896548"/>
                    <a:gd name="connsiteY5" fmla="*/ 234948 h 731836"/>
                    <a:gd name="connsiteX6" fmla="*/ 606768 w 896548"/>
                    <a:gd name="connsiteY6" fmla="*/ 285748 h 731836"/>
                    <a:gd name="connsiteX7" fmla="*/ 673444 w 896548"/>
                    <a:gd name="connsiteY7" fmla="*/ 212724 h 731836"/>
                    <a:gd name="connsiteX8" fmla="*/ 746468 w 896548"/>
                    <a:gd name="connsiteY8" fmla="*/ 247648 h 731836"/>
                    <a:gd name="connsiteX9" fmla="*/ 892520 w 896548"/>
                    <a:gd name="connsiteY9" fmla="*/ 276224 h 731836"/>
                    <a:gd name="connsiteX10" fmla="*/ 896548 w 896548"/>
                    <a:gd name="connsiteY10" fmla="*/ 278414 h 731836"/>
                    <a:gd name="connsiteX11" fmla="*/ 859184 w 896548"/>
                    <a:gd name="connsiteY11" fmla="*/ 299878 h 731836"/>
                    <a:gd name="connsiteX12" fmla="*/ 847276 w 896548"/>
                    <a:gd name="connsiteY12" fmla="*/ 354648 h 731836"/>
                    <a:gd name="connsiteX13" fmla="*/ 837752 w 896548"/>
                    <a:gd name="connsiteY13" fmla="*/ 373696 h 731836"/>
                    <a:gd name="connsiteX14" fmla="*/ 868708 w 896548"/>
                    <a:gd name="connsiteY14" fmla="*/ 423704 h 731836"/>
                    <a:gd name="connsiteX15" fmla="*/ 816320 w 896548"/>
                    <a:gd name="connsiteY15" fmla="*/ 435608 h 731836"/>
                    <a:gd name="connsiteX16" fmla="*/ 818076 w 896548"/>
                    <a:gd name="connsiteY16" fmla="*/ 505056 h 731836"/>
                    <a:gd name="connsiteX17" fmla="*/ 754408 w 896548"/>
                    <a:gd name="connsiteY17" fmla="*/ 503236 h 731836"/>
                    <a:gd name="connsiteX18" fmla="*/ 694876 w 896548"/>
                    <a:gd name="connsiteY18" fmla="*/ 443704 h 731836"/>
                    <a:gd name="connsiteX19" fmla="*/ 647252 w 896548"/>
                    <a:gd name="connsiteY19" fmla="*/ 486568 h 731836"/>
                    <a:gd name="connsiteX20" fmla="*/ 599624 w 896548"/>
                    <a:gd name="connsiteY20" fmla="*/ 462756 h 731836"/>
                    <a:gd name="connsiteX21" fmla="*/ 537712 w 896548"/>
                    <a:gd name="connsiteY21" fmla="*/ 524668 h 731836"/>
                    <a:gd name="connsiteX22" fmla="*/ 492468 w 896548"/>
                    <a:gd name="connsiteY22" fmla="*/ 524668 h 731836"/>
                    <a:gd name="connsiteX23" fmla="*/ 485324 w 896548"/>
                    <a:gd name="connsiteY23" fmla="*/ 565148 h 731836"/>
                    <a:gd name="connsiteX24" fmla="*/ 311492 w 896548"/>
                    <a:gd name="connsiteY24" fmla="*/ 722312 h 731836"/>
                    <a:gd name="connsiteX25" fmla="*/ 304500 w 896548"/>
                    <a:gd name="connsiteY25" fmla="*/ 725156 h 731836"/>
                    <a:gd name="connsiteX26" fmla="*/ 304348 w 896548"/>
                    <a:gd name="connsiteY26" fmla="*/ 722312 h 731836"/>
                    <a:gd name="connsiteX27" fmla="*/ 242436 w 896548"/>
                    <a:gd name="connsiteY27" fmla="*/ 722312 h 731836"/>
                    <a:gd name="connsiteX28" fmla="*/ 216244 w 896548"/>
                    <a:gd name="connsiteY28" fmla="*/ 703262 h 731836"/>
                    <a:gd name="connsiteX29" fmla="*/ 175764 w 896548"/>
                    <a:gd name="connsiteY29" fmla="*/ 731836 h 731836"/>
                    <a:gd name="connsiteX30" fmla="*/ 106708 w 896548"/>
                    <a:gd name="connsiteY30" fmla="*/ 722312 h 731836"/>
                    <a:gd name="connsiteX31" fmla="*/ 0 w 896548"/>
                    <a:gd name="connsiteY31" fmla="*/ 621646 h 731836"/>
                    <a:gd name="connsiteX32" fmla="*/ 120996 w 896548"/>
                    <a:gd name="connsiteY32" fmla="*/ 593724 h 731836"/>
                    <a:gd name="connsiteX33" fmla="*/ 159092 w 896548"/>
                    <a:gd name="connsiteY33" fmla="*/ 479424 h 731836"/>
                    <a:gd name="connsiteX34" fmla="*/ 187668 w 896548"/>
                    <a:gd name="connsiteY34" fmla="*/ 393700 h 731836"/>
                    <a:gd name="connsiteX35" fmla="*/ 216244 w 896548"/>
                    <a:gd name="connsiteY35" fmla="*/ 203200 h 731836"/>
                    <a:gd name="connsiteX36" fmla="*/ 178144 w 896548"/>
                    <a:gd name="connsiteY36" fmla="*/ 98424 h 731836"/>
                    <a:gd name="connsiteX37" fmla="*/ 216244 w 896548"/>
                    <a:gd name="connsiteY37" fmla="*/ 3174 h 731836"/>
                    <a:gd name="connsiteX38" fmla="*/ 206880 w 896548"/>
                    <a:gd name="connsiteY38" fmla="*/ 620 h 731836"/>
                    <a:gd name="connsiteX39" fmla="*/ 216244 w 896548"/>
                    <a:gd name="connsiteY39" fmla="*/ 0 h 7318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</a:cxnLst>
                  <a:rect l="l" t="t" r="r" b="b"/>
                  <a:pathLst>
                    <a:path w="896548" h="731836">
                      <a:moveTo>
                        <a:pt x="216244" y="0"/>
                      </a:moveTo>
                      <a:lnTo>
                        <a:pt x="298796" y="25400"/>
                      </a:lnTo>
                      <a:lnTo>
                        <a:pt x="378168" y="114300"/>
                      </a:lnTo>
                      <a:lnTo>
                        <a:pt x="419444" y="73024"/>
                      </a:lnTo>
                      <a:lnTo>
                        <a:pt x="473420" y="104774"/>
                      </a:lnTo>
                      <a:lnTo>
                        <a:pt x="517868" y="234948"/>
                      </a:lnTo>
                      <a:lnTo>
                        <a:pt x="606768" y="285748"/>
                      </a:lnTo>
                      <a:lnTo>
                        <a:pt x="673444" y="212724"/>
                      </a:lnTo>
                      <a:lnTo>
                        <a:pt x="746468" y="247648"/>
                      </a:lnTo>
                      <a:lnTo>
                        <a:pt x="892520" y="276224"/>
                      </a:lnTo>
                      <a:lnTo>
                        <a:pt x="896548" y="278414"/>
                      </a:lnTo>
                      <a:lnTo>
                        <a:pt x="859184" y="299878"/>
                      </a:lnTo>
                      <a:lnTo>
                        <a:pt x="847276" y="354648"/>
                      </a:lnTo>
                      <a:lnTo>
                        <a:pt x="837752" y="373696"/>
                      </a:lnTo>
                      <a:lnTo>
                        <a:pt x="868708" y="423704"/>
                      </a:lnTo>
                      <a:lnTo>
                        <a:pt x="816320" y="435608"/>
                      </a:lnTo>
                      <a:lnTo>
                        <a:pt x="818076" y="505056"/>
                      </a:lnTo>
                      <a:lnTo>
                        <a:pt x="754408" y="503236"/>
                      </a:lnTo>
                      <a:lnTo>
                        <a:pt x="694876" y="443704"/>
                      </a:lnTo>
                      <a:lnTo>
                        <a:pt x="647252" y="486568"/>
                      </a:lnTo>
                      <a:lnTo>
                        <a:pt x="599624" y="462756"/>
                      </a:lnTo>
                      <a:lnTo>
                        <a:pt x="537712" y="524668"/>
                      </a:lnTo>
                      <a:lnTo>
                        <a:pt x="492468" y="524668"/>
                      </a:lnTo>
                      <a:lnTo>
                        <a:pt x="485324" y="565148"/>
                      </a:lnTo>
                      <a:lnTo>
                        <a:pt x="311492" y="722312"/>
                      </a:lnTo>
                      <a:lnTo>
                        <a:pt x="304500" y="725156"/>
                      </a:lnTo>
                      <a:lnTo>
                        <a:pt x="304348" y="722312"/>
                      </a:lnTo>
                      <a:lnTo>
                        <a:pt x="242436" y="722312"/>
                      </a:lnTo>
                      <a:lnTo>
                        <a:pt x="216244" y="703262"/>
                      </a:lnTo>
                      <a:lnTo>
                        <a:pt x="175764" y="731836"/>
                      </a:lnTo>
                      <a:lnTo>
                        <a:pt x="106708" y="722312"/>
                      </a:lnTo>
                      <a:lnTo>
                        <a:pt x="0" y="621646"/>
                      </a:lnTo>
                      <a:lnTo>
                        <a:pt x="120996" y="593724"/>
                      </a:lnTo>
                      <a:lnTo>
                        <a:pt x="159092" y="479424"/>
                      </a:lnTo>
                      <a:lnTo>
                        <a:pt x="187668" y="393700"/>
                      </a:lnTo>
                      <a:lnTo>
                        <a:pt x="216244" y="203200"/>
                      </a:lnTo>
                      <a:lnTo>
                        <a:pt x="178144" y="98424"/>
                      </a:lnTo>
                      <a:lnTo>
                        <a:pt x="216244" y="3174"/>
                      </a:lnTo>
                      <a:lnTo>
                        <a:pt x="206880" y="620"/>
                      </a:lnTo>
                      <a:lnTo>
                        <a:pt x="216244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7" name="フリーフォーム: 図形 386">
                  <a:extLst>
                    <a:ext uri="{FF2B5EF4-FFF2-40B4-BE49-F238E27FC236}">
                      <a16:creationId xmlns:a16="http://schemas.microsoft.com/office/drawing/2014/main" id="{A6D076F0-782F-49A1-A84E-E463403F3D29}"/>
                    </a:ext>
                  </a:extLst>
                </p:cNvPr>
                <p:cNvSpPr/>
                <p:nvPr/>
              </p:nvSpPr>
              <p:spPr>
                <a:xfrm>
                  <a:off x="45138208" y="30367960"/>
                  <a:ext cx="308740" cy="279680"/>
                </a:xfrm>
                <a:custGeom>
                  <a:avLst/>
                  <a:gdLst>
                    <a:gd name="connsiteX0" fmla="*/ 177280 w 308740"/>
                    <a:gd name="connsiteY0" fmla="*/ 0 h 279680"/>
                    <a:gd name="connsiteX1" fmla="*/ 308740 w 308740"/>
                    <a:gd name="connsiteY1" fmla="*/ 149504 h 279680"/>
                    <a:gd name="connsiteX2" fmla="*/ 306380 w 308740"/>
                    <a:gd name="connsiteY2" fmla="*/ 175498 h 279680"/>
                    <a:gd name="connsiteX3" fmla="*/ 250796 w 308740"/>
                    <a:gd name="connsiteY3" fmla="*/ 227292 h 279680"/>
                    <a:gd name="connsiteX4" fmla="*/ 196028 w 308740"/>
                    <a:gd name="connsiteY4" fmla="*/ 203480 h 279680"/>
                    <a:gd name="connsiteX5" fmla="*/ 131736 w 308740"/>
                    <a:gd name="connsiteY5" fmla="*/ 279680 h 279680"/>
                    <a:gd name="connsiteX6" fmla="*/ 100780 w 308740"/>
                    <a:gd name="connsiteY6" fmla="*/ 272536 h 279680"/>
                    <a:gd name="connsiteX7" fmla="*/ 84112 w 308740"/>
                    <a:gd name="connsiteY7" fmla="*/ 210624 h 279680"/>
                    <a:gd name="connsiteX8" fmla="*/ 24580 w 308740"/>
                    <a:gd name="connsiteY8" fmla="*/ 174904 h 279680"/>
                    <a:gd name="connsiteX9" fmla="*/ 0 w 308740"/>
                    <a:gd name="connsiteY9" fmla="*/ 162616 h 279680"/>
                    <a:gd name="connsiteX10" fmla="*/ 53156 w 308740"/>
                    <a:gd name="connsiteY10" fmla="*/ 145378 h 279680"/>
                    <a:gd name="connsiteX11" fmla="*/ 67440 w 308740"/>
                    <a:gd name="connsiteY11" fmla="*/ 112040 h 279680"/>
                    <a:gd name="connsiteX12" fmla="*/ 96016 w 308740"/>
                    <a:gd name="connsiteY12" fmla="*/ 102516 h 279680"/>
                    <a:gd name="connsiteX13" fmla="*/ 124592 w 308740"/>
                    <a:gd name="connsiteY13" fmla="*/ 40604 h 279680"/>
                    <a:gd name="connsiteX14" fmla="*/ 160312 w 308740"/>
                    <a:gd name="connsiteY14" fmla="*/ 40604 h 279680"/>
                    <a:gd name="connsiteX15" fmla="*/ 177280 w 308740"/>
                    <a:gd name="connsiteY15" fmla="*/ 0 h 2796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308740" h="279680">
                      <a:moveTo>
                        <a:pt x="177280" y="0"/>
                      </a:moveTo>
                      <a:lnTo>
                        <a:pt x="308740" y="149504"/>
                      </a:lnTo>
                      <a:lnTo>
                        <a:pt x="306380" y="175498"/>
                      </a:lnTo>
                      <a:lnTo>
                        <a:pt x="250796" y="227292"/>
                      </a:lnTo>
                      <a:lnTo>
                        <a:pt x="196028" y="203480"/>
                      </a:lnTo>
                      <a:lnTo>
                        <a:pt x="131736" y="279680"/>
                      </a:lnTo>
                      <a:lnTo>
                        <a:pt x="100780" y="272536"/>
                      </a:lnTo>
                      <a:lnTo>
                        <a:pt x="84112" y="210624"/>
                      </a:lnTo>
                      <a:lnTo>
                        <a:pt x="24580" y="174904"/>
                      </a:lnTo>
                      <a:lnTo>
                        <a:pt x="0" y="162616"/>
                      </a:lnTo>
                      <a:lnTo>
                        <a:pt x="53156" y="145378"/>
                      </a:lnTo>
                      <a:lnTo>
                        <a:pt x="67440" y="112040"/>
                      </a:lnTo>
                      <a:lnTo>
                        <a:pt x="96016" y="102516"/>
                      </a:lnTo>
                      <a:lnTo>
                        <a:pt x="124592" y="40604"/>
                      </a:lnTo>
                      <a:lnTo>
                        <a:pt x="160312" y="40604"/>
                      </a:lnTo>
                      <a:lnTo>
                        <a:pt x="177280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53" name="グループ化 352">
                <a:extLst>
                  <a:ext uri="{FF2B5EF4-FFF2-40B4-BE49-F238E27FC236}">
                    <a16:creationId xmlns:a16="http://schemas.microsoft.com/office/drawing/2014/main" id="{B6C461CF-0F65-4663-BAE9-03E56820AFF0}"/>
                  </a:ext>
                </a:extLst>
              </p:cNvPr>
              <p:cNvGrpSpPr/>
              <p:nvPr/>
            </p:nvGrpSpPr>
            <p:grpSpPr>
              <a:xfrm>
                <a:off x="38970788" y="28958380"/>
                <a:ext cx="2532812" cy="1578770"/>
                <a:chOff x="38970788" y="28958380"/>
                <a:chExt cx="2532812" cy="1578770"/>
              </a:xfrm>
              <a:solidFill>
                <a:schemeClr val="bg1"/>
              </a:solidFill>
            </p:grpSpPr>
            <p:sp>
              <p:nvSpPr>
                <p:cNvPr id="355" name="フリーフォーム: 図形 354">
                  <a:extLst>
                    <a:ext uri="{FF2B5EF4-FFF2-40B4-BE49-F238E27FC236}">
                      <a16:creationId xmlns:a16="http://schemas.microsoft.com/office/drawing/2014/main" id="{BEBB2B68-51D4-4DEF-9D9F-48E4E711892D}"/>
                    </a:ext>
                  </a:extLst>
                </p:cNvPr>
                <p:cNvSpPr/>
                <p:nvPr/>
              </p:nvSpPr>
              <p:spPr>
                <a:xfrm>
                  <a:off x="39531132" y="30346650"/>
                  <a:ext cx="197644" cy="190500"/>
                </a:xfrm>
                <a:custGeom>
                  <a:avLst/>
                  <a:gdLst>
                    <a:gd name="connsiteX0" fmla="*/ 0 w 197644"/>
                    <a:gd name="connsiteY0" fmla="*/ 0 h 190500"/>
                    <a:gd name="connsiteX1" fmla="*/ 131604 w 197644"/>
                    <a:gd name="connsiteY1" fmla="*/ 15128 h 190500"/>
                    <a:gd name="connsiteX2" fmla="*/ 140492 w 197644"/>
                    <a:gd name="connsiteY2" fmla="*/ 111126 h 190500"/>
                    <a:gd name="connsiteX3" fmla="*/ 197644 w 197644"/>
                    <a:gd name="connsiteY3" fmla="*/ 184150 h 190500"/>
                    <a:gd name="connsiteX4" fmla="*/ 156368 w 197644"/>
                    <a:gd name="connsiteY4" fmla="*/ 190500 h 190500"/>
                    <a:gd name="connsiteX5" fmla="*/ 114440 w 197644"/>
                    <a:gd name="connsiteY5" fmla="*/ 156958 h 190500"/>
                    <a:gd name="connsiteX6" fmla="*/ 114300 w 197644"/>
                    <a:gd name="connsiteY6" fmla="*/ 154782 h 190500"/>
                    <a:gd name="connsiteX7" fmla="*/ 66676 w 197644"/>
                    <a:gd name="connsiteY7" fmla="*/ 100014 h 190500"/>
                    <a:gd name="connsiteX8" fmla="*/ 78580 w 197644"/>
                    <a:gd name="connsiteY8" fmla="*/ 80962 h 190500"/>
                    <a:gd name="connsiteX9" fmla="*/ 0 w 197644"/>
                    <a:gd name="connsiteY9" fmla="*/ 0 h 1905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97644" h="190500">
                      <a:moveTo>
                        <a:pt x="0" y="0"/>
                      </a:moveTo>
                      <a:lnTo>
                        <a:pt x="131604" y="15128"/>
                      </a:lnTo>
                      <a:lnTo>
                        <a:pt x="140492" y="111126"/>
                      </a:lnTo>
                      <a:lnTo>
                        <a:pt x="197644" y="184150"/>
                      </a:lnTo>
                      <a:lnTo>
                        <a:pt x="156368" y="190500"/>
                      </a:lnTo>
                      <a:lnTo>
                        <a:pt x="114440" y="156958"/>
                      </a:lnTo>
                      <a:lnTo>
                        <a:pt x="114300" y="154782"/>
                      </a:lnTo>
                      <a:lnTo>
                        <a:pt x="66676" y="100014"/>
                      </a:lnTo>
                      <a:lnTo>
                        <a:pt x="78580" y="8096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6" name="フリーフォーム: 図形 355">
                  <a:extLst>
                    <a:ext uri="{FF2B5EF4-FFF2-40B4-BE49-F238E27FC236}">
                      <a16:creationId xmlns:a16="http://schemas.microsoft.com/office/drawing/2014/main" id="{F3719E78-B933-46AE-B365-FE7DD6659F2A}"/>
                    </a:ext>
                  </a:extLst>
                </p:cNvPr>
                <p:cNvSpPr/>
                <p:nvPr/>
              </p:nvSpPr>
              <p:spPr>
                <a:xfrm>
                  <a:off x="39307900" y="30282356"/>
                  <a:ext cx="337672" cy="221252"/>
                </a:xfrm>
                <a:custGeom>
                  <a:avLst/>
                  <a:gdLst>
                    <a:gd name="connsiteX0" fmla="*/ 156556 w 337672"/>
                    <a:gd name="connsiteY0" fmla="*/ 0 h 221252"/>
                    <a:gd name="connsiteX1" fmla="*/ 163700 w 337672"/>
                    <a:gd name="connsiteY1" fmla="*/ 35720 h 221252"/>
                    <a:gd name="connsiteX2" fmla="*/ 230376 w 337672"/>
                    <a:gd name="connsiteY2" fmla="*/ 64294 h 221252"/>
                    <a:gd name="connsiteX3" fmla="*/ 232508 w 337672"/>
                    <a:gd name="connsiteY3" fmla="*/ 65360 h 221252"/>
                    <a:gd name="connsiteX4" fmla="*/ 223232 w 337672"/>
                    <a:gd name="connsiteY4" fmla="*/ 64294 h 221252"/>
                    <a:gd name="connsiteX5" fmla="*/ 301812 w 337672"/>
                    <a:gd name="connsiteY5" fmla="*/ 145256 h 221252"/>
                    <a:gd name="connsiteX6" fmla="*/ 289908 w 337672"/>
                    <a:gd name="connsiteY6" fmla="*/ 164308 h 221252"/>
                    <a:gd name="connsiteX7" fmla="*/ 337532 w 337672"/>
                    <a:gd name="connsiteY7" fmla="*/ 219076 h 221252"/>
                    <a:gd name="connsiteX8" fmla="*/ 337672 w 337672"/>
                    <a:gd name="connsiteY8" fmla="*/ 221252 h 221252"/>
                    <a:gd name="connsiteX9" fmla="*/ 331976 w 337672"/>
                    <a:gd name="connsiteY9" fmla="*/ 216694 h 221252"/>
                    <a:gd name="connsiteX10" fmla="*/ 249424 w 337672"/>
                    <a:gd name="connsiteY10" fmla="*/ 210344 h 221252"/>
                    <a:gd name="connsiteX11" fmla="*/ 238512 w 337672"/>
                    <a:gd name="connsiteY11" fmla="*/ 213618 h 221252"/>
                    <a:gd name="connsiteX12" fmla="*/ 239900 w 337672"/>
                    <a:gd name="connsiteY12" fmla="*/ 210344 h 221252"/>
                    <a:gd name="connsiteX13" fmla="*/ 125600 w 337672"/>
                    <a:gd name="connsiteY13" fmla="*/ 210344 h 221252"/>
                    <a:gd name="connsiteX14" fmla="*/ 30348 w 337672"/>
                    <a:gd name="connsiteY14" fmla="*/ 203994 h 221252"/>
                    <a:gd name="connsiteX15" fmla="*/ 0 w 337672"/>
                    <a:gd name="connsiteY15" fmla="*/ 135712 h 221252"/>
                    <a:gd name="connsiteX16" fmla="*/ 18444 w 337672"/>
                    <a:gd name="connsiteY16" fmla="*/ 104776 h 221252"/>
                    <a:gd name="connsiteX17" fmla="*/ 63688 w 337672"/>
                    <a:gd name="connsiteY17" fmla="*/ 47624 h 221252"/>
                    <a:gd name="connsiteX18" fmla="*/ 99404 w 337672"/>
                    <a:gd name="connsiteY18" fmla="*/ 45244 h 221252"/>
                    <a:gd name="connsiteX19" fmla="*/ 156556 w 337672"/>
                    <a:gd name="connsiteY19" fmla="*/ 0 h 2212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337672" h="221252">
                      <a:moveTo>
                        <a:pt x="156556" y="0"/>
                      </a:moveTo>
                      <a:lnTo>
                        <a:pt x="163700" y="35720"/>
                      </a:lnTo>
                      <a:lnTo>
                        <a:pt x="230376" y="64294"/>
                      </a:lnTo>
                      <a:lnTo>
                        <a:pt x="232508" y="65360"/>
                      </a:lnTo>
                      <a:lnTo>
                        <a:pt x="223232" y="64294"/>
                      </a:lnTo>
                      <a:lnTo>
                        <a:pt x="301812" y="145256"/>
                      </a:lnTo>
                      <a:lnTo>
                        <a:pt x="289908" y="164308"/>
                      </a:lnTo>
                      <a:lnTo>
                        <a:pt x="337532" y="219076"/>
                      </a:lnTo>
                      <a:lnTo>
                        <a:pt x="337672" y="221252"/>
                      </a:lnTo>
                      <a:lnTo>
                        <a:pt x="331976" y="216694"/>
                      </a:lnTo>
                      <a:lnTo>
                        <a:pt x="249424" y="210344"/>
                      </a:lnTo>
                      <a:lnTo>
                        <a:pt x="238512" y="213618"/>
                      </a:lnTo>
                      <a:lnTo>
                        <a:pt x="239900" y="210344"/>
                      </a:lnTo>
                      <a:lnTo>
                        <a:pt x="125600" y="210344"/>
                      </a:lnTo>
                      <a:lnTo>
                        <a:pt x="30348" y="203994"/>
                      </a:lnTo>
                      <a:lnTo>
                        <a:pt x="0" y="135712"/>
                      </a:lnTo>
                      <a:lnTo>
                        <a:pt x="18444" y="104776"/>
                      </a:lnTo>
                      <a:lnTo>
                        <a:pt x="63688" y="47624"/>
                      </a:lnTo>
                      <a:lnTo>
                        <a:pt x="99404" y="45244"/>
                      </a:lnTo>
                      <a:lnTo>
                        <a:pt x="156556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7" name="フリーフォーム: 図形 356">
                  <a:extLst>
                    <a:ext uri="{FF2B5EF4-FFF2-40B4-BE49-F238E27FC236}">
                      <a16:creationId xmlns:a16="http://schemas.microsoft.com/office/drawing/2014/main" id="{B2AF5F0B-7E1F-4B08-8467-BB8DC2DB04E5}"/>
                    </a:ext>
                  </a:extLst>
                </p:cNvPr>
                <p:cNvSpPr/>
                <p:nvPr/>
              </p:nvSpPr>
              <p:spPr>
                <a:xfrm>
                  <a:off x="38970788" y="29136322"/>
                  <a:ext cx="746080" cy="644638"/>
                </a:xfrm>
                <a:custGeom>
                  <a:avLst/>
                  <a:gdLst>
                    <a:gd name="connsiteX0" fmla="*/ 436968 w 746080"/>
                    <a:gd name="connsiteY0" fmla="*/ 0 h 644638"/>
                    <a:gd name="connsiteX1" fmla="*/ 543676 w 746080"/>
                    <a:gd name="connsiteY1" fmla="*/ 100666 h 644638"/>
                    <a:gd name="connsiteX2" fmla="*/ 612732 w 746080"/>
                    <a:gd name="connsiteY2" fmla="*/ 110190 h 644638"/>
                    <a:gd name="connsiteX3" fmla="*/ 653212 w 746080"/>
                    <a:gd name="connsiteY3" fmla="*/ 81616 h 644638"/>
                    <a:gd name="connsiteX4" fmla="*/ 679404 w 746080"/>
                    <a:gd name="connsiteY4" fmla="*/ 100666 h 644638"/>
                    <a:gd name="connsiteX5" fmla="*/ 741316 w 746080"/>
                    <a:gd name="connsiteY5" fmla="*/ 100666 h 644638"/>
                    <a:gd name="connsiteX6" fmla="*/ 746080 w 746080"/>
                    <a:gd name="connsiteY6" fmla="*/ 188772 h 644638"/>
                    <a:gd name="connsiteX7" fmla="*/ 715124 w 746080"/>
                    <a:gd name="connsiteY7" fmla="*/ 241158 h 644638"/>
                    <a:gd name="connsiteX8" fmla="*/ 653212 w 746080"/>
                    <a:gd name="connsiteY8" fmla="*/ 241158 h 644638"/>
                    <a:gd name="connsiteX9" fmla="*/ 572252 w 746080"/>
                    <a:gd name="connsiteY9" fmla="*/ 291166 h 644638"/>
                    <a:gd name="connsiteX10" fmla="*/ 567488 w 746080"/>
                    <a:gd name="connsiteY10" fmla="*/ 367366 h 644638"/>
                    <a:gd name="connsiteX11" fmla="*/ 546056 w 746080"/>
                    <a:gd name="connsiteY11" fmla="*/ 400702 h 644638"/>
                    <a:gd name="connsiteX12" fmla="*/ 541292 w 746080"/>
                    <a:gd name="connsiteY12" fmla="*/ 431658 h 644638"/>
                    <a:gd name="connsiteX13" fmla="*/ 622256 w 746080"/>
                    <a:gd name="connsiteY13" fmla="*/ 498334 h 644638"/>
                    <a:gd name="connsiteX14" fmla="*/ 619876 w 746080"/>
                    <a:gd name="connsiteY14" fmla="*/ 545958 h 644638"/>
                    <a:gd name="connsiteX15" fmla="*/ 562724 w 746080"/>
                    <a:gd name="connsiteY15" fmla="*/ 603110 h 644638"/>
                    <a:gd name="connsiteX16" fmla="*/ 465092 w 746080"/>
                    <a:gd name="connsiteY16" fmla="*/ 603110 h 644638"/>
                    <a:gd name="connsiteX17" fmla="*/ 426992 w 746080"/>
                    <a:gd name="connsiteY17" fmla="*/ 579298 h 644638"/>
                    <a:gd name="connsiteX18" fmla="*/ 357936 w 746080"/>
                    <a:gd name="connsiteY18" fmla="*/ 643590 h 644638"/>
                    <a:gd name="connsiteX19" fmla="*/ 283580 w 746080"/>
                    <a:gd name="connsiteY19" fmla="*/ 644638 h 644638"/>
                    <a:gd name="connsiteX20" fmla="*/ 246812 w 746080"/>
                    <a:gd name="connsiteY20" fmla="*/ 429278 h 644638"/>
                    <a:gd name="connsiteX21" fmla="*/ 24564 w 746080"/>
                    <a:gd name="connsiteY21" fmla="*/ 410228 h 644638"/>
                    <a:gd name="connsiteX22" fmla="*/ 0 w 746080"/>
                    <a:gd name="connsiteY22" fmla="*/ 424264 h 644638"/>
                    <a:gd name="connsiteX23" fmla="*/ 34088 w 746080"/>
                    <a:gd name="connsiteY23" fmla="*/ 219728 h 644638"/>
                    <a:gd name="connsiteX24" fmla="*/ 119812 w 746080"/>
                    <a:gd name="connsiteY24" fmla="*/ 181628 h 644638"/>
                    <a:gd name="connsiteX25" fmla="*/ 234112 w 746080"/>
                    <a:gd name="connsiteY25" fmla="*/ 172102 h 644638"/>
                    <a:gd name="connsiteX26" fmla="*/ 357936 w 746080"/>
                    <a:gd name="connsiteY26" fmla="*/ 105428 h 644638"/>
                    <a:gd name="connsiteX27" fmla="*/ 434136 w 746080"/>
                    <a:gd name="connsiteY27" fmla="*/ 654 h 644638"/>
                    <a:gd name="connsiteX28" fmla="*/ 436968 w 746080"/>
                    <a:gd name="connsiteY28" fmla="*/ 0 h 6446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746080" h="644638">
                      <a:moveTo>
                        <a:pt x="436968" y="0"/>
                      </a:moveTo>
                      <a:lnTo>
                        <a:pt x="543676" y="100666"/>
                      </a:lnTo>
                      <a:lnTo>
                        <a:pt x="612732" y="110190"/>
                      </a:lnTo>
                      <a:lnTo>
                        <a:pt x="653212" y="81616"/>
                      </a:lnTo>
                      <a:lnTo>
                        <a:pt x="679404" y="100666"/>
                      </a:lnTo>
                      <a:lnTo>
                        <a:pt x="741316" y="100666"/>
                      </a:lnTo>
                      <a:lnTo>
                        <a:pt x="746080" y="188772"/>
                      </a:lnTo>
                      <a:lnTo>
                        <a:pt x="715124" y="241158"/>
                      </a:lnTo>
                      <a:lnTo>
                        <a:pt x="653212" y="241158"/>
                      </a:lnTo>
                      <a:lnTo>
                        <a:pt x="572252" y="291166"/>
                      </a:lnTo>
                      <a:lnTo>
                        <a:pt x="567488" y="367366"/>
                      </a:lnTo>
                      <a:lnTo>
                        <a:pt x="546056" y="400702"/>
                      </a:lnTo>
                      <a:lnTo>
                        <a:pt x="541292" y="431658"/>
                      </a:lnTo>
                      <a:lnTo>
                        <a:pt x="622256" y="498334"/>
                      </a:lnTo>
                      <a:lnTo>
                        <a:pt x="619876" y="545958"/>
                      </a:lnTo>
                      <a:lnTo>
                        <a:pt x="562724" y="603110"/>
                      </a:lnTo>
                      <a:lnTo>
                        <a:pt x="465092" y="603110"/>
                      </a:lnTo>
                      <a:lnTo>
                        <a:pt x="426992" y="579298"/>
                      </a:lnTo>
                      <a:lnTo>
                        <a:pt x="357936" y="643590"/>
                      </a:lnTo>
                      <a:lnTo>
                        <a:pt x="283580" y="644638"/>
                      </a:lnTo>
                      <a:lnTo>
                        <a:pt x="246812" y="429278"/>
                      </a:lnTo>
                      <a:lnTo>
                        <a:pt x="24564" y="410228"/>
                      </a:lnTo>
                      <a:lnTo>
                        <a:pt x="0" y="424264"/>
                      </a:lnTo>
                      <a:lnTo>
                        <a:pt x="34088" y="219728"/>
                      </a:lnTo>
                      <a:lnTo>
                        <a:pt x="119812" y="181628"/>
                      </a:lnTo>
                      <a:lnTo>
                        <a:pt x="234112" y="172102"/>
                      </a:lnTo>
                      <a:lnTo>
                        <a:pt x="357936" y="105428"/>
                      </a:lnTo>
                      <a:lnTo>
                        <a:pt x="434136" y="654"/>
                      </a:lnTo>
                      <a:lnTo>
                        <a:pt x="436968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8" name="フリーフォーム: 図形 357">
                  <a:extLst>
                    <a:ext uri="{FF2B5EF4-FFF2-40B4-BE49-F238E27FC236}">
                      <a16:creationId xmlns:a16="http://schemas.microsoft.com/office/drawing/2014/main" id="{FDFCC25E-1EE5-4EC7-9124-65129EF1AC21}"/>
                    </a:ext>
                  </a:extLst>
                </p:cNvPr>
                <p:cNvSpPr/>
                <p:nvPr/>
              </p:nvSpPr>
              <p:spPr>
                <a:xfrm>
                  <a:off x="39995476" y="29787056"/>
                  <a:ext cx="247196" cy="148084"/>
                </a:xfrm>
                <a:custGeom>
                  <a:avLst/>
                  <a:gdLst>
                    <a:gd name="connsiteX0" fmla="*/ 28572 w 247196"/>
                    <a:gd name="connsiteY0" fmla="*/ 0 h 148084"/>
                    <a:gd name="connsiteX1" fmla="*/ 59532 w 247196"/>
                    <a:gd name="connsiteY1" fmla="*/ 0 h 148084"/>
                    <a:gd name="connsiteX2" fmla="*/ 92868 w 247196"/>
                    <a:gd name="connsiteY2" fmla="*/ 28576 h 148084"/>
                    <a:gd name="connsiteX3" fmla="*/ 128588 w 247196"/>
                    <a:gd name="connsiteY3" fmla="*/ 28576 h 148084"/>
                    <a:gd name="connsiteX4" fmla="*/ 147636 w 247196"/>
                    <a:gd name="connsiteY4" fmla="*/ 50008 h 148084"/>
                    <a:gd name="connsiteX5" fmla="*/ 235744 w 247196"/>
                    <a:gd name="connsiteY5" fmla="*/ 47624 h 148084"/>
                    <a:gd name="connsiteX6" fmla="*/ 247196 w 247196"/>
                    <a:gd name="connsiteY6" fmla="*/ 92402 h 148084"/>
                    <a:gd name="connsiteX7" fmla="*/ 142876 w 247196"/>
                    <a:gd name="connsiteY7" fmla="*/ 124620 h 148084"/>
                    <a:gd name="connsiteX8" fmla="*/ 64656 w 247196"/>
                    <a:gd name="connsiteY8" fmla="*/ 148084 h 148084"/>
                    <a:gd name="connsiteX9" fmla="*/ 42860 w 247196"/>
                    <a:gd name="connsiteY9" fmla="*/ 90488 h 148084"/>
                    <a:gd name="connsiteX10" fmla="*/ 0 w 247196"/>
                    <a:gd name="connsiteY10" fmla="*/ 40482 h 148084"/>
                    <a:gd name="connsiteX11" fmla="*/ 28572 w 247196"/>
                    <a:gd name="connsiteY11" fmla="*/ 0 h 1480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247196" h="148084">
                      <a:moveTo>
                        <a:pt x="28572" y="0"/>
                      </a:moveTo>
                      <a:lnTo>
                        <a:pt x="59532" y="0"/>
                      </a:lnTo>
                      <a:lnTo>
                        <a:pt x="92868" y="28576"/>
                      </a:lnTo>
                      <a:lnTo>
                        <a:pt x="128588" y="28576"/>
                      </a:lnTo>
                      <a:lnTo>
                        <a:pt x="147636" y="50008"/>
                      </a:lnTo>
                      <a:lnTo>
                        <a:pt x="235744" y="47624"/>
                      </a:lnTo>
                      <a:lnTo>
                        <a:pt x="247196" y="92402"/>
                      </a:lnTo>
                      <a:lnTo>
                        <a:pt x="142876" y="124620"/>
                      </a:lnTo>
                      <a:lnTo>
                        <a:pt x="64656" y="148084"/>
                      </a:lnTo>
                      <a:lnTo>
                        <a:pt x="42860" y="90488"/>
                      </a:lnTo>
                      <a:lnTo>
                        <a:pt x="0" y="40482"/>
                      </a:lnTo>
                      <a:lnTo>
                        <a:pt x="28572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9" name="フリーフォーム: 図形 358">
                  <a:extLst>
                    <a:ext uri="{FF2B5EF4-FFF2-40B4-BE49-F238E27FC236}">
                      <a16:creationId xmlns:a16="http://schemas.microsoft.com/office/drawing/2014/main" id="{15003961-67BD-4C55-ACC3-4BCF0506BFE1}"/>
                    </a:ext>
                  </a:extLst>
                </p:cNvPr>
                <p:cNvSpPr/>
                <p:nvPr/>
              </p:nvSpPr>
              <p:spPr>
                <a:xfrm>
                  <a:off x="39135048" y="29956092"/>
                  <a:ext cx="460376" cy="461976"/>
                </a:xfrm>
                <a:custGeom>
                  <a:avLst/>
                  <a:gdLst>
                    <a:gd name="connsiteX0" fmla="*/ 76944 w 460376"/>
                    <a:gd name="connsiteY0" fmla="*/ 0 h 461976"/>
                    <a:gd name="connsiteX1" fmla="*/ 169864 w 460376"/>
                    <a:gd name="connsiteY1" fmla="*/ 61946 h 461976"/>
                    <a:gd name="connsiteX2" fmla="*/ 210344 w 460376"/>
                    <a:gd name="connsiteY2" fmla="*/ 35752 h 461976"/>
                    <a:gd name="connsiteX3" fmla="*/ 246064 w 460376"/>
                    <a:gd name="connsiteY3" fmla="*/ 42896 h 461976"/>
                    <a:gd name="connsiteX4" fmla="*/ 269876 w 460376"/>
                    <a:gd name="connsiteY4" fmla="*/ 85758 h 461976"/>
                    <a:gd name="connsiteX5" fmla="*/ 293688 w 460376"/>
                    <a:gd name="connsiteY5" fmla="*/ 126240 h 461976"/>
                    <a:gd name="connsiteX6" fmla="*/ 260352 w 460376"/>
                    <a:gd name="connsiteY6" fmla="*/ 166720 h 461976"/>
                    <a:gd name="connsiteX7" fmla="*/ 324648 w 460376"/>
                    <a:gd name="connsiteY7" fmla="*/ 211964 h 461976"/>
                    <a:gd name="connsiteX8" fmla="*/ 372272 w 460376"/>
                    <a:gd name="connsiteY8" fmla="*/ 173864 h 461976"/>
                    <a:gd name="connsiteX9" fmla="*/ 460376 w 460376"/>
                    <a:gd name="connsiteY9" fmla="*/ 181008 h 461976"/>
                    <a:gd name="connsiteX10" fmla="*/ 417516 w 460376"/>
                    <a:gd name="connsiteY10" fmla="*/ 242920 h 461976"/>
                    <a:gd name="connsiteX11" fmla="*/ 348456 w 460376"/>
                    <a:gd name="connsiteY11" fmla="*/ 261972 h 461976"/>
                    <a:gd name="connsiteX12" fmla="*/ 331792 w 460376"/>
                    <a:gd name="connsiteY12" fmla="*/ 323884 h 461976"/>
                    <a:gd name="connsiteX13" fmla="*/ 329696 w 460376"/>
                    <a:gd name="connsiteY13" fmla="*/ 327706 h 461976"/>
                    <a:gd name="connsiteX14" fmla="*/ 329408 w 460376"/>
                    <a:gd name="connsiteY14" fmla="*/ 326264 h 461976"/>
                    <a:gd name="connsiteX15" fmla="*/ 272256 w 460376"/>
                    <a:gd name="connsiteY15" fmla="*/ 371508 h 461976"/>
                    <a:gd name="connsiteX16" fmla="*/ 236540 w 460376"/>
                    <a:gd name="connsiteY16" fmla="*/ 373888 h 461976"/>
                    <a:gd name="connsiteX17" fmla="*/ 191296 w 460376"/>
                    <a:gd name="connsiteY17" fmla="*/ 431040 h 461976"/>
                    <a:gd name="connsiteX18" fmla="*/ 172852 w 460376"/>
                    <a:gd name="connsiteY18" fmla="*/ 461976 h 461976"/>
                    <a:gd name="connsiteX19" fmla="*/ 152400 w 460376"/>
                    <a:gd name="connsiteY19" fmla="*/ 415958 h 461976"/>
                    <a:gd name="connsiteX20" fmla="*/ 114304 w 460376"/>
                    <a:gd name="connsiteY20" fmla="*/ 403258 h 461976"/>
                    <a:gd name="connsiteX21" fmla="*/ 25400 w 460376"/>
                    <a:gd name="connsiteY21" fmla="*/ 314358 h 461976"/>
                    <a:gd name="connsiteX22" fmla="*/ 19052 w 460376"/>
                    <a:gd name="connsiteY22" fmla="*/ 206408 h 461976"/>
                    <a:gd name="connsiteX23" fmla="*/ 0 w 460376"/>
                    <a:gd name="connsiteY23" fmla="*/ 130208 h 461976"/>
                    <a:gd name="connsiteX24" fmla="*/ 76944 w 460376"/>
                    <a:gd name="connsiteY24" fmla="*/ 0 h 461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460376" h="461976">
                      <a:moveTo>
                        <a:pt x="76944" y="0"/>
                      </a:moveTo>
                      <a:lnTo>
                        <a:pt x="169864" y="61946"/>
                      </a:lnTo>
                      <a:lnTo>
                        <a:pt x="210344" y="35752"/>
                      </a:lnTo>
                      <a:lnTo>
                        <a:pt x="246064" y="42896"/>
                      </a:lnTo>
                      <a:lnTo>
                        <a:pt x="269876" y="85758"/>
                      </a:lnTo>
                      <a:lnTo>
                        <a:pt x="293688" y="126240"/>
                      </a:lnTo>
                      <a:lnTo>
                        <a:pt x="260352" y="166720"/>
                      </a:lnTo>
                      <a:lnTo>
                        <a:pt x="324648" y="211964"/>
                      </a:lnTo>
                      <a:lnTo>
                        <a:pt x="372272" y="173864"/>
                      </a:lnTo>
                      <a:lnTo>
                        <a:pt x="460376" y="181008"/>
                      </a:lnTo>
                      <a:lnTo>
                        <a:pt x="417516" y="242920"/>
                      </a:lnTo>
                      <a:lnTo>
                        <a:pt x="348456" y="261972"/>
                      </a:lnTo>
                      <a:lnTo>
                        <a:pt x="331792" y="323884"/>
                      </a:lnTo>
                      <a:lnTo>
                        <a:pt x="329696" y="327706"/>
                      </a:lnTo>
                      <a:lnTo>
                        <a:pt x="329408" y="326264"/>
                      </a:lnTo>
                      <a:lnTo>
                        <a:pt x="272256" y="371508"/>
                      </a:lnTo>
                      <a:lnTo>
                        <a:pt x="236540" y="373888"/>
                      </a:lnTo>
                      <a:lnTo>
                        <a:pt x="191296" y="431040"/>
                      </a:lnTo>
                      <a:lnTo>
                        <a:pt x="172852" y="461976"/>
                      </a:lnTo>
                      <a:lnTo>
                        <a:pt x="152400" y="415958"/>
                      </a:lnTo>
                      <a:lnTo>
                        <a:pt x="114304" y="403258"/>
                      </a:lnTo>
                      <a:lnTo>
                        <a:pt x="25400" y="314358"/>
                      </a:lnTo>
                      <a:lnTo>
                        <a:pt x="19052" y="206408"/>
                      </a:lnTo>
                      <a:lnTo>
                        <a:pt x="0" y="130208"/>
                      </a:lnTo>
                      <a:lnTo>
                        <a:pt x="76944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0" name="フリーフォーム: 図形 359">
                  <a:extLst>
                    <a:ext uri="{FF2B5EF4-FFF2-40B4-BE49-F238E27FC236}">
                      <a16:creationId xmlns:a16="http://schemas.microsoft.com/office/drawing/2014/main" id="{8D6DD51F-A2E3-435B-B43F-FD21430E79A3}"/>
                    </a:ext>
                  </a:extLst>
                </p:cNvPr>
                <p:cNvSpPr/>
                <p:nvPr/>
              </p:nvSpPr>
              <p:spPr>
                <a:xfrm>
                  <a:off x="41086364" y="30272832"/>
                  <a:ext cx="210860" cy="254792"/>
                </a:xfrm>
                <a:custGeom>
                  <a:avLst/>
                  <a:gdLst>
                    <a:gd name="connsiteX0" fmla="*/ 142600 w 210860"/>
                    <a:gd name="connsiteY0" fmla="*/ 0 h 254792"/>
                    <a:gd name="connsiteX1" fmla="*/ 185996 w 210860"/>
                    <a:gd name="connsiteY1" fmla="*/ 44710 h 254792"/>
                    <a:gd name="connsiteX2" fmla="*/ 137836 w 210860"/>
                    <a:gd name="connsiteY2" fmla="*/ 92868 h 254792"/>
                    <a:gd name="connsiteX3" fmla="*/ 160060 w 210860"/>
                    <a:gd name="connsiteY3" fmla="*/ 134144 h 254792"/>
                    <a:gd name="connsiteX4" fmla="*/ 160060 w 210860"/>
                    <a:gd name="connsiteY4" fmla="*/ 169068 h 254792"/>
                    <a:gd name="connsiteX5" fmla="*/ 210860 w 210860"/>
                    <a:gd name="connsiteY5" fmla="*/ 184944 h 254792"/>
                    <a:gd name="connsiteX6" fmla="*/ 198160 w 210860"/>
                    <a:gd name="connsiteY6" fmla="*/ 232568 h 254792"/>
                    <a:gd name="connsiteX7" fmla="*/ 29884 w 210860"/>
                    <a:gd name="connsiteY7" fmla="*/ 254792 h 254792"/>
                    <a:gd name="connsiteX8" fmla="*/ 20360 w 210860"/>
                    <a:gd name="connsiteY8" fmla="*/ 229392 h 254792"/>
                    <a:gd name="connsiteX9" fmla="*/ 33060 w 210860"/>
                    <a:gd name="connsiteY9" fmla="*/ 156368 h 254792"/>
                    <a:gd name="connsiteX10" fmla="*/ 14012 w 210860"/>
                    <a:gd name="connsiteY10" fmla="*/ 80168 h 254792"/>
                    <a:gd name="connsiteX11" fmla="*/ 0 w 210860"/>
                    <a:gd name="connsiteY11" fmla="*/ 66158 h 254792"/>
                    <a:gd name="connsiteX12" fmla="*/ 71160 w 210860"/>
                    <a:gd name="connsiteY12" fmla="*/ 21432 h 254792"/>
                    <a:gd name="connsiteX13" fmla="*/ 142600 w 210860"/>
                    <a:gd name="connsiteY13" fmla="*/ 0 h 2547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210860" h="254792">
                      <a:moveTo>
                        <a:pt x="142600" y="0"/>
                      </a:moveTo>
                      <a:lnTo>
                        <a:pt x="185996" y="44710"/>
                      </a:lnTo>
                      <a:lnTo>
                        <a:pt x="137836" y="92868"/>
                      </a:lnTo>
                      <a:lnTo>
                        <a:pt x="160060" y="134144"/>
                      </a:lnTo>
                      <a:lnTo>
                        <a:pt x="160060" y="169068"/>
                      </a:lnTo>
                      <a:lnTo>
                        <a:pt x="210860" y="184944"/>
                      </a:lnTo>
                      <a:lnTo>
                        <a:pt x="198160" y="232568"/>
                      </a:lnTo>
                      <a:lnTo>
                        <a:pt x="29884" y="254792"/>
                      </a:lnTo>
                      <a:lnTo>
                        <a:pt x="20360" y="229392"/>
                      </a:lnTo>
                      <a:lnTo>
                        <a:pt x="33060" y="156368"/>
                      </a:lnTo>
                      <a:lnTo>
                        <a:pt x="14012" y="80168"/>
                      </a:lnTo>
                      <a:lnTo>
                        <a:pt x="0" y="66158"/>
                      </a:lnTo>
                      <a:lnTo>
                        <a:pt x="71160" y="21432"/>
                      </a:lnTo>
                      <a:lnTo>
                        <a:pt x="142600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1" name="フリーフォーム: 図形 360">
                  <a:extLst>
                    <a:ext uri="{FF2B5EF4-FFF2-40B4-BE49-F238E27FC236}">
                      <a16:creationId xmlns:a16="http://schemas.microsoft.com/office/drawing/2014/main" id="{89E48F96-DBF1-45FE-92A3-3059A7796982}"/>
                    </a:ext>
                  </a:extLst>
                </p:cNvPr>
                <p:cNvSpPr/>
                <p:nvPr/>
              </p:nvSpPr>
              <p:spPr>
                <a:xfrm>
                  <a:off x="40349284" y="29608464"/>
                  <a:ext cx="241504" cy="242540"/>
                </a:xfrm>
                <a:custGeom>
                  <a:avLst/>
                  <a:gdLst>
                    <a:gd name="connsiteX0" fmla="*/ 181972 w 241504"/>
                    <a:gd name="connsiteY0" fmla="*/ 0 h 242540"/>
                    <a:gd name="connsiteX1" fmla="*/ 191496 w 241504"/>
                    <a:gd name="connsiteY1" fmla="*/ 71436 h 242540"/>
                    <a:gd name="connsiteX2" fmla="*/ 212928 w 241504"/>
                    <a:gd name="connsiteY2" fmla="*/ 88104 h 242540"/>
                    <a:gd name="connsiteX3" fmla="*/ 220072 w 241504"/>
                    <a:gd name="connsiteY3" fmla="*/ 140492 h 242540"/>
                    <a:gd name="connsiteX4" fmla="*/ 241504 w 241504"/>
                    <a:gd name="connsiteY4" fmla="*/ 164304 h 242540"/>
                    <a:gd name="connsiteX5" fmla="*/ 191084 w 241504"/>
                    <a:gd name="connsiteY5" fmla="*/ 242540 h 242540"/>
                    <a:gd name="connsiteX6" fmla="*/ 4964 w 241504"/>
                    <a:gd name="connsiteY6" fmla="*/ 236536 h 242540"/>
                    <a:gd name="connsiteX7" fmla="*/ 0 w 241504"/>
                    <a:gd name="connsiteY7" fmla="*/ 238068 h 242540"/>
                    <a:gd name="connsiteX8" fmla="*/ 3380 w 241504"/>
                    <a:gd name="connsiteY8" fmla="*/ 133348 h 242540"/>
                    <a:gd name="connsiteX9" fmla="*/ 58148 w 241504"/>
                    <a:gd name="connsiteY9" fmla="*/ 126204 h 242540"/>
                    <a:gd name="connsiteX10" fmla="*/ 84340 w 241504"/>
                    <a:gd name="connsiteY10" fmla="*/ 78580 h 242540"/>
                    <a:gd name="connsiteX11" fmla="*/ 98628 w 241504"/>
                    <a:gd name="connsiteY11" fmla="*/ 47624 h 242540"/>
                    <a:gd name="connsiteX12" fmla="*/ 124820 w 241504"/>
                    <a:gd name="connsiteY12" fmla="*/ 2380 h 242540"/>
                    <a:gd name="connsiteX13" fmla="*/ 181972 w 241504"/>
                    <a:gd name="connsiteY13" fmla="*/ 0 h 2425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241504" h="242540">
                      <a:moveTo>
                        <a:pt x="181972" y="0"/>
                      </a:moveTo>
                      <a:lnTo>
                        <a:pt x="191496" y="71436"/>
                      </a:lnTo>
                      <a:lnTo>
                        <a:pt x="212928" y="88104"/>
                      </a:lnTo>
                      <a:lnTo>
                        <a:pt x="220072" y="140492"/>
                      </a:lnTo>
                      <a:lnTo>
                        <a:pt x="241504" y="164304"/>
                      </a:lnTo>
                      <a:lnTo>
                        <a:pt x="191084" y="242540"/>
                      </a:lnTo>
                      <a:lnTo>
                        <a:pt x="4964" y="236536"/>
                      </a:lnTo>
                      <a:lnTo>
                        <a:pt x="0" y="238068"/>
                      </a:lnTo>
                      <a:lnTo>
                        <a:pt x="3380" y="133348"/>
                      </a:lnTo>
                      <a:lnTo>
                        <a:pt x="58148" y="126204"/>
                      </a:lnTo>
                      <a:lnTo>
                        <a:pt x="84340" y="78580"/>
                      </a:lnTo>
                      <a:lnTo>
                        <a:pt x="98628" y="47624"/>
                      </a:lnTo>
                      <a:lnTo>
                        <a:pt x="124820" y="2380"/>
                      </a:lnTo>
                      <a:lnTo>
                        <a:pt x="181972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2" name="フリーフォーム: 図形 361">
                  <a:extLst>
                    <a:ext uri="{FF2B5EF4-FFF2-40B4-BE49-F238E27FC236}">
                      <a16:creationId xmlns:a16="http://schemas.microsoft.com/office/drawing/2014/main" id="{55D17AB4-A616-4956-ACE6-35F3E790EA6B}"/>
                    </a:ext>
                  </a:extLst>
                </p:cNvPr>
                <p:cNvSpPr/>
                <p:nvPr/>
              </p:nvSpPr>
              <p:spPr>
                <a:xfrm>
                  <a:off x="39211992" y="29715620"/>
                  <a:ext cx="400104" cy="305944"/>
                </a:xfrm>
                <a:custGeom>
                  <a:avLst/>
                  <a:gdLst>
                    <a:gd name="connsiteX0" fmla="*/ 185788 w 400104"/>
                    <a:gd name="connsiteY0" fmla="*/ 0 h 305944"/>
                    <a:gd name="connsiteX1" fmla="*/ 223888 w 400104"/>
                    <a:gd name="connsiteY1" fmla="*/ 23812 h 305944"/>
                    <a:gd name="connsiteX2" fmla="*/ 321520 w 400104"/>
                    <a:gd name="connsiteY2" fmla="*/ 23812 h 305944"/>
                    <a:gd name="connsiteX3" fmla="*/ 330532 w 400104"/>
                    <a:gd name="connsiteY3" fmla="*/ 14800 h 305944"/>
                    <a:gd name="connsiteX4" fmla="*/ 326284 w 400104"/>
                    <a:gd name="connsiteY4" fmla="*/ 71436 h 305944"/>
                    <a:gd name="connsiteX5" fmla="*/ 395340 w 400104"/>
                    <a:gd name="connsiteY5" fmla="*/ 142874 h 305944"/>
                    <a:gd name="connsiteX6" fmla="*/ 400104 w 400104"/>
                    <a:gd name="connsiteY6" fmla="*/ 242886 h 305944"/>
                    <a:gd name="connsiteX7" fmla="*/ 364384 w 400104"/>
                    <a:gd name="connsiteY7" fmla="*/ 292892 h 305944"/>
                    <a:gd name="connsiteX8" fmla="*/ 181664 w 400104"/>
                    <a:gd name="connsiteY8" fmla="*/ 305944 h 305944"/>
                    <a:gd name="connsiteX9" fmla="*/ 169120 w 400104"/>
                    <a:gd name="connsiteY9" fmla="*/ 283368 h 305944"/>
                    <a:gd name="connsiteX10" fmla="*/ 133400 w 400104"/>
                    <a:gd name="connsiteY10" fmla="*/ 276224 h 305944"/>
                    <a:gd name="connsiteX11" fmla="*/ 92920 w 400104"/>
                    <a:gd name="connsiteY11" fmla="*/ 302418 h 305944"/>
                    <a:gd name="connsiteX12" fmla="*/ 0 w 400104"/>
                    <a:gd name="connsiteY12" fmla="*/ 240472 h 305944"/>
                    <a:gd name="connsiteX13" fmla="*/ 5608 w 400104"/>
                    <a:gd name="connsiteY13" fmla="*/ 230980 h 305944"/>
                    <a:gd name="connsiteX14" fmla="*/ 50056 w 400104"/>
                    <a:gd name="connsiteY14" fmla="*/ 110330 h 305944"/>
                    <a:gd name="connsiteX15" fmla="*/ 42376 w 400104"/>
                    <a:gd name="connsiteY15" fmla="*/ 65340 h 305944"/>
                    <a:gd name="connsiteX16" fmla="*/ 116732 w 400104"/>
                    <a:gd name="connsiteY16" fmla="*/ 64292 h 305944"/>
                    <a:gd name="connsiteX17" fmla="*/ 185788 w 400104"/>
                    <a:gd name="connsiteY17" fmla="*/ 0 h 3059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400104" h="305944">
                      <a:moveTo>
                        <a:pt x="185788" y="0"/>
                      </a:moveTo>
                      <a:lnTo>
                        <a:pt x="223888" y="23812"/>
                      </a:lnTo>
                      <a:lnTo>
                        <a:pt x="321520" y="23812"/>
                      </a:lnTo>
                      <a:lnTo>
                        <a:pt x="330532" y="14800"/>
                      </a:lnTo>
                      <a:lnTo>
                        <a:pt x="326284" y="71436"/>
                      </a:lnTo>
                      <a:lnTo>
                        <a:pt x="395340" y="142874"/>
                      </a:lnTo>
                      <a:lnTo>
                        <a:pt x="400104" y="242886"/>
                      </a:lnTo>
                      <a:lnTo>
                        <a:pt x="364384" y="292892"/>
                      </a:lnTo>
                      <a:lnTo>
                        <a:pt x="181664" y="305944"/>
                      </a:lnTo>
                      <a:lnTo>
                        <a:pt x="169120" y="283368"/>
                      </a:lnTo>
                      <a:lnTo>
                        <a:pt x="133400" y="276224"/>
                      </a:lnTo>
                      <a:lnTo>
                        <a:pt x="92920" y="302418"/>
                      </a:lnTo>
                      <a:lnTo>
                        <a:pt x="0" y="240472"/>
                      </a:lnTo>
                      <a:lnTo>
                        <a:pt x="5608" y="230980"/>
                      </a:lnTo>
                      <a:lnTo>
                        <a:pt x="50056" y="110330"/>
                      </a:lnTo>
                      <a:lnTo>
                        <a:pt x="42376" y="65340"/>
                      </a:lnTo>
                      <a:lnTo>
                        <a:pt x="116732" y="64292"/>
                      </a:lnTo>
                      <a:lnTo>
                        <a:pt x="185788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3" name="フリーフォーム: 図形 362">
                  <a:extLst>
                    <a:ext uri="{FF2B5EF4-FFF2-40B4-BE49-F238E27FC236}">
                      <a16:creationId xmlns:a16="http://schemas.microsoft.com/office/drawing/2014/main" id="{9DA69144-AEF1-4378-9E5C-56FE15980A23}"/>
                    </a:ext>
                  </a:extLst>
                </p:cNvPr>
                <p:cNvSpPr/>
                <p:nvPr/>
              </p:nvSpPr>
              <p:spPr>
                <a:xfrm>
                  <a:off x="39932080" y="29832424"/>
                  <a:ext cx="128052" cy="145084"/>
                </a:xfrm>
                <a:custGeom>
                  <a:avLst/>
                  <a:gdLst>
                    <a:gd name="connsiteX0" fmla="*/ 67584 w 128052"/>
                    <a:gd name="connsiteY0" fmla="*/ 0 h 145084"/>
                    <a:gd name="connsiteX1" fmla="*/ 106256 w 128052"/>
                    <a:gd name="connsiteY1" fmla="*/ 45120 h 145084"/>
                    <a:gd name="connsiteX2" fmla="*/ 128052 w 128052"/>
                    <a:gd name="connsiteY2" fmla="*/ 102716 h 145084"/>
                    <a:gd name="connsiteX3" fmla="*/ 15768 w 128052"/>
                    <a:gd name="connsiteY3" fmla="*/ 136400 h 145084"/>
                    <a:gd name="connsiteX4" fmla="*/ 0 w 128052"/>
                    <a:gd name="connsiteY4" fmla="*/ 145084 h 145084"/>
                    <a:gd name="connsiteX5" fmla="*/ 13388 w 128052"/>
                    <a:gd name="connsiteY5" fmla="*/ 2256 h 145084"/>
                    <a:gd name="connsiteX6" fmla="*/ 67584 w 128052"/>
                    <a:gd name="connsiteY6" fmla="*/ 0 h 1450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8052" h="145084">
                      <a:moveTo>
                        <a:pt x="67584" y="0"/>
                      </a:moveTo>
                      <a:lnTo>
                        <a:pt x="106256" y="45120"/>
                      </a:lnTo>
                      <a:lnTo>
                        <a:pt x="128052" y="102716"/>
                      </a:lnTo>
                      <a:lnTo>
                        <a:pt x="15768" y="136400"/>
                      </a:lnTo>
                      <a:lnTo>
                        <a:pt x="0" y="145084"/>
                      </a:lnTo>
                      <a:lnTo>
                        <a:pt x="13388" y="2256"/>
                      </a:lnTo>
                      <a:lnTo>
                        <a:pt x="67584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4" name="フリーフォーム: 図形 363">
                  <a:extLst>
                    <a:ext uri="{FF2B5EF4-FFF2-40B4-BE49-F238E27FC236}">
                      <a16:creationId xmlns:a16="http://schemas.microsoft.com/office/drawing/2014/main" id="{2BC508A0-47C8-4E21-8FBF-9A8200868120}"/>
                    </a:ext>
                  </a:extLst>
                </p:cNvPr>
                <p:cNvSpPr/>
                <p:nvPr/>
              </p:nvSpPr>
              <p:spPr>
                <a:xfrm>
                  <a:off x="41006972" y="29817218"/>
                  <a:ext cx="496628" cy="521772"/>
                </a:xfrm>
                <a:custGeom>
                  <a:avLst/>
                  <a:gdLst>
                    <a:gd name="connsiteX0" fmla="*/ 178336 w 496628"/>
                    <a:gd name="connsiteY0" fmla="*/ 0 h 521772"/>
                    <a:gd name="connsiteX1" fmla="*/ 229928 w 496628"/>
                    <a:gd name="connsiteY1" fmla="*/ 11906 h 521772"/>
                    <a:gd name="connsiteX2" fmla="*/ 172780 w 496628"/>
                    <a:gd name="connsiteY2" fmla="*/ 88106 h 521772"/>
                    <a:gd name="connsiteX3" fmla="*/ 176424 w 496628"/>
                    <a:gd name="connsiteY3" fmla="*/ 93372 h 521772"/>
                    <a:gd name="connsiteX4" fmla="*/ 201352 w 496628"/>
                    <a:gd name="connsiteY4" fmla="*/ 129382 h 521772"/>
                    <a:gd name="connsiteX5" fmla="*/ 236276 w 496628"/>
                    <a:gd name="connsiteY5" fmla="*/ 157958 h 521772"/>
                    <a:gd name="connsiteX6" fmla="*/ 264852 w 496628"/>
                    <a:gd name="connsiteY6" fmla="*/ 135732 h 521772"/>
                    <a:gd name="connsiteX7" fmla="*/ 283904 w 496628"/>
                    <a:gd name="connsiteY7" fmla="*/ 199232 h 521772"/>
                    <a:gd name="connsiteX8" fmla="*/ 344228 w 496628"/>
                    <a:gd name="connsiteY8" fmla="*/ 246858 h 521772"/>
                    <a:gd name="connsiteX9" fmla="*/ 468052 w 496628"/>
                    <a:gd name="connsiteY9" fmla="*/ 243682 h 521772"/>
                    <a:gd name="connsiteX10" fmla="*/ 496628 w 496628"/>
                    <a:gd name="connsiteY10" fmla="*/ 275432 h 521772"/>
                    <a:gd name="connsiteX11" fmla="*/ 458528 w 496628"/>
                    <a:gd name="connsiteY11" fmla="*/ 335758 h 521772"/>
                    <a:gd name="connsiteX12" fmla="*/ 410904 w 496628"/>
                    <a:gd name="connsiteY12" fmla="*/ 335758 h 521772"/>
                    <a:gd name="connsiteX13" fmla="*/ 426780 w 496628"/>
                    <a:gd name="connsiteY13" fmla="*/ 386558 h 521772"/>
                    <a:gd name="connsiteX14" fmla="*/ 407728 w 496628"/>
                    <a:gd name="connsiteY14" fmla="*/ 396082 h 521772"/>
                    <a:gd name="connsiteX15" fmla="*/ 404552 w 496628"/>
                    <a:gd name="connsiteY15" fmla="*/ 431006 h 521772"/>
                    <a:gd name="connsiteX16" fmla="*/ 302952 w 496628"/>
                    <a:gd name="connsiteY16" fmla="*/ 462758 h 521772"/>
                    <a:gd name="connsiteX17" fmla="*/ 265388 w 496628"/>
                    <a:gd name="connsiteY17" fmla="*/ 500324 h 521772"/>
                    <a:gd name="connsiteX18" fmla="*/ 221992 w 496628"/>
                    <a:gd name="connsiteY18" fmla="*/ 455614 h 521772"/>
                    <a:gd name="connsiteX19" fmla="*/ 150552 w 496628"/>
                    <a:gd name="connsiteY19" fmla="*/ 477046 h 521772"/>
                    <a:gd name="connsiteX20" fmla="*/ 79392 w 496628"/>
                    <a:gd name="connsiteY20" fmla="*/ 521772 h 521772"/>
                    <a:gd name="connsiteX21" fmla="*/ 58476 w 496628"/>
                    <a:gd name="connsiteY21" fmla="*/ 500858 h 521772"/>
                    <a:gd name="connsiteX22" fmla="*/ 64828 w 496628"/>
                    <a:gd name="connsiteY22" fmla="*/ 453232 h 521772"/>
                    <a:gd name="connsiteX23" fmla="*/ 112452 w 496628"/>
                    <a:gd name="connsiteY23" fmla="*/ 456406 h 521772"/>
                    <a:gd name="connsiteX24" fmla="*/ 118804 w 496628"/>
                    <a:gd name="connsiteY24" fmla="*/ 440532 h 521772"/>
                    <a:gd name="connsiteX25" fmla="*/ 106104 w 496628"/>
                    <a:gd name="connsiteY25" fmla="*/ 399258 h 521772"/>
                    <a:gd name="connsiteX26" fmla="*/ 52128 w 496628"/>
                    <a:gd name="connsiteY26" fmla="*/ 402432 h 521772"/>
                    <a:gd name="connsiteX27" fmla="*/ 39428 w 496628"/>
                    <a:gd name="connsiteY27" fmla="*/ 335758 h 521772"/>
                    <a:gd name="connsiteX28" fmla="*/ 0 w 496628"/>
                    <a:gd name="connsiteY28" fmla="*/ 296328 h 521772"/>
                    <a:gd name="connsiteX29" fmla="*/ 38636 w 496628"/>
                    <a:gd name="connsiteY29" fmla="*/ 262732 h 521772"/>
                    <a:gd name="connsiteX30" fmla="*/ 110072 w 496628"/>
                    <a:gd name="connsiteY30" fmla="*/ 265114 h 521772"/>
                    <a:gd name="connsiteX31" fmla="*/ 152932 w 496628"/>
                    <a:gd name="connsiteY31" fmla="*/ 255588 h 521772"/>
                    <a:gd name="connsiteX32" fmla="*/ 176748 w 496628"/>
                    <a:gd name="connsiteY32" fmla="*/ 215106 h 521772"/>
                    <a:gd name="connsiteX33" fmla="*/ 119596 w 496628"/>
                    <a:gd name="connsiteY33" fmla="*/ 160338 h 521772"/>
                    <a:gd name="connsiteX34" fmla="*/ 124360 w 496628"/>
                    <a:gd name="connsiteY34" fmla="*/ 107950 h 521772"/>
                    <a:gd name="connsiteX35" fmla="*/ 123440 w 496628"/>
                    <a:gd name="connsiteY35" fmla="*/ 118052 h 521772"/>
                    <a:gd name="connsiteX36" fmla="*/ 88640 w 496628"/>
                    <a:gd name="connsiteY36" fmla="*/ 91282 h 521772"/>
                    <a:gd name="connsiteX37" fmla="*/ 81496 w 496628"/>
                    <a:gd name="connsiteY37" fmla="*/ 50802 h 521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</a:cxnLst>
                  <a:rect l="l" t="t" r="r" b="b"/>
                  <a:pathLst>
                    <a:path w="496628" h="521772">
                      <a:moveTo>
                        <a:pt x="178336" y="0"/>
                      </a:moveTo>
                      <a:lnTo>
                        <a:pt x="229928" y="11906"/>
                      </a:lnTo>
                      <a:lnTo>
                        <a:pt x="172780" y="88106"/>
                      </a:lnTo>
                      <a:lnTo>
                        <a:pt x="176424" y="93372"/>
                      </a:lnTo>
                      <a:lnTo>
                        <a:pt x="201352" y="129382"/>
                      </a:lnTo>
                      <a:lnTo>
                        <a:pt x="236276" y="157958"/>
                      </a:lnTo>
                      <a:lnTo>
                        <a:pt x="264852" y="135732"/>
                      </a:lnTo>
                      <a:lnTo>
                        <a:pt x="283904" y="199232"/>
                      </a:lnTo>
                      <a:lnTo>
                        <a:pt x="344228" y="246858"/>
                      </a:lnTo>
                      <a:lnTo>
                        <a:pt x="468052" y="243682"/>
                      </a:lnTo>
                      <a:lnTo>
                        <a:pt x="496628" y="275432"/>
                      </a:lnTo>
                      <a:lnTo>
                        <a:pt x="458528" y="335758"/>
                      </a:lnTo>
                      <a:lnTo>
                        <a:pt x="410904" y="335758"/>
                      </a:lnTo>
                      <a:lnTo>
                        <a:pt x="426780" y="386558"/>
                      </a:lnTo>
                      <a:lnTo>
                        <a:pt x="407728" y="396082"/>
                      </a:lnTo>
                      <a:lnTo>
                        <a:pt x="404552" y="431006"/>
                      </a:lnTo>
                      <a:lnTo>
                        <a:pt x="302952" y="462758"/>
                      </a:lnTo>
                      <a:lnTo>
                        <a:pt x="265388" y="500324"/>
                      </a:lnTo>
                      <a:lnTo>
                        <a:pt x="221992" y="455614"/>
                      </a:lnTo>
                      <a:lnTo>
                        <a:pt x="150552" y="477046"/>
                      </a:lnTo>
                      <a:lnTo>
                        <a:pt x="79392" y="521772"/>
                      </a:lnTo>
                      <a:lnTo>
                        <a:pt x="58476" y="500858"/>
                      </a:lnTo>
                      <a:lnTo>
                        <a:pt x="64828" y="453232"/>
                      </a:lnTo>
                      <a:lnTo>
                        <a:pt x="112452" y="456406"/>
                      </a:lnTo>
                      <a:lnTo>
                        <a:pt x="118804" y="440532"/>
                      </a:lnTo>
                      <a:lnTo>
                        <a:pt x="106104" y="399258"/>
                      </a:lnTo>
                      <a:lnTo>
                        <a:pt x="52128" y="402432"/>
                      </a:lnTo>
                      <a:lnTo>
                        <a:pt x="39428" y="335758"/>
                      </a:lnTo>
                      <a:lnTo>
                        <a:pt x="0" y="296328"/>
                      </a:lnTo>
                      <a:lnTo>
                        <a:pt x="38636" y="262732"/>
                      </a:lnTo>
                      <a:lnTo>
                        <a:pt x="110072" y="265114"/>
                      </a:lnTo>
                      <a:lnTo>
                        <a:pt x="152932" y="255588"/>
                      </a:lnTo>
                      <a:lnTo>
                        <a:pt x="176748" y="215106"/>
                      </a:lnTo>
                      <a:lnTo>
                        <a:pt x="119596" y="160338"/>
                      </a:lnTo>
                      <a:lnTo>
                        <a:pt x="124360" y="107950"/>
                      </a:lnTo>
                      <a:lnTo>
                        <a:pt x="123440" y="118052"/>
                      </a:lnTo>
                      <a:lnTo>
                        <a:pt x="88640" y="91282"/>
                      </a:lnTo>
                      <a:lnTo>
                        <a:pt x="81496" y="50802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5" name="フリーフォーム: 図形 364">
                  <a:extLst>
                    <a:ext uri="{FF2B5EF4-FFF2-40B4-BE49-F238E27FC236}">
                      <a16:creationId xmlns:a16="http://schemas.microsoft.com/office/drawing/2014/main" id="{028953D0-AF5A-4BAE-87E1-933546721EAC}"/>
                    </a:ext>
                  </a:extLst>
                </p:cNvPr>
                <p:cNvSpPr/>
                <p:nvPr/>
              </p:nvSpPr>
              <p:spPr>
                <a:xfrm>
                  <a:off x="39538276" y="29706474"/>
                  <a:ext cx="116680" cy="157406"/>
                </a:xfrm>
                <a:custGeom>
                  <a:avLst/>
                  <a:gdLst>
                    <a:gd name="connsiteX0" fmla="*/ 28196 w 116680"/>
                    <a:gd name="connsiteY0" fmla="*/ 0 h 157406"/>
                    <a:gd name="connsiteX1" fmla="*/ 69056 w 116680"/>
                    <a:gd name="connsiteY1" fmla="*/ 35338 h 157406"/>
                    <a:gd name="connsiteX2" fmla="*/ 116680 w 116680"/>
                    <a:gd name="connsiteY2" fmla="*/ 125826 h 157406"/>
                    <a:gd name="connsiteX3" fmla="*/ 69312 w 116680"/>
                    <a:gd name="connsiteY3" fmla="*/ 157406 h 157406"/>
                    <a:gd name="connsiteX4" fmla="*/ 69056 w 116680"/>
                    <a:gd name="connsiteY4" fmla="*/ 152020 h 157406"/>
                    <a:gd name="connsiteX5" fmla="*/ 0 w 116680"/>
                    <a:gd name="connsiteY5" fmla="*/ 80582 h 157406"/>
                    <a:gd name="connsiteX6" fmla="*/ 4248 w 116680"/>
                    <a:gd name="connsiteY6" fmla="*/ 23946 h 157406"/>
                    <a:gd name="connsiteX7" fmla="*/ 28196 w 116680"/>
                    <a:gd name="connsiteY7" fmla="*/ 0 h 1574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16680" h="157406">
                      <a:moveTo>
                        <a:pt x="28196" y="0"/>
                      </a:moveTo>
                      <a:lnTo>
                        <a:pt x="69056" y="35338"/>
                      </a:lnTo>
                      <a:lnTo>
                        <a:pt x="116680" y="125826"/>
                      </a:lnTo>
                      <a:lnTo>
                        <a:pt x="69312" y="157406"/>
                      </a:lnTo>
                      <a:lnTo>
                        <a:pt x="69056" y="152020"/>
                      </a:lnTo>
                      <a:lnTo>
                        <a:pt x="0" y="80582"/>
                      </a:lnTo>
                      <a:lnTo>
                        <a:pt x="4248" y="23946"/>
                      </a:lnTo>
                      <a:lnTo>
                        <a:pt x="28196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6" name="フリーフォーム: 図形 365">
                  <a:extLst>
                    <a:ext uri="{FF2B5EF4-FFF2-40B4-BE49-F238E27FC236}">
                      <a16:creationId xmlns:a16="http://schemas.microsoft.com/office/drawing/2014/main" id="{877F026B-ADF4-4C88-9023-E106C1EB53D7}"/>
                    </a:ext>
                  </a:extLst>
                </p:cNvPr>
                <p:cNvSpPr/>
                <p:nvPr/>
              </p:nvSpPr>
              <p:spPr>
                <a:xfrm>
                  <a:off x="39393656" y="29827538"/>
                  <a:ext cx="549968" cy="534240"/>
                </a:xfrm>
                <a:custGeom>
                  <a:avLst/>
                  <a:gdLst>
                    <a:gd name="connsiteX0" fmla="*/ 366076 w 549968"/>
                    <a:gd name="connsiteY0" fmla="*/ 0 h 534240"/>
                    <a:gd name="connsiteX1" fmla="*/ 458944 w 549968"/>
                    <a:gd name="connsiteY1" fmla="*/ 61912 h 534240"/>
                    <a:gd name="connsiteX2" fmla="*/ 477992 w 549968"/>
                    <a:gd name="connsiteY2" fmla="*/ 33338 h 534240"/>
                    <a:gd name="connsiteX3" fmla="*/ 549968 w 549968"/>
                    <a:gd name="connsiteY3" fmla="*/ 26794 h 534240"/>
                    <a:gd name="connsiteX4" fmla="*/ 538424 w 549968"/>
                    <a:gd name="connsiteY4" fmla="*/ 149970 h 534240"/>
                    <a:gd name="connsiteX5" fmla="*/ 335120 w 549968"/>
                    <a:gd name="connsiteY5" fmla="*/ 261938 h 534240"/>
                    <a:gd name="connsiteX6" fmla="*/ 262096 w 549968"/>
                    <a:gd name="connsiteY6" fmla="*/ 338138 h 534240"/>
                    <a:gd name="connsiteX7" fmla="*/ 262096 w 549968"/>
                    <a:gd name="connsiteY7" fmla="*/ 458786 h 534240"/>
                    <a:gd name="connsiteX8" fmla="*/ 269080 w 549968"/>
                    <a:gd name="connsiteY8" fmla="*/ 534240 h 534240"/>
                    <a:gd name="connsiteX9" fmla="*/ 146752 w 549968"/>
                    <a:gd name="connsiteY9" fmla="*/ 520178 h 534240"/>
                    <a:gd name="connsiteX10" fmla="*/ 144620 w 549968"/>
                    <a:gd name="connsiteY10" fmla="*/ 519112 h 534240"/>
                    <a:gd name="connsiteX11" fmla="*/ 77944 w 549968"/>
                    <a:gd name="connsiteY11" fmla="*/ 490538 h 534240"/>
                    <a:gd name="connsiteX12" fmla="*/ 71088 w 549968"/>
                    <a:gd name="connsiteY12" fmla="*/ 456260 h 534240"/>
                    <a:gd name="connsiteX13" fmla="*/ 73184 w 549968"/>
                    <a:gd name="connsiteY13" fmla="*/ 452438 h 534240"/>
                    <a:gd name="connsiteX14" fmla="*/ 89848 w 549968"/>
                    <a:gd name="connsiteY14" fmla="*/ 390526 h 534240"/>
                    <a:gd name="connsiteX15" fmla="*/ 158908 w 549968"/>
                    <a:gd name="connsiteY15" fmla="*/ 371474 h 534240"/>
                    <a:gd name="connsiteX16" fmla="*/ 201768 w 549968"/>
                    <a:gd name="connsiteY16" fmla="*/ 309562 h 534240"/>
                    <a:gd name="connsiteX17" fmla="*/ 113664 w 549968"/>
                    <a:gd name="connsiteY17" fmla="*/ 302418 h 534240"/>
                    <a:gd name="connsiteX18" fmla="*/ 66040 w 549968"/>
                    <a:gd name="connsiteY18" fmla="*/ 340518 h 534240"/>
                    <a:gd name="connsiteX19" fmla="*/ 1744 w 549968"/>
                    <a:gd name="connsiteY19" fmla="*/ 295274 h 534240"/>
                    <a:gd name="connsiteX20" fmla="*/ 35080 w 549968"/>
                    <a:gd name="connsiteY20" fmla="*/ 254794 h 534240"/>
                    <a:gd name="connsiteX21" fmla="*/ 11268 w 549968"/>
                    <a:gd name="connsiteY21" fmla="*/ 214312 h 534240"/>
                    <a:gd name="connsiteX22" fmla="*/ 0 w 549968"/>
                    <a:gd name="connsiteY22" fmla="*/ 194026 h 534240"/>
                    <a:gd name="connsiteX23" fmla="*/ 182720 w 549968"/>
                    <a:gd name="connsiteY23" fmla="*/ 180974 h 534240"/>
                    <a:gd name="connsiteX24" fmla="*/ 218440 w 549968"/>
                    <a:gd name="connsiteY24" fmla="*/ 130968 h 534240"/>
                    <a:gd name="connsiteX25" fmla="*/ 213932 w 549968"/>
                    <a:gd name="connsiteY25" fmla="*/ 36342 h 534240"/>
                    <a:gd name="connsiteX26" fmla="*/ 254460 w 549968"/>
                    <a:gd name="connsiteY26" fmla="*/ 9324 h 534240"/>
                    <a:gd name="connsiteX27" fmla="*/ 258920 w 549968"/>
                    <a:gd name="connsiteY27" fmla="*/ 11906 h 534240"/>
                    <a:gd name="connsiteX28" fmla="*/ 292256 w 549968"/>
                    <a:gd name="connsiteY28" fmla="*/ 52386 h 534240"/>
                    <a:gd name="connsiteX29" fmla="*/ 366076 w 549968"/>
                    <a:gd name="connsiteY29" fmla="*/ 0 h 5342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</a:cxnLst>
                  <a:rect l="l" t="t" r="r" b="b"/>
                  <a:pathLst>
                    <a:path w="549968" h="534240">
                      <a:moveTo>
                        <a:pt x="366076" y="0"/>
                      </a:moveTo>
                      <a:lnTo>
                        <a:pt x="458944" y="61912"/>
                      </a:lnTo>
                      <a:lnTo>
                        <a:pt x="477992" y="33338"/>
                      </a:lnTo>
                      <a:lnTo>
                        <a:pt x="549968" y="26794"/>
                      </a:lnTo>
                      <a:lnTo>
                        <a:pt x="538424" y="149970"/>
                      </a:lnTo>
                      <a:lnTo>
                        <a:pt x="335120" y="261938"/>
                      </a:lnTo>
                      <a:lnTo>
                        <a:pt x="262096" y="338138"/>
                      </a:lnTo>
                      <a:lnTo>
                        <a:pt x="262096" y="458786"/>
                      </a:lnTo>
                      <a:lnTo>
                        <a:pt x="269080" y="534240"/>
                      </a:lnTo>
                      <a:lnTo>
                        <a:pt x="146752" y="520178"/>
                      </a:lnTo>
                      <a:lnTo>
                        <a:pt x="144620" y="519112"/>
                      </a:lnTo>
                      <a:lnTo>
                        <a:pt x="77944" y="490538"/>
                      </a:lnTo>
                      <a:lnTo>
                        <a:pt x="71088" y="456260"/>
                      </a:lnTo>
                      <a:lnTo>
                        <a:pt x="73184" y="452438"/>
                      </a:lnTo>
                      <a:lnTo>
                        <a:pt x="89848" y="390526"/>
                      </a:lnTo>
                      <a:lnTo>
                        <a:pt x="158908" y="371474"/>
                      </a:lnTo>
                      <a:lnTo>
                        <a:pt x="201768" y="309562"/>
                      </a:lnTo>
                      <a:lnTo>
                        <a:pt x="113664" y="302418"/>
                      </a:lnTo>
                      <a:lnTo>
                        <a:pt x="66040" y="340518"/>
                      </a:lnTo>
                      <a:lnTo>
                        <a:pt x="1744" y="295274"/>
                      </a:lnTo>
                      <a:lnTo>
                        <a:pt x="35080" y="254794"/>
                      </a:lnTo>
                      <a:lnTo>
                        <a:pt x="11268" y="214312"/>
                      </a:lnTo>
                      <a:lnTo>
                        <a:pt x="0" y="194026"/>
                      </a:lnTo>
                      <a:lnTo>
                        <a:pt x="182720" y="180974"/>
                      </a:lnTo>
                      <a:lnTo>
                        <a:pt x="218440" y="130968"/>
                      </a:lnTo>
                      <a:lnTo>
                        <a:pt x="213932" y="36342"/>
                      </a:lnTo>
                      <a:lnTo>
                        <a:pt x="254460" y="9324"/>
                      </a:lnTo>
                      <a:lnTo>
                        <a:pt x="258920" y="11906"/>
                      </a:lnTo>
                      <a:lnTo>
                        <a:pt x="292256" y="52386"/>
                      </a:lnTo>
                      <a:lnTo>
                        <a:pt x="366076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7" name="フリーフォーム: 図形 366">
                  <a:extLst>
                    <a:ext uri="{FF2B5EF4-FFF2-40B4-BE49-F238E27FC236}">
                      <a16:creationId xmlns:a16="http://schemas.microsoft.com/office/drawing/2014/main" id="{C1D00003-C80D-4109-885D-5D3D5C89CC81}"/>
                    </a:ext>
                  </a:extLst>
                </p:cNvPr>
                <p:cNvSpPr/>
                <p:nvPr/>
              </p:nvSpPr>
              <p:spPr>
                <a:xfrm>
                  <a:off x="40947976" y="29953744"/>
                  <a:ext cx="235744" cy="159802"/>
                </a:xfrm>
                <a:custGeom>
                  <a:avLst/>
                  <a:gdLst>
                    <a:gd name="connsiteX0" fmla="*/ 85724 w 235744"/>
                    <a:gd name="connsiteY0" fmla="*/ 0 h 159802"/>
                    <a:gd name="connsiteX1" fmla="*/ 135728 w 235744"/>
                    <a:gd name="connsiteY1" fmla="*/ 23812 h 159802"/>
                    <a:gd name="connsiteX2" fmla="*/ 111920 w 235744"/>
                    <a:gd name="connsiteY2" fmla="*/ 50006 h 159802"/>
                    <a:gd name="connsiteX3" fmla="*/ 147636 w 235744"/>
                    <a:gd name="connsiteY3" fmla="*/ 69056 h 159802"/>
                    <a:gd name="connsiteX4" fmla="*/ 196604 w 235744"/>
                    <a:gd name="connsiteY4" fmla="*/ 41074 h 159802"/>
                    <a:gd name="connsiteX5" fmla="*/ 235744 w 235744"/>
                    <a:gd name="connsiteY5" fmla="*/ 78580 h 159802"/>
                    <a:gd name="connsiteX6" fmla="*/ 211928 w 235744"/>
                    <a:gd name="connsiteY6" fmla="*/ 119062 h 159802"/>
                    <a:gd name="connsiteX7" fmla="*/ 169068 w 235744"/>
                    <a:gd name="connsiteY7" fmla="*/ 128588 h 159802"/>
                    <a:gd name="connsiteX8" fmla="*/ 97632 w 235744"/>
                    <a:gd name="connsiteY8" fmla="*/ 126206 h 159802"/>
                    <a:gd name="connsiteX9" fmla="*/ 58996 w 235744"/>
                    <a:gd name="connsiteY9" fmla="*/ 159802 h 159802"/>
                    <a:gd name="connsiteX10" fmla="*/ 0 w 235744"/>
                    <a:gd name="connsiteY10" fmla="*/ 100806 h 159802"/>
                    <a:gd name="connsiteX11" fmla="*/ 11152 w 235744"/>
                    <a:gd name="connsiteY11" fmla="*/ 22714 h 159802"/>
                    <a:gd name="connsiteX12" fmla="*/ 64292 w 235744"/>
                    <a:gd name="connsiteY12" fmla="*/ 19050 h 159802"/>
                    <a:gd name="connsiteX13" fmla="*/ 85724 w 235744"/>
                    <a:gd name="connsiteY13" fmla="*/ 0 h 1598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235744" h="159802">
                      <a:moveTo>
                        <a:pt x="85724" y="0"/>
                      </a:moveTo>
                      <a:lnTo>
                        <a:pt x="135728" y="23812"/>
                      </a:lnTo>
                      <a:lnTo>
                        <a:pt x="111920" y="50006"/>
                      </a:lnTo>
                      <a:lnTo>
                        <a:pt x="147636" y="69056"/>
                      </a:lnTo>
                      <a:lnTo>
                        <a:pt x="196604" y="41074"/>
                      </a:lnTo>
                      <a:lnTo>
                        <a:pt x="235744" y="78580"/>
                      </a:lnTo>
                      <a:lnTo>
                        <a:pt x="211928" y="119062"/>
                      </a:lnTo>
                      <a:lnTo>
                        <a:pt x="169068" y="128588"/>
                      </a:lnTo>
                      <a:lnTo>
                        <a:pt x="97632" y="126206"/>
                      </a:lnTo>
                      <a:lnTo>
                        <a:pt x="58996" y="159802"/>
                      </a:lnTo>
                      <a:lnTo>
                        <a:pt x="0" y="100806"/>
                      </a:lnTo>
                      <a:lnTo>
                        <a:pt x="11152" y="22714"/>
                      </a:lnTo>
                      <a:lnTo>
                        <a:pt x="64292" y="19050"/>
                      </a:lnTo>
                      <a:lnTo>
                        <a:pt x="85724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8" name="フリーフォーム: 図形 367">
                  <a:extLst>
                    <a:ext uri="{FF2B5EF4-FFF2-40B4-BE49-F238E27FC236}">
                      <a16:creationId xmlns:a16="http://schemas.microsoft.com/office/drawing/2014/main" id="{19514BF0-EA5D-4439-B421-87E08397AB01}"/>
                    </a:ext>
                  </a:extLst>
                </p:cNvPr>
                <p:cNvSpPr/>
                <p:nvPr/>
              </p:nvSpPr>
              <p:spPr>
                <a:xfrm>
                  <a:off x="40900352" y="29844206"/>
                  <a:ext cx="244228" cy="178594"/>
                </a:xfrm>
                <a:custGeom>
                  <a:avLst/>
                  <a:gdLst>
                    <a:gd name="connsiteX0" fmla="*/ 142872 w 244228"/>
                    <a:gd name="connsiteY0" fmla="*/ 0 h 178594"/>
                    <a:gd name="connsiteX1" fmla="*/ 193284 w 244228"/>
                    <a:gd name="connsiteY1" fmla="*/ 21102 h 178594"/>
                    <a:gd name="connsiteX2" fmla="*/ 188116 w 244228"/>
                    <a:gd name="connsiteY2" fmla="*/ 23814 h 178594"/>
                    <a:gd name="connsiteX3" fmla="*/ 195260 w 244228"/>
                    <a:gd name="connsiteY3" fmla="*/ 64294 h 178594"/>
                    <a:gd name="connsiteX4" fmla="*/ 230060 w 244228"/>
                    <a:gd name="connsiteY4" fmla="*/ 91064 h 178594"/>
                    <a:gd name="connsiteX5" fmla="*/ 226216 w 244228"/>
                    <a:gd name="connsiteY5" fmla="*/ 133350 h 178594"/>
                    <a:gd name="connsiteX6" fmla="*/ 244228 w 244228"/>
                    <a:gd name="connsiteY6" fmla="*/ 150612 h 178594"/>
                    <a:gd name="connsiteX7" fmla="*/ 195260 w 244228"/>
                    <a:gd name="connsiteY7" fmla="*/ 178594 h 178594"/>
                    <a:gd name="connsiteX8" fmla="*/ 159544 w 244228"/>
                    <a:gd name="connsiteY8" fmla="*/ 159544 h 178594"/>
                    <a:gd name="connsiteX9" fmla="*/ 183352 w 244228"/>
                    <a:gd name="connsiteY9" fmla="*/ 133350 h 178594"/>
                    <a:gd name="connsiteX10" fmla="*/ 133348 w 244228"/>
                    <a:gd name="connsiteY10" fmla="*/ 109538 h 178594"/>
                    <a:gd name="connsiteX11" fmla="*/ 111916 w 244228"/>
                    <a:gd name="connsiteY11" fmla="*/ 128588 h 178594"/>
                    <a:gd name="connsiteX12" fmla="*/ 58776 w 244228"/>
                    <a:gd name="connsiteY12" fmla="*/ 132252 h 178594"/>
                    <a:gd name="connsiteX13" fmla="*/ 63496 w 244228"/>
                    <a:gd name="connsiteY13" fmla="*/ 99218 h 178594"/>
                    <a:gd name="connsiteX14" fmla="*/ 0 w 244228"/>
                    <a:gd name="connsiteY14" fmla="*/ 92870 h 178594"/>
                    <a:gd name="connsiteX15" fmla="*/ 0 w 244228"/>
                    <a:gd name="connsiteY15" fmla="*/ 63064 h 178594"/>
                    <a:gd name="connsiteX16" fmla="*/ 4760 w 244228"/>
                    <a:gd name="connsiteY16" fmla="*/ 59532 h 178594"/>
                    <a:gd name="connsiteX17" fmla="*/ 142872 w 244228"/>
                    <a:gd name="connsiteY17" fmla="*/ 0 h 1785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244228" h="178594">
                      <a:moveTo>
                        <a:pt x="142872" y="0"/>
                      </a:moveTo>
                      <a:lnTo>
                        <a:pt x="193284" y="21102"/>
                      </a:lnTo>
                      <a:lnTo>
                        <a:pt x="188116" y="23814"/>
                      </a:lnTo>
                      <a:lnTo>
                        <a:pt x="195260" y="64294"/>
                      </a:lnTo>
                      <a:lnTo>
                        <a:pt x="230060" y="91064"/>
                      </a:lnTo>
                      <a:lnTo>
                        <a:pt x="226216" y="133350"/>
                      </a:lnTo>
                      <a:lnTo>
                        <a:pt x="244228" y="150612"/>
                      </a:lnTo>
                      <a:lnTo>
                        <a:pt x="195260" y="178594"/>
                      </a:lnTo>
                      <a:lnTo>
                        <a:pt x="159544" y="159544"/>
                      </a:lnTo>
                      <a:lnTo>
                        <a:pt x="183352" y="133350"/>
                      </a:lnTo>
                      <a:lnTo>
                        <a:pt x="133348" y="109538"/>
                      </a:lnTo>
                      <a:lnTo>
                        <a:pt x="111916" y="128588"/>
                      </a:lnTo>
                      <a:lnTo>
                        <a:pt x="58776" y="132252"/>
                      </a:lnTo>
                      <a:lnTo>
                        <a:pt x="63496" y="99218"/>
                      </a:lnTo>
                      <a:lnTo>
                        <a:pt x="0" y="92870"/>
                      </a:lnTo>
                      <a:lnTo>
                        <a:pt x="0" y="63064"/>
                      </a:lnTo>
                      <a:lnTo>
                        <a:pt x="4760" y="59532"/>
                      </a:lnTo>
                      <a:lnTo>
                        <a:pt x="142872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9" name="フリーフォーム: 図形 368">
                  <a:extLst>
                    <a:ext uri="{FF2B5EF4-FFF2-40B4-BE49-F238E27FC236}">
                      <a16:creationId xmlns:a16="http://schemas.microsoft.com/office/drawing/2014/main" id="{DE0D3765-C749-4530-A23C-E58BB61D3888}"/>
                    </a:ext>
                  </a:extLst>
                </p:cNvPr>
                <p:cNvSpPr/>
                <p:nvPr/>
              </p:nvSpPr>
              <p:spPr>
                <a:xfrm>
                  <a:off x="40703952" y="29672756"/>
                  <a:ext cx="337696" cy="234514"/>
                </a:xfrm>
                <a:custGeom>
                  <a:avLst/>
                  <a:gdLst>
                    <a:gd name="connsiteX0" fmla="*/ 67812 w 337696"/>
                    <a:gd name="connsiteY0" fmla="*/ 0 h 234514"/>
                    <a:gd name="connsiteX1" fmla="*/ 136868 w 337696"/>
                    <a:gd name="connsiteY1" fmla="*/ 42864 h 234514"/>
                    <a:gd name="connsiteX2" fmla="*/ 177348 w 337696"/>
                    <a:gd name="connsiteY2" fmla="*/ 16668 h 234514"/>
                    <a:gd name="connsiteX3" fmla="*/ 213068 w 337696"/>
                    <a:gd name="connsiteY3" fmla="*/ 85724 h 234514"/>
                    <a:gd name="connsiteX4" fmla="*/ 236880 w 337696"/>
                    <a:gd name="connsiteY4" fmla="*/ 71438 h 234514"/>
                    <a:gd name="connsiteX5" fmla="*/ 313080 w 337696"/>
                    <a:gd name="connsiteY5" fmla="*/ 121444 h 234514"/>
                    <a:gd name="connsiteX6" fmla="*/ 337696 w 337696"/>
                    <a:gd name="connsiteY6" fmla="*/ 172128 h 234514"/>
                    <a:gd name="connsiteX7" fmla="*/ 201160 w 337696"/>
                    <a:gd name="connsiteY7" fmla="*/ 230982 h 234514"/>
                    <a:gd name="connsiteX8" fmla="*/ 196400 w 337696"/>
                    <a:gd name="connsiteY8" fmla="*/ 234514 h 234514"/>
                    <a:gd name="connsiteX9" fmla="*/ 196400 w 337696"/>
                    <a:gd name="connsiteY9" fmla="*/ 232568 h 234514"/>
                    <a:gd name="connsiteX10" fmla="*/ 0 w 337696"/>
                    <a:gd name="connsiteY10" fmla="*/ 232568 h 234514"/>
                    <a:gd name="connsiteX11" fmla="*/ 27328 w 337696"/>
                    <a:gd name="connsiteY11" fmla="*/ 152400 h 234514"/>
                    <a:gd name="connsiteX12" fmla="*/ 82096 w 337696"/>
                    <a:gd name="connsiteY12" fmla="*/ 114300 h 234514"/>
                    <a:gd name="connsiteX13" fmla="*/ 70192 w 337696"/>
                    <a:gd name="connsiteY13" fmla="*/ 66676 h 234514"/>
                    <a:gd name="connsiteX14" fmla="*/ 27328 w 337696"/>
                    <a:gd name="connsiteY14" fmla="*/ 23812 h 234514"/>
                    <a:gd name="connsiteX15" fmla="*/ 36584 w 337696"/>
                    <a:gd name="connsiteY15" fmla="*/ 14870 h 234514"/>
                    <a:gd name="connsiteX16" fmla="*/ 67812 w 337696"/>
                    <a:gd name="connsiteY16" fmla="*/ 0 h 2345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337696" h="234514">
                      <a:moveTo>
                        <a:pt x="67812" y="0"/>
                      </a:moveTo>
                      <a:lnTo>
                        <a:pt x="136868" y="42864"/>
                      </a:lnTo>
                      <a:lnTo>
                        <a:pt x="177348" y="16668"/>
                      </a:lnTo>
                      <a:lnTo>
                        <a:pt x="213068" y="85724"/>
                      </a:lnTo>
                      <a:lnTo>
                        <a:pt x="236880" y="71438"/>
                      </a:lnTo>
                      <a:lnTo>
                        <a:pt x="313080" y="121444"/>
                      </a:lnTo>
                      <a:lnTo>
                        <a:pt x="337696" y="172128"/>
                      </a:lnTo>
                      <a:lnTo>
                        <a:pt x="201160" y="230982"/>
                      </a:lnTo>
                      <a:lnTo>
                        <a:pt x="196400" y="234514"/>
                      </a:lnTo>
                      <a:lnTo>
                        <a:pt x="196400" y="232568"/>
                      </a:lnTo>
                      <a:lnTo>
                        <a:pt x="0" y="232568"/>
                      </a:lnTo>
                      <a:lnTo>
                        <a:pt x="27328" y="152400"/>
                      </a:lnTo>
                      <a:lnTo>
                        <a:pt x="82096" y="114300"/>
                      </a:lnTo>
                      <a:lnTo>
                        <a:pt x="70192" y="66676"/>
                      </a:lnTo>
                      <a:lnTo>
                        <a:pt x="27328" y="23812"/>
                      </a:lnTo>
                      <a:lnTo>
                        <a:pt x="36584" y="14870"/>
                      </a:lnTo>
                      <a:lnTo>
                        <a:pt x="67812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0" name="フリーフォーム: 図形 369">
                  <a:extLst>
                    <a:ext uri="{FF2B5EF4-FFF2-40B4-BE49-F238E27FC236}">
                      <a16:creationId xmlns:a16="http://schemas.microsoft.com/office/drawing/2014/main" id="{44D228A2-2AB0-409C-85F5-67AAFF387335}"/>
                    </a:ext>
                  </a:extLst>
                </p:cNvPr>
                <p:cNvSpPr/>
                <p:nvPr/>
              </p:nvSpPr>
              <p:spPr>
                <a:xfrm>
                  <a:off x="39971664" y="28958380"/>
                  <a:ext cx="326232" cy="223840"/>
                </a:xfrm>
                <a:custGeom>
                  <a:avLst/>
                  <a:gdLst>
                    <a:gd name="connsiteX0" fmla="*/ 130968 w 326232"/>
                    <a:gd name="connsiteY0" fmla="*/ 0 h 223840"/>
                    <a:gd name="connsiteX1" fmla="*/ 190500 w 326232"/>
                    <a:gd name="connsiteY1" fmla="*/ 59532 h 223840"/>
                    <a:gd name="connsiteX2" fmla="*/ 273840 w 326232"/>
                    <a:gd name="connsiteY2" fmla="*/ 61914 h 223840"/>
                    <a:gd name="connsiteX3" fmla="*/ 312964 w 326232"/>
                    <a:gd name="connsiteY3" fmla="*/ 101038 h 223840"/>
                    <a:gd name="connsiteX4" fmla="*/ 326232 w 326232"/>
                    <a:gd name="connsiteY4" fmla="*/ 145258 h 223840"/>
                    <a:gd name="connsiteX5" fmla="*/ 314324 w 326232"/>
                    <a:gd name="connsiteY5" fmla="*/ 169070 h 223840"/>
                    <a:gd name="connsiteX6" fmla="*/ 319088 w 326232"/>
                    <a:gd name="connsiteY6" fmla="*/ 214314 h 223840"/>
                    <a:gd name="connsiteX7" fmla="*/ 300036 w 326232"/>
                    <a:gd name="connsiteY7" fmla="*/ 223840 h 223840"/>
                    <a:gd name="connsiteX8" fmla="*/ 221456 w 326232"/>
                    <a:gd name="connsiteY8" fmla="*/ 173832 h 223840"/>
                    <a:gd name="connsiteX9" fmla="*/ 176212 w 326232"/>
                    <a:gd name="connsiteY9" fmla="*/ 128588 h 223840"/>
                    <a:gd name="connsiteX10" fmla="*/ 140492 w 326232"/>
                    <a:gd name="connsiteY10" fmla="*/ 145258 h 223840"/>
                    <a:gd name="connsiteX11" fmla="*/ 95248 w 326232"/>
                    <a:gd name="connsiteY11" fmla="*/ 178596 h 223840"/>
                    <a:gd name="connsiteX12" fmla="*/ 52384 w 326232"/>
                    <a:gd name="connsiteY12" fmla="*/ 176214 h 223840"/>
                    <a:gd name="connsiteX13" fmla="*/ 0 w 326232"/>
                    <a:gd name="connsiteY13" fmla="*/ 116684 h 223840"/>
                    <a:gd name="connsiteX14" fmla="*/ 1376 w 326232"/>
                    <a:gd name="connsiteY14" fmla="*/ 53392 h 223840"/>
                    <a:gd name="connsiteX15" fmla="*/ 35716 w 326232"/>
                    <a:gd name="connsiteY15" fmla="*/ 19052 h 223840"/>
                    <a:gd name="connsiteX16" fmla="*/ 83344 w 326232"/>
                    <a:gd name="connsiteY16" fmla="*/ 42864 h 223840"/>
                    <a:gd name="connsiteX17" fmla="*/ 130968 w 326232"/>
                    <a:gd name="connsiteY17" fmla="*/ 0 h 2238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326232" h="223840">
                      <a:moveTo>
                        <a:pt x="130968" y="0"/>
                      </a:moveTo>
                      <a:lnTo>
                        <a:pt x="190500" y="59532"/>
                      </a:lnTo>
                      <a:lnTo>
                        <a:pt x="273840" y="61914"/>
                      </a:lnTo>
                      <a:lnTo>
                        <a:pt x="312964" y="101038"/>
                      </a:lnTo>
                      <a:lnTo>
                        <a:pt x="326232" y="145258"/>
                      </a:lnTo>
                      <a:lnTo>
                        <a:pt x="314324" y="169070"/>
                      </a:lnTo>
                      <a:lnTo>
                        <a:pt x="319088" y="214314"/>
                      </a:lnTo>
                      <a:lnTo>
                        <a:pt x="300036" y="223840"/>
                      </a:lnTo>
                      <a:lnTo>
                        <a:pt x="221456" y="173832"/>
                      </a:lnTo>
                      <a:lnTo>
                        <a:pt x="176212" y="128588"/>
                      </a:lnTo>
                      <a:lnTo>
                        <a:pt x="140492" y="145258"/>
                      </a:lnTo>
                      <a:lnTo>
                        <a:pt x="95248" y="178596"/>
                      </a:lnTo>
                      <a:lnTo>
                        <a:pt x="52384" y="176214"/>
                      </a:lnTo>
                      <a:lnTo>
                        <a:pt x="0" y="116684"/>
                      </a:lnTo>
                      <a:lnTo>
                        <a:pt x="1376" y="53392"/>
                      </a:lnTo>
                      <a:lnTo>
                        <a:pt x="35716" y="19052"/>
                      </a:lnTo>
                      <a:lnTo>
                        <a:pt x="83344" y="42864"/>
                      </a:lnTo>
                      <a:lnTo>
                        <a:pt x="130968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1" name="フリーフォーム: 図形 370">
                  <a:extLst>
                    <a:ext uri="{FF2B5EF4-FFF2-40B4-BE49-F238E27FC236}">
                      <a16:creationId xmlns:a16="http://schemas.microsoft.com/office/drawing/2014/main" id="{F789950A-6152-4AF1-97B4-A9318E0E0233}"/>
                    </a:ext>
                  </a:extLst>
                </p:cNvPr>
                <p:cNvSpPr/>
                <p:nvPr/>
              </p:nvSpPr>
              <p:spPr>
                <a:xfrm>
                  <a:off x="39512080" y="29377480"/>
                  <a:ext cx="207168" cy="414426"/>
                </a:xfrm>
                <a:custGeom>
                  <a:avLst/>
                  <a:gdLst>
                    <a:gd name="connsiteX0" fmla="*/ 111920 w 207168"/>
                    <a:gd name="connsiteY0" fmla="*/ 0 h 414426"/>
                    <a:gd name="connsiteX1" fmla="*/ 149528 w 207168"/>
                    <a:gd name="connsiteY1" fmla="*/ 0 h 414426"/>
                    <a:gd name="connsiteX2" fmla="*/ 142876 w 207168"/>
                    <a:gd name="connsiteY2" fmla="*/ 64296 h 414426"/>
                    <a:gd name="connsiteX3" fmla="*/ 161928 w 207168"/>
                    <a:gd name="connsiteY3" fmla="*/ 90488 h 414426"/>
                    <a:gd name="connsiteX4" fmla="*/ 161928 w 207168"/>
                    <a:gd name="connsiteY4" fmla="*/ 202408 h 414426"/>
                    <a:gd name="connsiteX5" fmla="*/ 138112 w 207168"/>
                    <a:gd name="connsiteY5" fmla="*/ 226220 h 414426"/>
                    <a:gd name="connsiteX6" fmla="*/ 207168 w 207168"/>
                    <a:gd name="connsiteY6" fmla="*/ 321470 h 414426"/>
                    <a:gd name="connsiteX7" fmla="*/ 200024 w 207168"/>
                    <a:gd name="connsiteY7" fmla="*/ 364332 h 414426"/>
                    <a:gd name="connsiteX8" fmla="*/ 121616 w 207168"/>
                    <a:gd name="connsiteY8" fmla="*/ 414426 h 414426"/>
                    <a:gd name="connsiteX9" fmla="*/ 95252 w 207168"/>
                    <a:gd name="connsiteY9" fmla="*/ 364332 h 414426"/>
                    <a:gd name="connsiteX10" fmla="*/ 54392 w 207168"/>
                    <a:gd name="connsiteY10" fmla="*/ 328994 h 414426"/>
                    <a:gd name="connsiteX11" fmla="*/ 78584 w 207168"/>
                    <a:gd name="connsiteY11" fmla="*/ 304800 h 414426"/>
                    <a:gd name="connsiteX12" fmla="*/ 80964 w 207168"/>
                    <a:gd name="connsiteY12" fmla="*/ 257176 h 414426"/>
                    <a:gd name="connsiteX13" fmla="*/ 0 w 207168"/>
                    <a:gd name="connsiteY13" fmla="*/ 190500 h 414426"/>
                    <a:gd name="connsiteX14" fmla="*/ 4764 w 207168"/>
                    <a:gd name="connsiteY14" fmla="*/ 159544 h 414426"/>
                    <a:gd name="connsiteX15" fmla="*/ 26196 w 207168"/>
                    <a:gd name="connsiteY15" fmla="*/ 126208 h 414426"/>
                    <a:gd name="connsiteX16" fmla="*/ 30960 w 207168"/>
                    <a:gd name="connsiteY16" fmla="*/ 50008 h 414426"/>
                    <a:gd name="connsiteX17" fmla="*/ 111920 w 207168"/>
                    <a:gd name="connsiteY17" fmla="*/ 0 h 4144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207168" h="414426">
                      <a:moveTo>
                        <a:pt x="111920" y="0"/>
                      </a:moveTo>
                      <a:lnTo>
                        <a:pt x="149528" y="0"/>
                      </a:lnTo>
                      <a:lnTo>
                        <a:pt x="142876" y="64296"/>
                      </a:lnTo>
                      <a:lnTo>
                        <a:pt x="161928" y="90488"/>
                      </a:lnTo>
                      <a:lnTo>
                        <a:pt x="161928" y="202408"/>
                      </a:lnTo>
                      <a:lnTo>
                        <a:pt x="138112" y="226220"/>
                      </a:lnTo>
                      <a:lnTo>
                        <a:pt x="207168" y="321470"/>
                      </a:lnTo>
                      <a:lnTo>
                        <a:pt x="200024" y="364332"/>
                      </a:lnTo>
                      <a:lnTo>
                        <a:pt x="121616" y="414426"/>
                      </a:lnTo>
                      <a:lnTo>
                        <a:pt x="95252" y="364332"/>
                      </a:lnTo>
                      <a:lnTo>
                        <a:pt x="54392" y="328994"/>
                      </a:lnTo>
                      <a:lnTo>
                        <a:pt x="78584" y="304800"/>
                      </a:lnTo>
                      <a:lnTo>
                        <a:pt x="80964" y="257176"/>
                      </a:lnTo>
                      <a:lnTo>
                        <a:pt x="0" y="190500"/>
                      </a:lnTo>
                      <a:lnTo>
                        <a:pt x="4764" y="159544"/>
                      </a:lnTo>
                      <a:lnTo>
                        <a:pt x="26196" y="126208"/>
                      </a:lnTo>
                      <a:lnTo>
                        <a:pt x="30960" y="50008"/>
                      </a:lnTo>
                      <a:lnTo>
                        <a:pt x="111920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2" name="フリーフォーム: 図形 371">
                  <a:extLst>
                    <a:ext uri="{FF2B5EF4-FFF2-40B4-BE49-F238E27FC236}">
                      <a16:creationId xmlns:a16="http://schemas.microsoft.com/office/drawing/2014/main" id="{9E3D0F8F-4CD1-4EEF-8E6A-19511F7AD30D}"/>
                    </a:ext>
                  </a:extLst>
                </p:cNvPr>
                <p:cNvSpPr/>
                <p:nvPr/>
              </p:nvSpPr>
              <p:spPr>
                <a:xfrm>
                  <a:off x="40540156" y="29080418"/>
                  <a:ext cx="153024" cy="368502"/>
                </a:xfrm>
                <a:custGeom>
                  <a:avLst/>
                  <a:gdLst>
                    <a:gd name="connsiteX0" fmla="*/ 65732 w 153024"/>
                    <a:gd name="connsiteY0" fmla="*/ 0 h 368502"/>
                    <a:gd name="connsiteX1" fmla="*/ 64920 w 153024"/>
                    <a:gd name="connsiteY1" fmla="*/ 8932 h 368502"/>
                    <a:gd name="connsiteX2" fmla="*/ 105400 w 153024"/>
                    <a:gd name="connsiteY2" fmla="*/ 51942 h 368502"/>
                    <a:gd name="connsiteX3" fmla="*/ 105400 w 153024"/>
                    <a:gd name="connsiteY3" fmla="*/ 175620 h 368502"/>
                    <a:gd name="connsiteX4" fmla="*/ 129212 w 153024"/>
                    <a:gd name="connsiteY4" fmla="*/ 194670 h 368502"/>
                    <a:gd name="connsiteX5" fmla="*/ 136356 w 153024"/>
                    <a:gd name="connsiteY5" fmla="*/ 251820 h 368502"/>
                    <a:gd name="connsiteX6" fmla="*/ 153024 w 153024"/>
                    <a:gd name="connsiteY6" fmla="*/ 270870 h 368502"/>
                    <a:gd name="connsiteX7" fmla="*/ 136356 w 153024"/>
                    <a:gd name="connsiteY7" fmla="*/ 316114 h 368502"/>
                    <a:gd name="connsiteX8" fmla="*/ 139716 w 153024"/>
                    <a:gd name="connsiteY8" fmla="*/ 368502 h 368502"/>
                    <a:gd name="connsiteX9" fmla="*/ 74444 w 153024"/>
                    <a:gd name="connsiteY9" fmla="*/ 368502 h 368502"/>
                    <a:gd name="connsiteX10" fmla="*/ 48252 w 153024"/>
                    <a:gd name="connsiteY10" fmla="*/ 213720 h 368502"/>
                    <a:gd name="connsiteX11" fmla="*/ 12532 w 153024"/>
                    <a:gd name="connsiteY11" fmla="*/ 211338 h 368502"/>
                    <a:gd name="connsiteX12" fmla="*/ 7768 w 153024"/>
                    <a:gd name="connsiteY12" fmla="*/ 170858 h 368502"/>
                    <a:gd name="connsiteX13" fmla="*/ 26820 w 153024"/>
                    <a:gd name="connsiteY13" fmla="*/ 161332 h 368502"/>
                    <a:gd name="connsiteX14" fmla="*/ 19676 w 153024"/>
                    <a:gd name="connsiteY14" fmla="*/ 154188 h 368502"/>
                    <a:gd name="connsiteX15" fmla="*/ 7768 w 153024"/>
                    <a:gd name="connsiteY15" fmla="*/ 137520 h 368502"/>
                    <a:gd name="connsiteX16" fmla="*/ 0 w 153024"/>
                    <a:gd name="connsiteY16" fmla="*/ 47382 h 368502"/>
                    <a:gd name="connsiteX17" fmla="*/ 10148 w 153024"/>
                    <a:gd name="connsiteY17" fmla="*/ 51794 h 368502"/>
                    <a:gd name="connsiteX18" fmla="*/ 65732 w 153024"/>
                    <a:gd name="connsiteY18" fmla="*/ 0 h 3685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153024" h="368502">
                      <a:moveTo>
                        <a:pt x="65732" y="0"/>
                      </a:moveTo>
                      <a:lnTo>
                        <a:pt x="64920" y="8932"/>
                      </a:lnTo>
                      <a:lnTo>
                        <a:pt x="105400" y="51942"/>
                      </a:lnTo>
                      <a:lnTo>
                        <a:pt x="105400" y="175620"/>
                      </a:lnTo>
                      <a:lnTo>
                        <a:pt x="129212" y="194670"/>
                      </a:lnTo>
                      <a:lnTo>
                        <a:pt x="136356" y="251820"/>
                      </a:lnTo>
                      <a:lnTo>
                        <a:pt x="153024" y="270870"/>
                      </a:lnTo>
                      <a:lnTo>
                        <a:pt x="136356" y="316114"/>
                      </a:lnTo>
                      <a:lnTo>
                        <a:pt x="139716" y="368502"/>
                      </a:lnTo>
                      <a:lnTo>
                        <a:pt x="74444" y="368502"/>
                      </a:lnTo>
                      <a:lnTo>
                        <a:pt x="48252" y="213720"/>
                      </a:lnTo>
                      <a:lnTo>
                        <a:pt x="12532" y="211338"/>
                      </a:lnTo>
                      <a:lnTo>
                        <a:pt x="7768" y="170858"/>
                      </a:lnTo>
                      <a:lnTo>
                        <a:pt x="26820" y="161332"/>
                      </a:lnTo>
                      <a:lnTo>
                        <a:pt x="19676" y="154188"/>
                      </a:lnTo>
                      <a:lnTo>
                        <a:pt x="7768" y="137520"/>
                      </a:lnTo>
                      <a:lnTo>
                        <a:pt x="0" y="47382"/>
                      </a:lnTo>
                      <a:lnTo>
                        <a:pt x="10148" y="51794"/>
                      </a:lnTo>
                      <a:lnTo>
                        <a:pt x="65732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3" name="フリーフォーム: 図形 372">
                  <a:extLst>
                    <a:ext uri="{FF2B5EF4-FFF2-40B4-BE49-F238E27FC236}">
                      <a16:creationId xmlns:a16="http://schemas.microsoft.com/office/drawing/2014/main" id="{17C47053-ABBF-4661-A348-8C64B8FDE8BB}"/>
                    </a:ext>
                  </a:extLst>
                </p:cNvPr>
                <p:cNvSpPr/>
                <p:nvPr/>
              </p:nvSpPr>
              <p:spPr>
                <a:xfrm>
                  <a:off x="40414576" y="29448920"/>
                  <a:ext cx="371472" cy="456404"/>
                </a:xfrm>
                <a:custGeom>
                  <a:avLst/>
                  <a:gdLst>
                    <a:gd name="connsiteX0" fmla="*/ 207168 w 371472"/>
                    <a:gd name="connsiteY0" fmla="*/ 0 h 456404"/>
                    <a:gd name="connsiteX1" fmla="*/ 265296 w 371472"/>
                    <a:gd name="connsiteY1" fmla="*/ 0 h 456404"/>
                    <a:gd name="connsiteX2" fmla="*/ 273844 w 371472"/>
                    <a:gd name="connsiteY2" fmla="*/ 133348 h 456404"/>
                    <a:gd name="connsiteX3" fmla="*/ 311944 w 371472"/>
                    <a:gd name="connsiteY3" fmla="*/ 166686 h 456404"/>
                    <a:gd name="connsiteX4" fmla="*/ 307180 w 371472"/>
                    <a:gd name="connsiteY4" fmla="*/ 247648 h 456404"/>
                    <a:gd name="connsiteX5" fmla="*/ 325960 w 371472"/>
                    <a:gd name="connsiteY5" fmla="*/ 238706 h 456404"/>
                    <a:gd name="connsiteX6" fmla="*/ 316704 w 371472"/>
                    <a:gd name="connsiteY6" fmla="*/ 247648 h 456404"/>
                    <a:gd name="connsiteX7" fmla="*/ 359568 w 371472"/>
                    <a:gd name="connsiteY7" fmla="*/ 290512 h 456404"/>
                    <a:gd name="connsiteX8" fmla="*/ 371472 w 371472"/>
                    <a:gd name="connsiteY8" fmla="*/ 338136 h 456404"/>
                    <a:gd name="connsiteX9" fmla="*/ 316704 w 371472"/>
                    <a:gd name="connsiteY9" fmla="*/ 376236 h 456404"/>
                    <a:gd name="connsiteX10" fmla="*/ 289376 w 371472"/>
                    <a:gd name="connsiteY10" fmla="*/ 456404 h 456404"/>
                    <a:gd name="connsiteX11" fmla="*/ 288924 w 371472"/>
                    <a:gd name="connsiteY11" fmla="*/ 456404 h 456404"/>
                    <a:gd name="connsiteX12" fmla="*/ 234948 w 371472"/>
                    <a:gd name="connsiteY12" fmla="*/ 405604 h 456404"/>
                    <a:gd name="connsiteX13" fmla="*/ 125792 w 371472"/>
                    <a:gd name="connsiteY13" fmla="*/ 402084 h 456404"/>
                    <a:gd name="connsiteX14" fmla="*/ 176212 w 371472"/>
                    <a:gd name="connsiteY14" fmla="*/ 323848 h 456404"/>
                    <a:gd name="connsiteX15" fmla="*/ 154780 w 371472"/>
                    <a:gd name="connsiteY15" fmla="*/ 300036 h 456404"/>
                    <a:gd name="connsiteX16" fmla="*/ 147636 w 371472"/>
                    <a:gd name="connsiteY16" fmla="*/ 247648 h 456404"/>
                    <a:gd name="connsiteX17" fmla="*/ 126204 w 371472"/>
                    <a:gd name="connsiteY17" fmla="*/ 230980 h 456404"/>
                    <a:gd name="connsiteX18" fmla="*/ 116680 w 371472"/>
                    <a:gd name="connsiteY18" fmla="*/ 159544 h 456404"/>
                    <a:gd name="connsiteX19" fmla="*/ 59528 w 371472"/>
                    <a:gd name="connsiteY19" fmla="*/ 161924 h 456404"/>
                    <a:gd name="connsiteX20" fmla="*/ 46868 w 371472"/>
                    <a:gd name="connsiteY20" fmla="*/ 183796 h 456404"/>
                    <a:gd name="connsiteX21" fmla="*/ 26192 w 371472"/>
                    <a:gd name="connsiteY21" fmla="*/ 166686 h 456404"/>
                    <a:gd name="connsiteX22" fmla="*/ 35720 w 371472"/>
                    <a:gd name="connsiteY22" fmla="*/ 138112 h 456404"/>
                    <a:gd name="connsiteX23" fmla="*/ 11904 w 371472"/>
                    <a:gd name="connsiteY23" fmla="*/ 138112 h 456404"/>
                    <a:gd name="connsiteX24" fmla="*/ 0 w 371472"/>
                    <a:gd name="connsiteY24" fmla="*/ 92868 h 456404"/>
                    <a:gd name="connsiteX25" fmla="*/ 40480 w 371472"/>
                    <a:gd name="connsiteY25" fmla="*/ 64292 h 456404"/>
                    <a:gd name="connsiteX26" fmla="*/ 54768 w 371472"/>
                    <a:gd name="connsiteY26" fmla="*/ 26192 h 456404"/>
                    <a:gd name="connsiteX27" fmla="*/ 140492 w 371472"/>
                    <a:gd name="connsiteY27" fmla="*/ 26192 h 456404"/>
                    <a:gd name="connsiteX28" fmla="*/ 176212 w 371472"/>
                    <a:gd name="connsiteY28" fmla="*/ 66674 h 456404"/>
                    <a:gd name="connsiteX29" fmla="*/ 209548 w 371472"/>
                    <a:gd name="connsiteY29" fmla="*/ 47624 h 456404"/>
                    <a:gd name="connsiteX30" fmla="*/ 207168 w 371472"/>
                    <a:gd name="connsiteY30" fmla="*/ 0 h 4564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</a:cxnLst>
                  <a:rect l="l" t="t" r="r" b="b"/>
                  <a:pathLst>
                    <a:path w="371472" h="456404">
                      <a:moveTo>
                        <a:pt x="207168" y="0"/>
                      </a:moveTo>
                      <a:lnTo>
                        <a:pt x="265296" y="0"/>
                      </a:lnTo>
                      <a:lnTo>
                        <a:pt x="273844" y="133348"/>
                      </a:lnTo>
                      <a:lnTo>
                        <a:pt x="311944" y="166686"/>
                      </a:lnTo>
                      <a:lnTo>
                        <a:pt x="307180" y="247648"/>
                      </a:lnTo>
                      <a:lnTo>
                        <a:pt x="325960" y="238706"/>
                      </a:lnTo>
                      <a:lnTo>
                        <a:pt x="316704" y="247648"/>
                      </a:lnTo>
                      <a:lnTo>
                        <a:pt x="359568" y="290512"/>
                      </a:lnTo>
                      <a:lnTo>
                        <a:pt x="371472" y="338136"/>
                      </a:lnTo>
                      <a:lnTo>
                        <a:pt x="316704" y="376236"/>
                      </a:lnTo>
                      <a:lnTo>
                        <a:pt x="289376" y="456404"/>
                      </a:lnTo>
                      <a:lnTo>
                        <a:pt x="288924" y="456404"/>
                      </a:lnTo>
                      <a:lnTo>
                        <a:pt x="234948" y="405604"/>
                      </a:lnTo>
                      <a:lnTo>
                        <a:pt x="125792" y="402084"/>
                      </a:lnTo>
                      <a:lnTo>
                        <a:pt x="176212" y="323848"/>
                      </a:lnTo>
                      <a:lnTo>
                        <a:pt x="154780" y="300036"/>
                      </a:lnTo>
                      <a:lnTo>
                        <a:pt x="147636" y="247648"/>
                      </a:lnTo>
                      <a:lnTo>
                        <a:pt x="126204" y="230980"/>
                      </a:lnTo>
                      <a:lnTo>
                        <a:pt x="116680" y="159544"/>
                      </a:lnTo>
                      <a:lnTo>
                        <a:pt x="59528" y="161924"/>
                      </a:lnTo>
                      <a:lnTo>
                        <a:pt x="46868" y="183796"/>
                      </a:lnTo>
                      <a:lnTo>
                        <a:pt x="26192" y="166686"/>
                      </a:lnTo>
                      <a:lnTo>
                        <a:pt x="35720" y="138112"/>
                      </a:lnTo>
                      <a:lnTo>
                        <a:pt x="11904" y="138112"/>
                      </a:lnTo>
                      <a:lnTo>
                        <a:pt x="0" y="92868"/>
                      </a:lnTo>
                      <a:lnTo>
                        <a:pt x="40480" y="64292"/>
                      </a:lnTo>
                      <a:lnTo>
                        <a:pt x="54768" y="26192"/>
                      </a:lnTo>
                      <a:lnTo>
                        <a:pt x="140492" y="26192"/>
                      </a:lnTo>
                      <a:lnTo>
                        <a:pt x="176212" y="66674"/>
                      </a:lnTo>
                      <a:lnTo>
                        <a:pt x="209548" y="47624"/>
                      </a:lnTo>
                      <a:lnTo>
                        <a:pt x="207168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4" name="フリーフォーム: 図形 373">
                  <a:extLst>
                    <a:ext uri="{FF2B5EF4-FFF2-40B4-BE49-F238E27FC236}">
                      <a16:creationId xmlns:a16="http://schemas.microsoft.com/office/drawing/2014/main" id="{39DFC1CD-CB04-4F03-A3D1-07BB810BBAD3}"/>
                    </a:ext>
                  </a:extLst>
                </p:cNvPr>
                <p:cNvSpPr/>
                <p:nvPr/>
              </p:nvSpPr>
              <p:spPr>
                <a:xfrm>
                  <a:off x="40378856" y="29108400"/>
                  <a:ext cx="188120" cy="188120"/>
                </a:xfrm>
                <a:custGeom>
                  <a:avLst/>
                  <a:gdLst>
                    <a:gd name="connsiteX0" fmla="*/ 116680 w 188120"/>
                    <a:gd name="connsiteY0" fmla="*/ 0 h 188120"/>
                    <a:gd name="connsiteX1" fmla="*/ 161300 w 188120"/>
                    <a:gd name="connsiteY1" fmla="*/ 19400 h 188120"/>
                    <a:gd name="connsiteX2" fmla="*/ 169068 w 188120"/>
                    <a:gd name="connsiteY2" fmla="*/ 109538 h 188120"/>
                    <a:gd name="connsiteX3" fmla="*/ 180976 w 188120"/>
                    <a:gd name="connsiteY3" fmla="*/ 126206 h 188120"/>
                    <a:gd name="connsiteX4" fmla="*/ 188120 w 188120"/>
                    <a:gd name="connsiteY4" fmla="*/ 133350 h 188120"/>
                    <a:gd name="connsiteX5" fmla="*/ 169068 w 188120"/>
                    <a:gd name="connsiteY5" fmla="*/ 142876 h 188120"/>
                    <a:gd name="connsiteX6" fmla="*/ 170728 w 188120"/>
                    <a:gd name="connsiteY6" fmla="*/ 156984 h 188120"/>
                    <a:gd name="connsiteX7" fmla="*/ 166688 w 188120"/>
                    <a:gd name="connsiteY7" fmla="*/ 157164 h 188120"/>
                    <a:gd name="connsiteX8" fmla="*/ 123824 w 188120"/>
                    <a:gd name="connsiteY8" fmla="*/ 188120 h 188120"/>
                    <a:gd name="connsiteX9" fmla="*/ 92868 w 188120"/>
                    <a:gd name="connsiteY9" fmla="*/ 159544 h 188120"/>
                    <a:gd name="connsiteX10" fmla="*/ 0 w 188120"/>
                    <a:gd name="connsiteY10" fmla="*/ 154780 h 188120"/>
                    <a:gd name="connsiteX11" fmla="*/ 9524 w 188120"/>
                    <a:gd name="connsiteY11" fmla="*/ 102394 h 188120"/>
                    <a:gd name="connsiteX12" fmla="*/ 26192 w 188120"/>
                    <a:gd name="connsiteY12" fmla="*/ 76200 h 188120"/>
                    <a:gd name="connsiteX13" fmla="*/ 26076 w 188120"/>
                    <a:gd name="connsiteY13" fmla="*/ 70128 h 188120"/>
                    <a:gd name="connsiteX14" fmla="*/ 52388 w 188120"/>
                    <a:gd name="connsiteY14" fmla="*/ 76200 h 188120"/>
                    <a:gd name="connsiteX15" fmla="*/ 116680 w 188120"/>
                    <a:gd name="connsiteY15" fmla="*/ 0 h 1881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188120" h="188120">
                      <a:moveTo>
                        <a:pt x="116680" y="0"/>
                      </a:moveTo>
                      <a:lnTo>
                        <a:pt x="161300" y="19400"/>
                      </a:lnTo>
                      <a:lnTo>
                        <a:pt x="169068" y="109538"/>
                      </a:lnTo>
                      <a:lnTo>
                        <a:pt x="180976" y="126206"/>
                      </a:lnTo>
                      <a:lnTo>
                        <a:pt x="188120" y="133350"/>
                      </a:lnTo>
                      <a:lnTo>
                        <a:pt x="169068" y="142876"/>
                      </a:lnTo>
                      <a:lnTo>
                        <a:pt x="170728" y="156984"/>
                      </a:lnTo>
                      <a:lnTo>
                        <a:pt x="166688" y="157164"/>
                      </a:lnTo>
                      <a:lnTo>
                        <a:pt x="123824" y="188120"/>
                      </a:lnTo>
                      <a:lnTo>
                        <a:pt x="92868" y="159544"/>
                      </a:lnTo>
                      <a:lnTo>
                        <a:pt x="0" y="154780"/>
                      </a:lnTo>
                      <a:lnTo>
                        <a:pt x="9524" y="102394"/>
                      </a:lnTo>
                      <a:lnTo>
                        <a:pt x="26192" y="76200"/>
                      </a:lnTo>
                      <a:lnTo>
                        <a:pt x="26076" y="70128"/>
                      </a:lnTo>
                      <a:lnTo>
                        <a:pt x="52388" y="76200"/>
                      </a:lnTo>
                      <a:lnTo>
                        <a:pt x="116680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5" name="フリーフォーム: 図形 374">
                  <a:extLst>
                    <a:ext uri="{FF2B5EF4-FFF2-40B4-BE49-F238E27FC236}">
                      <a16:creationId xmlns:a16="http://schemas.microsoft.com/office/drawing/2014/main" id="{71628495-1239-40DA-B811-76B2A1743087}"/>
                    </a:ext>
                  </a:extLst>
                </p:cNvPr>
                <p:cNvSpPr/>
                <p:nvPr/>
              </p:nvSpPr>
              <p:spPr>
                <a:xfrm>
                  <a:off x="39711280" y="29011772"/>
                  <a:ext cx="427072" cy="365708"/>
                </a:xfrm>
                <a:custGeom>
                  <a:avLst/>
                  <a:gdLst>
                    <a:gd name="connsiteX0" fmla="*/ 261760 w 427072"/>
                    <a:gd name="connsiteY0" fmla="*/ 0 h 365708"/>
                    <a:gd name="connsiteX1" fmla="*/ 260384 w 427072"/>
                    <a:gd name="connsiteY1" fmla="*/ 63292 h 365708"/>
                    <a:gd name="connsiteX2" fmla="*/ 312768 w 427072"/>
                    <a:gd name="connsiteY2" fmla="*/ 122822 h 365708"/>
                    <a:gd name="connsiteX3" fmla="*/ 347208 w 427072"/>
                    <a:gd name="connsiteY3" fmla="*/ 124736 h 365708"/>
                    <a:gd name="connsiteX4" fmla="*/ 398496 w 427072"/>
                    <a:gd name="connsiteY4" fmla="*/ 179972 h 365708"/>
                    <a:gd name="connsiteX5" fmla="*/ 398496 w 427072"/>
                    <a:gd name="connsiteY5" fmla="*/ 213308 h 365708"/>
                    <a:gd name="connsiteX6" fmla="*/ 417544 w 427072"/>
                    <a:gd name="connsiteY6" fmla="*/ 229978 h 365708"/>
                    <a:gd name="connsiteX7" fmla="*/ 427072 w 427072"/>
                    <a:gd name="connsiteY7" fmla="*/ 275222 h 365708"/>
                    <a:gd name="connsiteX8" fmla="*/ 393732 w 427072"/>
                    <a:gd name="connsiteY8" fmla="*/ 303796 h 365708"/>
                    <a:gd name="connsiteX9" fmla="*/ 274672 w 427072"/>
                    <a:gd name="connsiteY9" fmla="*/ 301416 h 365708"/>
                    <a:gd name="connsiteX10" fmla="*/ 207996 w 427072"/>
                    <a:gd name="connsiteY10" fmla="*/ 329992 h 365708"/>
                    <a:gd name="connsiteX11" fmla="*/ 155608 w 427072"/>
                    <a:gd name="connsiteY11" fmla="*/ 299034 h 365708"/>
                    <a:gd name="connsiteX12" fmla="*/ 96076 w 427072"/>
                    <a:gd name="connsiteY12" fmla="*/ 365708 h 365708"/>
                    <a:gd name="connsiteX13" fmla="*/ 0 w 427072"/>
                    <a:gd name="connsiteY13" fmla="*/ 322780 h 365708"/>
                    <a:gd name="connsiteX14" fmla="*/ 5588 w 427072"/>
                    <a:gd name="connsiteY14" fmla="*/ 313322 h 365708"/>
                    <a:gd name="connsiteX15" fmla="*/ 976 w 427072"/>
                    <a:gd name="connsiteY15" fmla="*/ 228060 h 365708"/>
                    <a:gd name="connsiteX16" fmla="*/ 7968 w 427072"/>
                    <a:gd name="connsiteY16" fmla="*/ 225216 h 365708"/>
                    <a:gd name="connsiteX17" fmla="*/ 181800 w 427072"/>
                    <a:gd name="connsiteY17" fmla="*/ 68052 h 365708"/>
                    <a:gd name="connsiteX18" fmla="*/ 188944 w 427072"/>
                    <a:gd name="connsiteY18" fmla="*/ 27572 h 365708"/>
                    <a:gd name="connsiteX19" fmla="*/ 234188 w 427072"/>
                    <a:gd name="connsiteY19" fmla="*/ 27572 h 365708"/>
                    <a:gd name="connsiteX20" fmla="*/ 261760 w 427072"/>
                    <a:gd name="connsiteY20" fmla="*/ 0 h 3657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427072" h="365708">
                      <a:moveTo>
                        <a:pt x="261760" y="0"/>
                      </a:moveTo>
                      <a:lnTo>
                        <a:pt x="260384" y="63292"/>
                      </a:lnTo>
                      <a:lnTo>
                        <a:pt x="312768" y="122822"/>
                      </a:lnTo>
                      <a:lnTo>
                        <a:pt x="347208" y="124736"/>
                      </a:lnTo>
                      <a:lnTo>
                        <a:pt x="398496" y="179972"/>
                      </a:lnTo>
                      <a:lnTo>
                        <a:pt x="398496" y="213308"/>
                      </a:lnTo>
                      <a:lnTo>
                        <a:pt x="417544" y="229978"/>
                      </a:lnTo>
                      <a:lnTo>
                        <a:pt x="427072" y="275222"/>
                      </a:lnTo>
                      <a:lnTo>
                        <a:pt x="393732" y="303796"/>
                      </a:lnTo>
                      <a:lnTo>
                        <a:pt x="274672" y="301416"/>
                      </a:lnTo>
                      <a:lnTo>
                        <a:pt x="207996" y="329992"/>
                      </a:lnTo>
                      <a:lnTo>
                        <a:pt x="155608" y="299034"/>
                      </a:lnTo>
                      <a:lnTo>
                        <a:pt x="96076" y="365708"/>
                      </a:lnTo>
                      <a:lnTo>
                        <a:pt x="0" y="322780"/>
                      </a:lnTo>
                      <a:lnTo>
                        <a:pt x="5588" y="313322"/>
                      </a:lnTo>
                      <a:lnTo>
                        <a:pt x="976" y="228060"/>
                      </a:lnTo>
                      <a:lnTo>
                        <a:pt x="7968" y="225216"/>
                      </a:lnTo>
                      <a:lnTo>
                        <a:pt x="181800" y="68052"/>
                      </a:lnTo>
                      <a:lnTo>
                        <a:pt x="188944" y="27572"/>
                      </a:lnTo>
                      <a:lnTo>
                        <a:pt x="234188" y="27572"/>
                      </a:lnTo>
                      <a:lnTo>
                        <a:pt x="261760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6" name="フリーフォーム: 図形 375">
                  <a:extLst>
                    <a:ext uri="{FF2B5EF4-FFF2-40B4-BE49-F238E27FC236}">
                      <a16:creationId xmlns:a16="http://schemas.microsoft.com/office/drawing/2014/main" id="{30BFD2A6-CA87-40E8-B792-2BD272043554}"/>
                    </a:ext>
                  </a:extLst>
                </p:cNvPr>
                <p:cNvSpPr/>
                <p:nvPr/>
              </p:nvSpPr>
              <p:spPr>
                <a:xfrm>
                  <a:off x="39935944" y="29059418"/>
                  <a:ext cx="469104" cy="451414"/>
                </a:xfrm>
                <a:custGeom>
                  <a:avLst/>
                  <a:gdLst>
                    <a:gd name="connsiteX0" fmla="*/ 348684 w 469104"/>
                    <a:gd name="connsiteY0" fmla="*/ 0 h 451414"/>
                    <a:gd name="connsiteX1" fmla="*/ 350044 w 469104"/>
                    <a:gd name="connsiteY1" fmla="*/ 1358 h 451414"/>
                    <a:gd name="connsiteX2" fmla="*/ 388144 w 469104"/>
                    <a:gd name="connsiteY2" fmla="*/ 20406 h 451414"/>
                    <a:gd name="connsiteX3" fmla="*/ 447676 w 469104"/>
                    <a:gd name="connsiteY3" fmla="*/ 56126 h 451414"/>
                    <a:gd name="connsiteX4" fmla="*/ 464344 w 469104"/>
                    <a:gd name="connsiteY4" fmla="*/ 118038 h 451414"/>
                    <a:gd name="connsiteX5" fmla="*/ 468988 w 469104"/>
                    <a:gd name="connsiteY5" fmla="*/ 119110 h 451414"/>
                    <a:gd name="connsiteX6" fmla="*/ 469104 w 469104"/>
                    <a:gd name="connsiteY6" fmla="*/ 125182 h 451414"/>
                    <a:gd name="connsiteX7" fmla="*/ 452436 w 469104"/>
                    <a:gd name="connsiteY7" fmla="*/ 151376 h 451414"/>
                    <a:gd name="connsiteX8" fmla="*/ 442912 w 469104"/>
                    <a:gd name="connsiteY8" fmla="*/ 203762 h 451414"/>
                    <a:gd name="connsiteX9" fmla="*/ 444672 w 469104"/>
                    <a:gd name="connsiteY9" fmla="*/ 203852 h 451414"/>
                    <a:gd name="connsiteX10" fmla="*/ 442912 w 469104"/>
                    <a:gd name="connsiteY10" fmla="*/ 206146 h 451414"/>
                    <a:gd name="connsiteX11" fmla="*/ 433388 w 469104"/>
                    <a:gd name="connsiteY11" fmla="*/ 289488 h 451414"/>
                    <a:gd name="connsiteX12" fmla="*/ 426244 w 469104"/>
                    <a:gd name="connsiteY12" fmla="*/ 315682 h 451414"/>
                    <a:gd name="connsiteX13" fmla="*/ 411956 w 469104"/>
                    <a:gd name="connsiteY13" fmla="*/ 451414 h 451414"/>
                    <a:gd name="connsiteX14" fmla="*/ 359568 w 469104"/>
                    <a:gd name="connsiteY14" fmla="*/ 449032 h 451414"/>
                    <a:gd name="connsiteX15" fmla="*/ 347664 w 469104"/>
                    <a:gd name="connsiteY15" fmla="*/ 410932 h 451414"/>
                    <a:gd name="connsiteX16" fmla="*/ 254792 w 469104"/>
                    <a:gd name="connsiteY16" fmla="*/ 370450 h 451414"/>
                    <a:gd name="connsiteX17" fmla="*/ 219076 w 469104"/>
                    <a:gd name="connsiteY17" fmla="*/ 382358 h 451414"/>
                    <a:gd name="connsiteX18" fmla="*/ 78580 w 469104"/>
                    <a:gd name="connsiteY18" fmla="*/ 318062 h 451414"/>
                    <a:gd name="connsiteX19" fmla="*/ 0 w 469104"/>
                    <a:gd name="connsiteY19" fmla="*/ 315682 h 451414"/>
                    <a:gd name="connsiteX20" fmla="*/ 0 w 469104"/>
                    <a:gd name="connsiteY20" fmla="*/ 275202 h 451414"/>
                    <a:gd name="connsiteX21" fmla="*/ 50008 w 469104"/>
                    <a:gd name="connsiteY21" fmla="*/ 253770 h 451414"/>
                    <a:gd name="connsiteX22" fmla="*/ 169068 w 469104"/>
                    <a:gd name="connsiteY22" fmla="*/ 256150 h 451414"/>
                    <a:gd name="connsiteX23" fmla="*/ 202408 w 469104"/>
                    <a:gd name="connsiteY23" fmla="*/ 227576 h 451414"/>
                    <a:gd name="connsiteX24" fmla="*/ 192880 w 469104"/>
                    <a:gd name="connsiteY24" fmla="*/ 182332 h 451414"/>
                    <a:gd name="connsiteX25" fmla="*/ 173832 w 469104"/>
                    <a:gd name="connsiteY25" fmla="*/ 165662 h 451414"/>
                    <a:gd name="connsiteX26" fmla="*/ 173832 w 469104"/>
                    <a:gd name="connsiteY26" fmla="*/ 132326 h 451414"/>
                    <a:gd name="connsiteX27" fmla="*/ 122544 w 469104"/>
                    <a:gd name="connsiteY27" fmla="*/ 77090 h 451414"/>
                    <a:gd name="connsiteX28" fmla="*/ 130968 w 469104"/>
                    <a:gd name="connsiteY28" fmla="*/ 77558 h 451414"/>
                    <a:gd name="connsiteX29" fmla="*/ 176212 w 469104"/>
                    <a:gd name="connsiteY29" fmla="*/ 44220 h 451414"/>
                    <a:gd name="connsiteX30" fmla="*/ 211932 w 469104"/>
                    <a:gd name="connsiteY30" fmla="*/ 27550 h 451414"/>
                    <a:gd name="connsiteX31" fmla="*/ 257176 w 469104"/>
                    <a:gd name="connsiteY31" fmla="*/ 72794 h 451414"/>
                    <a:gd name="connsiteX32" fmla="*/ 335756 w 469104"/>
                    <a:gd name="connsiteY32" fmla="*/ 122802 h 451414"/>
                    <a:gd name="connsiteX33" fmla="*/ 354808 w 469104"/>
                    <a:gd name="connsiteY33" fmla="*/ 113276 h 451414"/>
                    <a:gd name="connsiteX34" fmla="*/ 350044 w 469104"/>
                    <a:gd name="connsiteY34" fmla="*/ 68032 h 451414"/>
                    <a:gd name="connsiteX35" fmla="*/ 361952 w 469104"/>
                    <a:gd name="connsiteY35" fmla="*/ 44220 h 451414"/>
                    <a:gd name="connsiteX36" fmla="*/ 348684 w 469104"/>
                    <a:gd name="connsiteY36" fmla="*/ 0 h 4514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</a:cxnLst>
                  <a:rect l="l" t="t" r="r" b="b"/>
                  <a:pathLst>
                    <a:path w="469104" h="451414">
                      <a:moveTo>
                        <a:pt x="348684" y="0"/>
                      </a:moveTo>
                      <a:lnTo>
                        <a:pt x="350044" y="1358"/>
                      </a:lnTo>
                      <a:lnTo>
                        <a:pt x="388144" y="20406"/>
                      </a:lnTo>
                      <a:lnTo>
                        <a:pt x="447676" y="56126"/>
                      </a:lnTo>
                      <a:lnTo>
                        <a:pt x="464344" y="118038"/>
                      </a:lnTo>
                      <a:lnTo>
                        <a:pt x="468988" y="119110"/>
                      </a:lnTo>
                      <a:lnTo>
                        <a:pt x="469104" y="125182"/>
                      </a:lnTo>
                      <a:lnTo>
                        <a:pt x="452436" y="151376"/>
                      </a:lnTo>
                      <a:lnTo>
                        <a:pt x="442912" y="203762"/>
                      </a:lnTo>
                      <a:lnTo>
                        <a:pt x="444672" y="203852"/>
                      </a:lnTo>
                      <a:lnTo>
                        <a:pt x="442912" y="206146"/>
                      </a:lnTo>
                      <a:lnTo>
                        <a:pt x="433388" y="289488"/>
                      </a:lnTo>
                      <a:lnTo>
                        <a:pt x="426244" y="315682"/>
                      </a:lnTo>
                      <a:lnTo>
                        <a:pt x="411956" y="451414"/>
                      </a:lnTo>
                      <a:lnTo>
                        <a:pt x="359568" y="449032"/>
                      </a:lnTo>
                      <a:lnTo>
                        <a:pt x="347664" y="410932"/>
                      </a:lnTo>
                      <a:lnTo>
                        <a:pt x="254792" y="370450"/>
                      </a:lnTo>
                      <a:lnTo>
                        <a:pt x="219076" y="382358"/>
                      </a:lnTo>
                      <a:lnTo>
                        <a:pt x="78580" y="318062"/>
                      </a:lnTo>
                      <a:lnTo>
                        <a:pt x="0" y="315682"/>
                      </a:lnTo>
                      <a:lnTo>
                        <a:pt x="0" y="275202"/>
                      </a:lnTo>
                      <a:lnTo>
                        <a:pt x="50008" y="253770"/>
                      </a:lnTo>
                      <a:lnTo>
                        <a:pt x="169068" y="256150"/>
                      </a:lnTo>
                      <a:lnTo>
                        <a:pt x="202408" y="227576"/>
                      </a:lnTo>
                      <a:lnTo>
                        <a:pt x="192880" y="182332"/>
                      </a:lnTo>
                      <a:lnTo>
                        <a:pt x="173832" y="165662"/>
                      </a:lnTo>
                      <a:lnTo>
                        <a:pt x="173832" y="132326"/>
                      </a:lnTo>
                      <a:lnTo>
                        <a:pt x="122544" y="77090"/>
                      </a:lnTo>
                      <a:lnTo>
                        <a:pt x="130968" y="77558"/>
                      </a:lnTo>
                      <a:lnTo>
                        <a:pt x="176212" y="44220"/>
                      </a:lnTo>
                      <a:lnTo>
                        <a:pt x="211932" y="27550"/>
                      </a:lnTo>
                      <a:lnTo>
                        <a:pt x="257176" y="72794"/>
                      </a:lnTo>
                      <a:lnTo>
                        <a:pt x="335756" y="122802"/>
                      </a:lnTo>
                      <a:lnTo>
                        <a:pt x="354808" y="113276"/>
                      </a:lnTo>
                      <a:lnTo>
                        <a:pt x="350044" y="68032"/>
                      </a:lnTo>
                      <a:lnTo>
                        <a:pt x="361952" y="44220"/>
                      </a:lnTo>
                      <a:lnTo>
                        <a:pt x="348684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7" name="フリーフォーム: 図形 376">
                  <a:extLst>
                    <a:ext uri="{FF2B5EF4-FFF2-40B4-BE49-F238E27FC236}">
                      <a16:creationId xmlns:a16="http://schemas.microsoft.com/office/drawing/2014/main" id="{5D5A50E7-A947-4ECC-90CF-26845D064310}"/>
                    </a:ext>
                  </a:extLst>
                </p:cNvPr>
                <p:cNvSpPr/>
                <p:nvPr/>
              </p:nvSpPr>
              <p:spPr>
                <a:xfrm>
                  <a:off x="40339624" y="29263270"/>
                  <a:ext cx="225672" cy="290424"/>
                </a:xfrm>
                <a:custGeom>
                  <a:avLst/>
                  <a:gdLst>
                    <a:gd name="connsiteX0" fmla="*/ 40992 w 225672"/>
                    <a:gd name="connsiteY0" fmla="*/ 0 h 290424"/>
                    <a:gd name="connsiteX1" fmla="*/ 132100 w 225672"/>
                    <a:gd name="connsiteY1" fmla="*/ 4674 h 290424"/>
                    <a:gd name="connsiteX2" fmla="*/ 163056 w 225672"/>
                    <a:gd name="connsiteY2" fmla="*/ 33250 h 290424"/>
                    <a:gd name="connsiteX3" fmla="*/ 205920 w 225672"/>
                    <a:gd name="connsiteY3" fmla="*/ 2294 h 290424"/>
                    <a:gd name="connsiteX4" fmla="*/ 209960 w 225672"/>
                    <a:gd name="connsiteY4" fmla="*/ 2114 h 290424"/>
                    <a:gd name="connsiteX5" fmla="*/ 213064 w 225672"/>
                    <a:gd name="connsiteY5" fmla="*/ 28486 h 290424"/>
                    <a:gd name="connsiteX6" fmla="*/ 225672 w 225672"/>
                    <a:gd name="connsiteY6" fmla="*/ 29326 h 290424"/>
                    <a:gd name="connsiteX7" fmla="*/ 160676 w 225672"/>
                    <a:gd name="connsiteY7" fmla="*/ 61824 h 290424"/>
                    <a:gd name="connsiteX8" fmla="*/ 132100 w 225672"/>
                    <a:gd name="connsiteY8" fmla="*/ 107068 h 290424"/>
                    <a:gd name="connsiteX9" fmla="*/ 133496 w 225672"/>
                    <a:gd name="connsiteY9" fmla="*/ 211842 h 290424"/>
                    <a:gd name="connsiteX10" fmla="*/ 129720 w 225672"/>
                    <a:gd name="connsiteY10" fmla="*/ 211842 h 290424"/>
                    <a:gd name="connsiteX11" fmla="*/ 115432 w 225672"/>
                    <a:gd name="connsiteY11" fmla="*/ 249942 h 290424"/>
                    <a:gd name="connsiteX12" fmla="*/ 74952 w 225672"/>
                    <a:gd name="connsiteY12" fmla="*/ 278518 h 290424"/>
                    <a:gd name="connsiteX13" fmla="*/ 77388 w 225672"/>
                    <a:gd name="connsiteY13" fmla="*/ 287776 h 290424"/>
                    <a:gd name="connsiteX14" fmla="*/ 5896 w 225672"/>
                    <a:gd name="connsiteY14" fmla="*/ 290424 h 290424"/>
                    <a:gd name="connsiteX15" fmla="*/ 0 w 225672"/>
                    <a:gd name="connsiteY15" fmla="*/ 247186 h 290424"/>
                    <a:gd name="connsiteX16" fmla="*/ 8276 w 225672"/>
                    <a:gd name="connsiteY16" fmla="*/ 247562 h 290424"/>
                    <a:gd name="connsiteX17" fmla="*/ 22564 w 225672"/>
                    <a:gd name="connsiteY17" fmla="*/ 111830 h 290424"/>
                    <a:gd name="connsiteX18" fmla="*/ 29708 w 225672"/>
                    <a:gd name="connsiteY18" fmla="*/ 85636 h 290424"/>
                    <a:gd name="connsiteX19" fmla="*/ 39232 w 225672"/>
                    <a:gd name="connsiteY19" fmla="*/ 2294 h 290424"/>
                    <a:gd name="connsiteX20" fmla="*/ 40992 w 225672"/>
                    <a:gd name="connsiteY20" fmla="*/ 0 h 2904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225672" h="290424">
                      <a:moveTo>
                        <a:pt x="40992" y="0"/>
                      </a:moveTo>
                      <a:lnTo>
                        <a:pt x="132100" y="4674"/>
                      </a:lnTo>
                      <a:lnTo>
                        <a:pt x="163056" y="33250"/>
                      </a:lnTo>
                      <a:lnTo>
                        <a:pt x="205920" y="2294"/>
                      </a:lnTo>
                      <a:lnTo>
                        <a:pt x="209960" y="2114"/>
                      </a:lnTo>
                      <a:lnTo>
                        <a:pt x="213064" y="28486"/>
                      </a:lnTo>
                      <a:lnTo>
                        <a:pt x="225672" y="29326"/>
                      </a:lnTo>
                      <a:lnTo>
                        <a:pt x="160676" y="61824"/>
                      </a:lnTo>
                      <a:lnTo>
                        <a:pt x="132100" y="107068"/>
                      </a:lnTo>
                      <a:lnTo>
                        <a:pt x="133496" y="211842"/>
                      </a:lnTo>
                      <a:lnTo>
                        <a:pt x="129720" y="211842"/>
                      </a:lnTo>
                      <a:lnTo>
                        <a:pt x="115432" y="249942"/>
                      </a:lnTo>
                      <a:lnTo>
                        <a:pt x="74952" y="278518"/>
                      </a:lnTo>
                      <a:lnTo>
                        <a:pt x="77388" y="287776"/>
                      </a:lnTo>
                      <a:lnTo>
                        <a:pt x="5896" y="290424"/>
                      </a:lnTo>
                      <a:lnTo>
                        <a:pt x="0" y="247186"/>
                      </a:lnTo>
                      <a:lnTo>
                        <a:pt x="8276" y="247562"/>
                      </a:lnTo>
                      <a:lnTo>
                        <a:pt x="22564" y="111830"/>
                      </a:lnTo>
                      <a:lnTo>
                        <a:pt x="29708" y="85636"/>
                      </a:lnTo>
                      <a:lnTo>
                        <a:pt x="39232" y="2294"/>
                      </a:lnTo>
                      <a:lnTo>
                        <a:pt x="40992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8" name="フリーフォーム: 図形 377">
                  <a:extLst>
                    <a:ext uri="{FF2B5EF4-FFF2-40B4-BE49-F238E27FC236}">
                      <a16:creationId xmlns:a16="http://schemas.microsoft.com/office/drawing/2014/main" id="{8209B7EB-BCF1-4FDF-858E-39FFA524FE8B}"/>
                    </a:ext>
                  </a:extLst>
                </p:cNvPr>
                <p:cNvSpPr/>
                <p:nvPr/>
              </p:nvSpPr>
              <p:spPr>
                <a:xfrm>
                  <a:off x="40471724" y="29292596"/>
                  <a:ext cx="152400" cy="222998"/>
                </a:xfrm>
                <a:custGeom>
                  <a:avLst/>
                  <a:gdLst>
                    <a:gd name="connsiteX0" fmla="*/ 93572 w 152400"/>
                    <a:gd name="connsiteY0" fmla="*/ 0 h 222998"/>
                    <a:gd name="connsiteX1" fmla="*/ 116684 w 152400"/>
                    <a:gd name="connsiteY1" fmla="*/ 1542 h 222998"/>
                    <a:gd name="connsiteX2" fmla="*/ 142876 w 152400"/>
                    <a:gd name="connsiteY2" fmla="*/ 156324 h 222998"/>
                    <a:gd name="connsiteX3" fmla="*/ 150020 w 152400"/>
                    <a:gd name="connsiteY3" fmla="*/ 156324 h 222998"/>
                    <a:gd name="connsiteX4" fmla="*/ 152400 w 152400"/>
                    <a:gd name="connsiteY4" fmla="*/ 203948 h 222998"/>
                    <a:gd name="connsiteX5" fmla="*/ 119064 w 152400"/>
                    <a:gd name="connsiteY5" fmla="*/ 222998 h 222998"/>
                    <a:gd name="connsiteX6" fmla="*/ 83344 w 152400"/>
                    <a:gd name="connsiteY6" fmla="*/ 182516 h 222998"/>
                    <a:gd name="connsiteX7" fmla="*/ 1396 w 152400"/>
                    <a:gd name="connsiteY7" fmla="*/ 182516 h 222998"/>
                    <a:gd name="connsiteX8" fmla="*/ 0 w 152400"/>
                    <a:gd name="connsiteY8" fmla="*/ 77742 h 222998"/>
                    <a:gd name="connsiteX9" fmla="*/ 28576 w 152400"/>
                    <a:gd name="connsiteY9" fmla="*/ 32498 h 222998"/>
                    <a:gd name="connsiteX10" fmla="*/ 93572 w 152400"/>
                    <a:gd name="connsiteY10" fmla="*/ 0 h 2229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2400" h="222998">
                      <a:moveTo>
                        <a:pt x="93572" y="0"/>
                      </a:moveTo>
                      <a:lnTo>
                        <a:pt x="116684" y="1542"/>
                      </a:lnTo>
                      <a:lnTo>
                        <a:pt x="142876" y="156324"/>
                      </a:lnTo>
                      <a:lnTo>
                        <a:pt x="150020" y="156324"/>
                      </a:lnTo>
                      <a:lnTo>
                        <a:pt x="152400" y="203948"/>
                      </a:lnTo>
                      <a:lnTo>
                        <a:pt x="119064" y="222998"/>
                      </a:lnTo>
                      <a:lnTo>
                        <a:pt x="83344" y="182516"/>
                      </a:lnTo>
                      <a:lnTo>
                        <a:pt x="1396" y="182516"/>
                      </a:lnTo>
                      <a:lnTo>
                        <a:pt x="0" y="77742"/>
                      </a:lnTo>
                      <a:lnTo>
                        <a:pt x="28576" y="32498"/>
                      </a:lnTo>
                      <a:lnTo>
                        <a:pt x="93572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9" name="フリーフォーム: 図形 378">
                  <a:extLst>
                    <a:ext uri="{FF2B5EF4-FFF2-40B4-BE49-F238E27FC236}">
                      <a16:creationId xmlns:a16="http://schemas.microsoft.com/office/drawing/2014/main" id="{14E52724-5614-487D-B63A-36DC5033CB9A}"/>
                    </a:ext>
                  </a:extLst>
                </p:cNvPr>
                <p:cNvSpPr/>
                <p:nvPr/>
              </p:nvSpPr>
              <p:spPr>
                <a:xfrm>
                  <a:off x="40347900" y="29551046"/>
                  <a:ext cx="113544" cy="190472"/>
                </a:xfrm>
                <a:custGeom>
                  <a:avLst/>
                  <a:gdLst>
                    <a:gd name="connsiteX0" fmla="*/ 69112 w 113544"/>
                    <a:gd name="connsiteY0" fmla="*/ 0 h 190472"/>
                    <a:gd name="connsiteX1" fmla="*/ 78580 w 113544"/>
                    <a:gd name="connsiteY1" fmla="*/ 35986 h 190472"/>
                    <a:gd name="connsiteX2" fmla="*/ 102396 w 113544"/>
                    <a:gd name="connsiteY2" fmla="*/ 35986 h 190472"/>
                    <a:gd name="connsiteX3" fmla="*/ 92868 w 113544"/>
                    <a:gd name="connsiteY3" fmla="*/ 64560 h 190472"/>
                    <a:gd name="connsiteX4" fmla="*/ 113544 w 113544"/>
                    <a:gd name="connsiteY4" fmla="*/ 81670 h 190472"/>
                    <a:gd name="connsiteX5" fmla="*/ 100012 w 113544"/>
                    <a:gd name="connsiteY5" fmla="*/ 105042 h 190472"/>
                    <a:gd name="connsiteX6" fmla="*/ 85724 w 113544"/>
                    <a:gd name="connsiteY6" fmla="*/ 135998 h 190472"/>
                    <a:gd name="connsiteX7" fmla="*/ 59532 w 113544"/>
                    <a:gd name="connsiteY7" fmla="*/ 183622 h 190472"/>
                    <a:gd name="connsiteX8" fmla="*/ 7024 w 113544"/>
                    <a:gd name="connsiteY8" fmla="*/ 190472 h 190472"/>
                    <a:gd name="connsiteX9" fmla="*/ 0 w 113544"/>
                    <a:gd name="connsiteY9" fmla="*/ 35986 h 190472"/>
                    <a:gd name="connsiteX10" fmla="*/ 4764 w 113544"/>
                    <a:gd name="connsiteY10" fmla="*/ 12174 h 190472"/>
                    <a:gd name="connsiteX11" fmla="*/ 9380 w 113544"/>
                    <a:gd name="connsiteY11" fmla="*/ 2212 h 190472"/>
                    <a:gd name="connsiteX12" fmla="*/ 69112 w 113544"/>
                    <a:gd name="connsiteY12" fmla="*/ 0 h 1904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13544" h="190472">
                      <a:moveTo>
                        <a:pt x="69112" y="0"/>
                      </a:moveTo>
                      <a:lnTo>
                        <a:pt x="78580" y="35986"/>
                      </a:lnTo>
                      <a:lnTo>
                        <a:pt x="102396" y="35986"/>
                      </a:lnTo>
                      <a:lnTo>
                        <a:pt x="92868" y="64560"/>
                      </a:lnTo>
                      <a:lnTo>
                        <a:pt x="113544" y="81670"/>
                      </a:lnTo>
                      <a:lnTo>
                        <a:pt x="100012" y="105042"/>
                      </a:lnTo>
                      <a:lnTo>
                        <a:pt x="85724" y="135998"/>
                      </a:lnTo>
                      <a:lnTo>
                        <a:pt x="59532" y="183622"/>
                      </a:lnTo>
                      <a:lnTo>
                        <a:pt x="7024" y="190472"/>
                      </a:lnTo>
                      <a:lnTo>
                        <a:pt x="0" y="35986"/>
                      </a:lnTo>
                      <a:lnTo>
                        <a:pt x="4764" y="12174"/>
                      </a:lnTo>
                      <a:lnTo>
                        <a:pt x="9380" y="2212"/>
                      </a:lnTo>
                      <a:lnTo>
                        <a:pt x="69112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0" name="フリーフォーム: 図形 379">
                  <a:extLst>
                    <a:ext uri="{FF2B5EF4-FFF2-40B4-BE49-F238E27FC236}">
                      <a16:creationId xmlns:a16="http://schemas.microsoft.com/office/drawing/2014/main" id="{6217ED2D-B943-42C0-9977-7238B8D60EF8}"/>
                    </a:ext>
                  </a:extLst>
                </p:cNvPr>
                <p:cNvSpPr/>
                <p:nvPr/>
              </p:nvSpPr>
              <p:spPr>
                <a:xfrm>
                  <a:off x="39931180" y="29375166"/>
                  <a:ext cx="362052" cy="290446"/>
                </a:xfrm>
                <a:custGeom>
                  <a:avLst/>
                  <a:gdLst>
                    <a:gd name="connsiteX0" fmla="*/ 6936 w 362052"/>
                    <a:gd name="connsiteY0" fmla="*/ 0 h 290446"/>
                    <a:gd name="connsiteX1" fmla="*/ 83344 w 362052"/>
                    <a:gd name="connsiteY1" fmla="*/ 2314 h 290446"/>
                    <a:gd name="connsiteX2" fmla="*/ 223840 w 362052"/>
                    <a:gd name="connsiteY2" fmla="*/ 66610 h 290446"/>
                    <a:gd name="connsiteX3" fmla="*/ 259556 w 362052"/>
                    <a:gd name="connsiteY3" fmla="*/ 54702 h 290446"/>
                    <a:gd name="connsiteX4" fmla="*/ 352428 w 362052"/>
                    <a:gd name="connsiteY4" fmla="*/ 95184 h 290446"/>
                    <a:gd name="connsiteX5" fmla="*/ 362052 w 362052"/>
                    <a:gd name="connsiteY5" fmla="*/ 125990 h 290446"/>
                    <a:gd name="connsiteX6" fmla="*/ 359572 w 362052"/>
                    <a:gd name="connsiteY6" fmla="*/ 188054 h 290446"/>
                    <a:gd name="connsiteX7" fmla="*/ 292896 w 362052"/>
                    <a:gd name="connsiteY7" fmla="*/ 247584 h 290446"/>
                    <a:gd name="connsiteX8" fmla="*/ 269084 w 362052"/>
                    <a:gd name="connsiteY8" fmla="*/ 290446 h 290446"/>
                    <a:gd name="connsiteX9" fmla="*/ 235744 w 362052"/>
                    <a:gd name="connsiteY9" fmla="*/ 252346 h 290446"/>
                    <a:gd name="connsiteX10" fmla="*/ 188120 w 362052"/>
                    <a:gd name="connsiteY10" fmla="*/ 238058 h 290446"/>
                    <a:gd name="connsiteX11" fmla="*/ 164308 w 362052"/>
                    <a:gd name="connsiteY11" fmla="*/ 233298 h 290446"/>
                    <a:gd name="connsiteX12" fmla="*/ 47628 w 362052"/>
                    <a:gd name="connsiteY12" fmla="*/ 228534 h 290446"/>
                    <a:gd name="connsiteX13" fmla="*/ 38100 w 362052"/>
                    <a:gd name="connsiteY13" fmla="*/ 188054 h 290446"/>
                    <a:gd name="connsiteX14" fmla="*/ 28576 w 362052"/>
                    <a:gd name="connsiteY14" fmla="*/ 133284 h 290446"/>
                    <a:gd name="connsiteX15" fmla="*/ 0 w 362052"/>
                    <a:gd name="connsiteY15" fmla="*/ 102328 h 290446"/>
                    <a:gd name="connsiteX16" fmla="*/ 6936 w 362052"/>
                    <a:gd name="connsiteY16" fmla="*/ 0 h 2904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362052" h="290446">
                      <a:moveTo>
                        <a:pt x="6936" y="0"/>
                      </a:moveTo>
                      <a:lnTo>
                        <a:pt x="83344" y="2314"/>
                      </a:lnTo>
                      <a:lnTo>
                        <a:pt x="223840" y="66610"/>
                      </a:lnTo>
                      <a:lnTo>
                        <a:pt x="259556" y="54702"/>
                      </a:lnTo>
                      <a:lnTo>
                        <a:pt x="352428" y="95184"/>
                      </a:lnTo>
                      <a:lnTo>
                        <a:pt x="362052" y="125990"/>
                      </a:lnTo>
                      <a:lnTo>
                        <a:pt x="359572" y="188054"/>
                      </a:lnTo>
                      <a:lnTo>
                        <a:pt x="292896" y="247584"/>
                      </a:lnTo>
                      <a:lnTo>
                        <a:pt x="269084" y="290446"/>
                      </a:lnTo>
                      <a:lnTo>
                        <a:pt x="235744" y="252346"/>
                      </a:lnTo>
                      <a:lnTo>
                        <a:pt x="188120" y="238058"/>
                      </a:lnTo>
                      <a:lnTo>
                        <a:pt x="164308" y="233298"/>
                      </a:lnTo>
                      <a:lnTo>
                        <a:pt x="47628" y="228534"/>
                      </a:lnTo>
                      <a:lnTo>
                        <a:pt x="38100" y="188054"/>
                      </a:lnTo>
                      <a:lnTo>
                        <a:pt x="28576" y="133284"/>
                      </a:lnTo>
                      <a:lnTo>
                        <a:pt x="0" y="102328"/>
                      </a:lnTo>
                      <a:lnTo>
                        <a:pt x="6936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1" name="フリーフォーム: 図形 380">
                  <a:extLst>
                    <a:ext uri="{FF2B5EF4-FFF2-40B4-BE49-F238E27FC236}">
                      <a16:creationId xmlns:a16="http://schemas.microsoft.com/office/drawing/2014/main" id="{56DFF9EE-CE95-48A0-ADED-56934412AA33}"/>
                    </a:ext>
                  </a:extLst>
                </p:cNvPr>
                <p:cNvSpPr/>
                <p:nvPr/>
              </p:nvSpPr>
              <p:spPr>
                <a:xfrm>
                  <a:off x="39938324" y="29501156"/>
                  <a:ext cx="418956" cy="378302"/>
                </a:xfrm>
                <a:custGeom>
                  <a:avLst/>
                  <a:gdLst>
                    <a:gd name="connsiteX0" fmla="*/ 354908 w 418956"/>
                    <a:gd name="connsiteY0" fmla="*/ 0 h 378302"/>
                    <a:gd name="connsiteX1" fmla="*/ 357188 w 418956"/>
                    <a:gd name="connsiteY1" fmla="*/ 7294 h 378302"/>
                    <a:gd name="connsiteX2" fmla="*/ 401300 w 418956"/>
                    <a:gd name="connsiteY2" fmla="*/ 9300 h 378302"/>
                    <a:gd name="connsiteX3" fmla="*/ 407196 w 418956"/>
                    <a:gd name="connsiteY3" fmla="*/ 52538 h 378302"/>
                    <a:gd name="connsiteX4" fmla="*/ 418956 w 418956"/>
                    <a:gd name="connsiteY4" fmla="*/ 52102 h 378302"/>
                    <a:gd name="connsiteX5" fmla="*/ 414340 w 418956"/>
                    <a:gd name="connsiteY5" fmla="*/ 62064 h 378302"/>
                    <a:gd name="connsiteX6" fmla="*/ 409576 w 418956"/>
                    <a:gd name="connsiteY6" fmla="*/ 85876 h 378302"/>
                    <a:gd name="connsiteX7" fmla="*/ 416600 w 418956"/>
                    <a:gd name="connsiteY7" fmla="*/ 240362 h 378302"/>
                    <a:gd name="connsiteX8" fmla="*/ 414340 w 418956"/>
                    <a:gd name="connsiteY8" fmla="*/ 240656 h 378302"/>
                    <a:gd name="connsiteX9" fmla="*/ 410960 w 418956"/>
                    <a:gd name="connsiteY9" fmla="*/ 345376 h 378302"/>
                    <a:gd name="connsiteX10" fmla="*/ 304348 w 418956"/>
                    <a:gd name="connsiteY10" fmla="*/ 378302 h 378302"/>
                    <a:gd name="connsiteX11" fmla="*/ 292896 w 418956"/>
                    <a:gd name="connsiteY11" fmla="*/ 333524 h 378302"/>
                    <a:gd name="connsiteX12" fmla="*/ 204788 w 418956"/>
                    <a:gd name="connsiteY12" fmla="*/ 335908 h 378302"/>
                    <a:gd name="connsiteX13" fmla="*/ 185740 w 418956"/>
                    <a:gd name="connsiteY13" fmla="*/ 314476 h 378302"/>
                    <a:gd name="connsiteX14" fmla="*/ 150020 w 418956"/>
                    <a:gd name="connsiteY14" fmla="*/ 314476 h 378302"/>
                    <a:gd name="connsiteX15" fmla="*/ 116684 w 418956"/>
                    <a:gd name="connsiteY15" fmla="*/ 285900 h 378302"/>
                    <a:gd name="connsiteX16" fmla="*/ 85724 w 418956"/>
                    <a:gd name="connsiteY16" fmla="*/ 285900 h 378302"/>
                    <a:gd name="connsiteX17" fmla="*/ 59620 w 418956"/>
                    <a:gd name="connsiteY17" fmla="*/ 322888 h 378302"/>
                    <a:gd name="connsiteX18" fmla="*/ 0 w 418956"/>
                    <a:gd name="connsiteY18" fmla="*/ 269232 h 378302"/>
                    <a:gd name="connsiteX19" fmla="*/ 16668 w 418956"/>
                    <a:gd name="connsiteY19" fmla="*/ 216844 h 378302"/>
                    <a:gd name="connsiteX20" fmla="*/ 85724 w 418956"/>
                    <a:gd name="connsiteY20" fmla="*/ 202556 h 378302"/>
                    <a:gd name="connsiteX21" fmla="*/ 104776 w 418956"/>
                    <a:gd name="connsiteY21" fmla="*/ 157312 h 378302"/>
                    <a:gd name="connsiteX22" fmla="*/ 180976 w 418956"/>
                    <a:gd name="connsiteY22" fmla="*/ 133500 h 378302"/>
                    <a:gd name="connsiteX23" fmla="*/ 183092 w 418956"/>
                    <a:gd name="connsiteY23" fmla="*/ 112702 h 378302"/>
                    <a:gd name="connsiteX24" fmla="*/ 228600 w 418956"/>
                    <a:gd name="connsiteY24" fmla="*/ 126356 h 378302"/>
                    <a:gd name="connsiteX25" fmla="*/ 261940 w 418956"/>
                    <a:gd name="connsiteY25" fmla="*/ 164456 h 378302"/>
                    <a:gd name="connsiteX26" fmla="*/ 285752 w 418956"/>
                    <a:gd name="connsiteY26" fmla="*/ 121594 h 378302"/>
                    <a:gd name="connsiteX27" fmla="*/ 352428 w 418956"/>
                    <a:gd name="connsiteY27" fmla="*/ 62064 h 378302"/>
                    <a:gd name="connsiteX28" fmla="*/ 354908 w 418956"/>
                    <a:gd name="connsiteY28" fmla="*/ 0 h 3783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418956" h="378302">
                      <a:moveTo>
                        <a:pt x="354908" y="0"/>
                      </a:moveTo>
                      <a:lnTo>
                        <a:pt x="357188" y="7294"/>
                      </a:lnTo>
                      <a:lnTo>
                        <a:pt x="401300" y="9300"/>
                      </a:lnTo>
                      <a:lnTo>
                        <a:pt x="407196" y="52538"/>
                      </a:lnTo>
                      <a:lnTo>
                        <a:pt x="418956" y="52102"/>
                      </a:lnTo>
                      <a:lnTo>
                        <a:pt x="414340" y="62064"/>
                      </a:lnTo>
                      <a:lnTo>
                        <a:pt x="409576" y="85876"/>
                      </a:lnTo>
                      <a:lnTo>
                        <a:pt x="416600" y="240362"/>
                      </a:lnTo>
                      <a:lnTo>
                        <a:pt x="414340" y="240656"/>
                      </a:lnTo>
                      <a:lnTo>
                        <a:pt x="410960" y="345376"/>
                      </a:lnTo>
                      <a:lnTo>
                        <a:pt x="304348" y="378302"/>
                      </a:lnTo>
                      <a:lnTo>
                        <a:pt x="292896" y="333524"/>
                      </a:lnTo>
                      <a:lnTo>
                        <a:pt x="204788" y="335908"/>
                      </a:lnTo>
                      <a:lnTo>
                        <a:pt x="185740" y="314476"/>
                      </a:lnTo>
                      <a:lnTo>
                        <a:pt x="150020" y="314476"/>
                      </a:lnTo>
                      <a:lnTo>
                        <a:pt x="116684" y="285900"/>
                      </a:lnTo>
                      <a:lnTo>
                        <a:pt x="85724" y="285900"/>
                      </a:lnTo>
                      <a:lnTo>
                        <a:pt x="59620" y="322888"/>
                      </a:lnTo>
                      <a:lnTo>
                        <a:pt x="0" y="269232"/>
                      </a:lnTo>
                      <a:lnTo>
                        <a:pt x="16668" y="216844"/>
                      </a:lnTo>
                      <a:lnTo>
                        <a:pt x="85724" y="202556"/>
                      </a:lnTo>
                      <a:lnTo>
                        <a:pt x="104776" y="157312"/>
                      </a:lnTo>
                      <a:lnTo>
                        <a:pt x="180976" y="133500"/>
                      </a:lnTo>
                      <a:lnTo>
                        <a:pt x="183092" y="112702"/>
                      </a:lnTo>
                      <a:lnTo>
                        <a:pt x="228600" y="126356"/>
                      </a:lnTo>
                      <a:lnTo>
                        <a:pt x="261940" y="164456"/>
                      </a:lnTo>
                      <a:lnTo>
                        <a:pt x="285752" y="121594"/>
                      </a:lnTo>
                      <a:lnTo>
                        <a:pt x="352428" y="62064"/>
                      </a:lnTo>
                      <a:lnTo>
                        <a:pt x="354908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2" name="フリーフォーム: 図形 381">
                  <a:extLst>
                    <a:ext uri="{FF2B5EF4-FFF2-40B4-BE49-F238E27FC236}">
                      <a16:creationId xmlns:a16="http://schemas.microsoft.com/office/drawing/2014/main" id="{2DF120F8-1CDE-4A9B-9FB3-AB75B7742B7F}"/>
                    </a:ext>
                  </a:extLst>
                </p:cNvPr>
                <p:cNvSpPr/>
                <p:nvPr/>
              </p:nvSpPr>
              <p:spPr>
                <a:xfrm>
                  <a:off x="39650192" y="29310806"/>
                  <a:ext cx="471224" cy="431006"/>
                </a:xfrm>
                <a:custGeom>
                  <a:avLst/>
                  <a:gdLst>
                    <a:gd name="connsiteX0" fmla="*/ 216696 w 471224"/>
                    <a:gd name="connsiteY0" fmla="*/ 0 h 431006"/>
                    <a:gd name="connsiteX1" fmla="*/ 269084 w 471224"/>
                    <a:gd name="connsiteY1" fmla="*/ 30958 h 431006"/>
                    <a:gd name="connsiteX2" fmla="*/ 285752 w 471224"/>
                    <a:gd name="connsiteY2" fmla="*/ 23814 h 431006"/>
                    <a:gd name="connsiteX3" fmla="*/ 285752 w 471224"/>
                    <a:gd name="connsiteY3" fmla="*/ 64294 h 431006"/>
                    <a:gd name="connsiteX4" fmla="*/ 287924 w 471224"/>
                    <a:gd name="connsiteY4" fmla="*/ 64360 h 431006"/>
                    <a:gd name="connsiteX5" fmla="*/ 280988 w 471224"/>
                    <a:gd name="connsiteY5" fmla="*/ 166688 h 431006"/>
                    <a:gd name="connsiteX6" fmla="*/ 309564 w 471224"/>
                    <a:gd name="connsiteY6" fmla="*/ 197644 h 431006"/>
                    <a:gd name="connsiteX7" fmla="*/ 319088 w 471224"/>
                    <a:gd name="connsiteY7" fmla="*/ 252414 h 431006"/>
                    <a:gd name="connsiteX8" fmla="*/ 328616 w 471224"/>
                    <a:gd name="connsiteY8" fmla="*/ 292894 h 431006"/>
                    <a:gd name="connsiteX9" fmla="*/ 445296 w 471224"/>
                    <a:gd name="connsiteY9" fmla="*/ 297658 h 431006"/>
                    <a:gd name="connsiteX10" fmla="*/ 469108 w 471224"/>
                    <a:gd name="connsiteY10" fmla="*/ 302418 h 431006"/>
                    <a:gd name="connsiteX11" fmla="*/ 471224 w 471224"/>
                    <a:gd name="connsiteY11" fmla="*/ 303052 h 431006"/>
                    <a:gd name="connsiteX12" fmla="*/ 469108 w 471224"/>
                    <a:gd name="connsiteY12" fmla="*/ 323850 h 431006"/>
                    <a:gd name="connsiteX13" fmla="*/ 392908 w 471224"/>
                    <a:gd name="connsiteY13" fmla="*/ 347662 h 431006"/>
                    <a:gd name="connsiteX14" fmla="*/ 373856 w 471224"/>
                    <a:gd name="connsiteY14" fmla="*/ 392906 h 431006"/>
                    <a:gd name="connsiteX15" fmla="*/ 304800 w 471224"/>
                    <a:gd name="connsiteY15" fmla="*/ 407194 h 431006"/>
                    <a:gd name="connsiteX16" fmla="*/ 303184 w 471224"/>
                    <a:gd name="connsiteY16" fmla="*/ 412268 h 431006"/>
                    <a:gd name="connsiteX17" fmla="*/ 300040 w 471224"/>
                    <a:gd name="connsiteY17" fmla="*/ 411958 h 431006"/>
                    <a:gd name="connsiteX18" fmla="*/ 216696 w 471224"/>
                    <a:gd name="connsiteY18" fmla="*/ 423862 h 431006"/>
                    <a:gd name="connsiteX19" fmla="*/ 171452 w 471224"/>
                    <a:gd name="connsiteY19" fmla="*/ 392906 h 431006"/>
                    <a:gd name="connsiteX20" fmla="*/ 133352 w 471224"/>
                    <a:gd name="connsiteY20" fmla="*/ 431006 h 431006"/>
                    <a:gd name="connsiteX21" fmla="*/ 66428 w 471224"/>
                    <a:gd name="connsiteY21" fmla="*/ 403918 h 431006"/>
                    <a:gd name="connsiteX22" fmla="*/ 69056 w 471224"/>
                    <a:gd name="connsiteY22" fmla="*/ 388144 h 431006"/>
                    <a:gd name="connsiteX23" fmla="*/ 0 w 471224"/>
                    <a:gd name="connsiteY23" fmla="*/ 292894 h 431006"/>
                    <a:gd name="connsiteX24" fmla="*/ 23816 w 471224"/>
                    <a:gd name="connsiteY24" fmla="*/ 269082 h 431006"/>
                    <a:gd name="connsiteX25" fmla="*/ 23816 w 471224"/>
                    <a:gd name="connsiteY25" fmla="*/ 157162 h 431006"/>
                    <a:gd name="connsiteX26" fmla="*/ 4764 w 471224"/>
                    <a:gd name="connsiteY26" fmla="*/ 130970 h 431006"/>
                    <a:gd name="connsiteX27" fmla="*/ 11416 w 471224"/>
                    <a:gd name="connsiteY27" fmla="*/ 66674 h 431006"/>
                    <a:gd name="connsiteX28" fmla="*/ 35720 w 471224"/>
                    <a:gd name="connsiteY28" fmla="*/ 66674 h 431006"/>
                    <a:gd name="connsiteX29" fmla="*/ 61088 w 471224"/>
                    <a:gd name="connsiteY29" fmla="*/ 23746 h 431006"/>
                    <a:gd name="connsiteX30" fmla="*/ 157164 w 471224"/>
                    <a:gd name="connsiteY30" fmla="*/ 66674 h 431006"/>
                    <a:gd name="connsiteX31" fmla="*/ 216696 w 471224"/>
                    <a:gd name="connsiteY31" fmla="*/ 0 h 4310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471224" h="431006">
                      <a:moveTo>
                        <a:pt x="216696" y="0"/>
                      </a:moveTo>
                      <a:lnTo>
                        <a:pt x="269084" y="30958"/>
                      </a:lnTo>
                      <a:lnTo>
                        <a:pt x="285752" y="23814"/>
                      </a:lnTo>
                      <a:lnTo>
                        <a:pt x="285752" y="64294"/>
                      </a:lnTo>
                      <a:lnTo>
                        <a:pt x="287924" y="64360"/>
                      </a:lnTo>
                      <a:lnTo>
                        <a:pt x="280988" y="166688"/>
                      </a:lnTo>
                      <a:lnTo>
                        <a:pt x="309564" y="197644"/>
                      </a:lnTo>
                      <a:lnTo>
                        <a:pt x="319088" y="252414"/>
                      </a:lnTo>
                      <a:lnTo>
                        <a:pt x="328616" y="292894"/>
                      </a:lnTo>
                      <a:lnTo>
                        <a:pt x="445296" y="297658"/>
                      </a:lnTo>
                      <a:lnTo>
                        <a:pt x="469108" y="302418"/>
                      </a:lnTo>
                      <a:lnTo>
                        <a:pt x="471224" y="303052"/>
                      </a:lnTo>
                      <a:lnTo>
                        <a:pt x="469108" y="323850"/>
                      </a:lnTo>
                      <a:lnTo>
                        <a:pt x="392908" y="347662"/>
                      </a:lnTo>
                      <a:lnTo>
                        <a:pt x="373856" y="392906"/>
                      </a:lnTo>
                      <a:lnTo>
                        <a:pt x="304800" y="407194"/>
                      </a:lnTo>
                      <a:lnTo>
                        <a:pt x="303184" y="412268"/>
                      </a:lnTo>
                      <a:lnTo>
                        <a:pt x="300040" y="411958"/>
                      </a:lnTo>
                      <a:lnTo>
                        <a:pt x="216696" y="423862"/>
                      </a:lnTo>
                      <a:lnTo>
                        <a:pt x="171452" y="392906"/>
                      </a:lnTo>
                      <a:lnTo>
                        <a:pt x="133352" y="431006"/>
                      </a:lnTo>
                      <a:lnTo>
                        <a:pt x="66428" y="403918"/>
                      </a:lnTo>
                      <a:lnTo>
                        <a:pt x="69056" y="388144"/>
                      </a:lnTo>
                      <a:lnTo>
                        <a:pt x="0" y="292894"/>
                      </a:lnTo>
                      <a:lnTo>
                        <a:pt x="23816" y="269082"/>
                      </a:lnTo>
                      <a:lnTo>
                        <a:pt x="23816" y="157162"/>
                      </a:lnTo>
                      <a:lnTo>
                        <a:pt x="4764" y="130970"/>
                      </a:lnTo>
                      <a:lnTo>
                        <a:pt x="11416" y="66674"/>
                      </a:lnTo>
                      <a:lnTo>
                        <a:pt x="35720" y="66674"/>
                      </a:lnTo>
                      <a:lnTo>
                        <a:pt x="61088" y="23746"/>
                      </a:lnTo>
                      <a:lnTo>
                        <a:pt x="157164" y="66674"/>
                      </a:lnTo>
                      <a:lnTo>
                        <a:pt x="216696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3" name="フリーフォーム: 図形 382">
                  <a:extLst>
                    <a:ext uri="{FF2B5EF4-FFF2-40B4-BE49-F238E27FC236}">
                      <a16:creationId xmlns:a16="http://schemas.microsoft.com/office/drawing/2014/main" id="{A47F1E32-91BA-4851-B984-1CD37E041B62}"/>
                    </a:ext>
                  </a:extLst>
                </p:cNvPr>
                <p:cNvSpPr/>
                <p:nvPr/>
              </p:nvSpPr>
              <p:spPr>
                <a:xfrm>
                  <a:off x="39633696" y="29714724"/>
                  <a:ext cx="171280" cy="165200"/>
                </a:xfrm>
                <a:custGeom>
                  <a:avLst/>
                  <a:gdLst>
                    <a:gd name="connsiteX0" fmla="*/ 82924 w 171280"/>
                    <a:gd name="connsiteY0" fmla="*/ 0 h 165200"/>
                    <a:gd name="connsiteX1" fmla="*/ 146860 w 171280"/>
                    <a:gd name="connsiteY1" fmla="*/ 25880 h 165200"/>
                    <a:gd name="connsiteX2" fmla="*/ 149848 w 171280"/>
                    <a:gd name="connsiteY2" fmla="*/ 31852 h 165200"/>
                    <a:gd name="connsiteX3" fmla="*/ 171280 w 171280"/>
                    <a:gd name="connsiteY3" fmla="*/ 55664 h 165200"/>
                    <a:gd name="connsiteX4" fmla="*/ 171280 w 171280"/>
                    <a:gd name="connsiteY4" fmla="*/ 89000 h 165200"/>
                    <a:gd name="connsiteX5" fmla="*/ 151532 w 171280"/>
                    <a:gd name="connsiteY5" fmla="*/ 129812 h 165200"/>
                    <a:gd name="connsiteX6" fmla="*/ 126036 w 171280"/>
                    <a:gd name="connsiteY6" fmla="*/ 112814 h 165200"/>
                    <a:gd name="connsiteX7" fmla="*/ 52216 w 171280"/>
                    <a:gd name="connsiteY7" fmla="*/ 165200 h 165200"/>
                    <a:gd name="connsiteX8" fmla="*/ 18880 w 171280"/>
                    <a:gd name="connsiteY8" fmla="*/ 124720 h 165200"/>
                    <a:gd name="connsiteX9" fmla="*/ 14420 w 171280"/>
                    <a:gd name="connsiteY9" fmla="*/ 122138 h 165200"/>
                    <a:gd name="connsiteX10" fmla="*/ 21260 w 171280"/>
                    <a:gd name="connsiteY10" fmla="*/ 117576 h 165200"/>
                    <a:gd name="connsiteX11" fmla="*/ 0 w 171280"/>
                    <a:gd name="connsiteY11" fmla="*/ 77182 h 165200"/>
                    <a:gd name="connsiteX12" fmla="*/ 78408 w 171280"/>
                    <a:gd name="connsiteY12" fmla="*/ 27088 h 165200"/>
                    <a:gd name="connsiteX13" fmla="*/ 82924 w 171280"/>
                    <a:gd name="connsiteY13" fmla="*/ 0 h 165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71280" h="165200">
                      <a:moveTo>
                        <a:pt x="82924" y="0"/>
                      </a:moveTo>
                      <a:lnTo>
                        <a:pt x="146860" y="25880"/>
                      </a:lnTo>
                      <a:lnTo>
                        <a:pt x="149848" y="31852"/>
                      </a:lnTo>
                      <a:lnTo>
                        <a:pt x="171280" y="55664"/>
                      </a:lnTo>
                      <a:lnTo>
                        <a:pt x="171280" y="89000"/>
                      </a:lnTo>
                      <a:lnTo>
                        <a:pt x="151532" y="129812"/>
                      </a:lnTo>
                      <a:lnTo>
                        <a:pt x="126036" y="112814"/>
                      </a:lnTo>
                      <a:lnTo>
                        <a:pt x="52216" y="165200"/>
                      </a:lnTo>
                      <a:lnTo>
                        <a:pt x="18880" y="124720"/>
                      </a:lnTo>
                      <a:lnTo>
                        <a:pt x="14420" y="122138"/>
                      </a:lnTo>
                      <a:lnTo>
                        <a:pt x="21260" y="117576"/>
                      </a:lnTo>
                      <a:lnTo>
                        <a:pt x="0" y="77182"/>
                      </a:lnTo>
                      <a:lnTo>
                        <a:pt x="78408" y="27088"/>
                      </a:lnTo>
                      <a:lnTo>
                        <a:pt x="82924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4" name="フリーフォーム: 図形 383">
                  <a:extLst>
                    <a:ext uri="{FF2B5EF4-FFF2-40B4-BE49-F238E27FC236}">
                      <a16:creationId xmlns:a16="http://schemas.microsoft.com/office/drawing/2014/main" id="{DBA67F17-F203-47E9-AFC7-D0ED0D7BAFC0}"/>
                    </a:ext>
                  </a:extLst>
                </p:cNvPr>
                <p:cNvSpPr/>
                <p:nvPr/>
              </p:nvSpPr>
              <p:spPr>
                <a:xfrm>
                  <a:off x="39780556" y="29703712"/>
                  <a:ext cx="219108" cy="185738"/>
                </a:xfrm>
                <a:custGeom>
                  <a:avLst/>
                  <a:gdLst>
                    <a:gd name="connsiteX0" fmla="*/ 41088 w 219108"/>
                    <a:gd name="connsiteY0" fmla="*/ 0 h 185738"/>
                    <a:gd name="connsiteX1" fmla="*/ 86332 w 219108"/>
                    <a:gd name="connsiteY1" fmla="*/ 30956 h 185738"/>
                    <a:gd name="connsiteX2" fmla="*/ 169676 w 219108"/>
                    <a:gd name="connsiteY2" fmla="*/ 19052 h 185738"/>
                    <a:gd name="connsiteX3" fmla="*/ 172820 w 219108"/>
                    <a:gd name="connsiteY3" fmla="*/ 19362 h 185738"/>
                    <a:gd name="connsiteX4" fmla="*/ 157768 w 219108"/>
                    <a:gd name="connsiteY4" fmla="*/ 66676 h 185738"/>
                    <a:gd name="connsiteX5" fmla="*/ 217388 w 219108"/>
                    <a:gd name="connsiteY5" fmla="*/ 120332 h 185738"/>
                    <a:gd name="connsiteX6" fmla="*/ 214920 w 219108"/>
                    <a:gd name="connsiteY6" fmla="*/ 123826 h 185738"/>
                    <a:gd name="connsiteX7" fmla="*/ 219108 w 219108"/>
                    <a:gd name="connsiteY7" fmla="*/ 128712 h 185738"/>
                    <a:gd name="connsiteX8" fmla="*/ 164912 w 219108"/>
                    <a:gd name="connsiteY8" fmla="*/ 130968 h 185738"/>
                    <a:gd name="connsiteX9" fmla="*/ 163068 w 219108"/>
                    <a:gd name="connsiteY9" fmla="*/ 150620 h 185738"/>
                    <a:gd name="connsiteX10" fmla="*/ 91092 w 219108"/>
                    <a:gd name="connsiteY10" fmla="*/ 157164 h 185738"/>
                    <a:gd name="connsiteX11" fmla="*/ 72044 w 219108"/>
                    <a:gd name="connsiteY11" fmla="*/ 185738 h 185738"/>
                    <a:gd name="connsiteX12" fmla="*/ 4672 w 219108"/>
                    <a:gd name="connsiteY12" fmla="*/ 140824 h 185738"/>
                    <a:gd name="connsiteX13" fmla="*/ 24420 w 219108"/>
                    <a:gd name="connsiteY13" fmla="*/ 100012 h 185738"/>
                    <a:gd name="connsiteX14" fmla="*/ 24420 w 219108"/>
                    <a:gd name="connsiteY14" fmla="*/ 66676 h 185738"/>
                    <a:gd name="connsiteX15" fmla="*/ 2988 w 219108"/>
                    <a:gd name="connsiteY15" fmla="*/ 42864 h 185738"/>
                    <a:gd name="connsiteX16" fmla="*/ 0 w 219108"/>
                    <a:gd name="connsiteY16" fmla="*/ 36892 h 185738"/>
                    <a:gd name="connsiteX17" fmla="*/ 2988 w 219108"/>
                    <a:gd name="connsiteY17" fmla="*/ 38100 h 185738"/>
                    <a:gd name="connsiteX18" fmla="*/ 41088 w 219108"/>
                    <a:gd name="connsiteY18" fmla="*/ 0 h 185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219108" h="185738">
                      <a:moveTo>
                        <a:pt x="41088" y="0"/>
                      </a:moveTo>
                      <a:lnTo>
                        <a:pt x="86332" y="30956"/>
                      </a:lnTo>
                      <a:lnTo>
                        <a:pt x="169676" y="19052"/>
                      </a:lnTo>
                      <a:lnTo>
                        <a:pt x="172820" y="19362"/>
                      </a:lnTo>
                      <a:lnTo>
                        <a:pt x="157768" y="66676"/>
                      </a:lnTo>
                      <a:lnTo>
                        <a:pt x="217388" y="120332"/>
                      </a:lnTo>
                      <a:lnTo>
                        <a:pt x="214920" y="123826"/>
                      </a:lnTo>
                      <a:lnTo>
                        <a:pt x="219108" y="128712"/>
                      </a:lnTo>
                      <a:lnTo>
                        <a:pt x="164912" y="130968"/>
                      </a:lnTo>
                      <a:lnTo>
                        <a:pt x="163068" y="150620"/>
                      </a:lnTo>
                      <a:lnTo>
                        <a:pt x="91092" y="157164"/>
                      </a:lnTo>
                      <a:lnTo>
                        <a:pt x="72044" y="185738"/>
                      </a:lnTo>
                      <a:lnTo>
                        <a:pt x="4672" y="140824"/>
                      </a:lnTo>
                      <a:lnTo>
                        <a:pt x="24420" y="100012"/>
                      </a:lnTo>
                      <a:lnTo>
                        <a:pt x="24420" y="66676"/>
                      </a:lnTo>
                      <a:lnTo>
                        <a:pt x="2988" y="42864"/>
                      </a:lnTo>
                      <a:lnTo>
                        <a:pt x="0" y="36892"/>
                      </a:lnTo>
                      <a:lnTo>
                        <a:pt x="2988" y="38100"/>
                      </a:lnTo>
                      <a:lnTo>
                        <a:pt x="41088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54" name="フリーフォーム: 図形 353">
                <a:extLst>
                  <a:ext uri="{FF2B5EF4-FFF2-40B4-BE49-F238E27FC236}">
                    <a16:creationId xmlns:a16="http://schemas.microsoft.com/office/drawing/2014/main" id="{7D54E9DA-0AB3-4425-B4D3-007AFA46E4CC}"/>
                  </a:ext>
                </a:extLst>
              </p:cNvPr>
              <p:cNvSpPr/>
              <p:nvPr/>
            </p:nvSpPr>
            <p:spPr>
              <a:xfrm>
                <a:off x="38970788" y="28514676"/>
                <a:ext cx="2685212" cy="2022474"/>
              </a:xfrm>
              <a:custGeom>
                <a:avLst/>
                <a:gdLst>
                  <a:gd name="connsiteX0" fmla="*/ 548436 w 2685212"/>
                  <a:gd name="connsiteY0" fmla="*/ 0 h 2047874"/>
                  <a:gd name="connsiteX1" fmla="*/ 643848 w 2685212"/>
                  <a:gd name="connsiteY1" fmla="*/ 26020 h 2047874"/>
                  <a:gd name="connsiteX2" fmla="*/ 653212 w 2685212"/>
                  <a:gd name="connsiteY2" fmla="*/ 25400 h 2047874"/>
                  <a:gd name="connsiteX3" fmla="*/ 735764 w 2685212"/>
                  <a:gd name="connsiteY3" fmla="*/ 50800 h 2047874"/>
                  <a:gd name="connsiteX4" fmla="*/ 815136 w 2685212"/>
                  <a:gd name="connsiteY4" fmla="*/ 139700 h 2047874"/>
                  <a:gd name="connsiteX5" fmla="*/ 856412 w 2685212"/>
                  <a:gd name="connsiteY5" fmla="*/ 98424 h 2047874"/>
                  <a:gd name="connsiteX6" fmla="*/ 910388 w 2685212"/>
                  <a:gd name="connsiteY6" fmla="*/ 130174 h 2047874"/>
                  <a:gd name="connsiteX7" fmla="*/ 954836 w 2685212"/>
                  <a:gd name="connsiteY7" fmla="*/ 260348 h 2047874"/>
                  <a:gd name="connsiteX8" fmla="*/ 1043736 w 2685212"/>
                  <a:gd name="connsiteY8" fmla="*/ 311148 h 2047874"/>
                  <a:gd name="connsiteX9" fmla="*/ 1110412 w 2685212"/>
                  <a:gd name="connsiteY9" fmla="*/ 238124 h 2047874"/>
                  <a:gd name="connsiteX10" fmla="*/ 1183436 w 2685212"/>
                  <a:gd name="connsiteY10" fmla="*/ 273048 h 2047874"/>
                  <a:gd name="connsiteX11" fmla="*/ 1329488 w 2685212"/>
                  <a:gd name="connsiteY11" fmla="*/ 301624 h 2047874"/>
                  <a:gd name="connsiteX12" fmla="*/ 1475536 w 2685212"/>
                  <a:gd name="connsiteY12" fmla="*/ 381000 h 2047874"/>
                  <a:gd name="connsiteX13" fmla="*/ 1637460 w 2685212"/>
                  <a:gd name="connsiteY13" fmla="*/ 565148 h 2047874"/>
                  <a:gd name="connsiteX14" fmla="*/ 1634288 w 2685212"/>
                  <a:gd name="connsiteY14" fmla="*/ 600074 h 2047874"/>
                  <a:gd name="connsiteX15" fmla="*/ 1685088 w 2685212"/>
                  <a:gd name="connsiteY15" fmla="*/ 654048 h 2047874"/>
                  <a:gd name="connsiteX16" fmla="*/ 1732712 w 2685212"/>
                  <a:gd name="connsiteY16" fmla="*/ 577848 h 2047874"/>
                  <a:gd name="connsiteX17" fmla="*/ 1710488 w 2685212"/>
                  <a:gd name="connsiteY17" fmla="*/ 473074 h 2047874"/>
                  <a:gd name="connsiteX18" fmla="*/ 1700964 w 2685212"/>
                  <a:gd name="connsiteY18" fmla="*/ 444500 h 2047874"/>
                  <a:gd name="connsiteX19" fmla="*/ 1713660 w 2685212"/>
                  <a:gd name="connsiteY19" fmla="*/ 403224 h 2047874"/>
                  <a:gd name="connsiteX20" fmla="*/ 1761288 w 2685212"/>
                  <a:gd name="connsiteY20" fmla="*/ 365124 h 2047874"/>
                  <a:gd name="connsiteX21" fmla="*/ 1637460 w 2685212"/>
                  <a:gd name="connsiteY21" fmla="*/ 279400 h 2047874"/>
                  <a:gd name="connsiteX22" fmla="*/ 1659688 w 2685212"/>
                  <a:gd name="connsiteY22" fmla="*/ 231774 h 2047874"/>
                  <a:gd name="connsiteX23" fmla="*/ 1704136 w 2685212"/>
                  <a:gd name="connsiteY23" fmla="*/ 238124 h 2047874"/>
                  <a:gd name="connsiteX24" fmla="*/ 1735888 w 2685212"/>
                  <a:gd name="connsiteY24" fmla="*/ 282574 h 2047874"/>
                  <a:gd name="connsiteX25" fmla="*/ 1773988 w 2685212"/>
                  <a:gd name="connsiteY25" fmla="*/ 288924 h 2047874"/>
                  <a:gd name="connsiteX26" fmla="*/ 1770812 w 2685212"/>
                  <a:gd name="connsiteY26" fmla="*/ 228600 h 2047874"/>
                  <a:gd name="connsiteX27" fmla="*/ 1837488 w 2685212"/>
                  <a:gd name="connsiteY27" fmla="*/ 196848 h 2047874"/>
                  <a:gd name="connsiteX28" fmla="*/ 1840660 w 2685212"/>
                  <a:gd name="connsiteY28" fmla="*/ 171448 h 2047874"/>
                  <a:gd name="connsiteX29" fmla="*/ 1866060 w 2685212"/>
                  <a:gd name="connsiteY29" fmla="*/ 146048 h 2047874"/>
                  <a:gd name="connsiteX30" fmla="*/ 1974012 w 2685212"/>
                  <a:gd name="connsiteY30" fmla="*/ 193674 h 2047874"/>
                  <a:gd name="connsiteX31" fmla="*/ 2027988 w 2685212"/>
                  <a:gd name="connsiteY31" fmla="*/ 238124 h 2047874"/>
                  <a:gd name="connsiteX32" fmla="*/ 2101012 w 2685212"/>
                  <a:gd name="connsiteY32" fmla="*/ 238124 h 2047874"/>
                  <a:gd name="connsiteX33" fmla="*/ 2154988 w 2685212"/>
                  <a:gd name="connsiteY33" fmla="*/ 263524 h 2047874"/>
                  <a:gd name="connsiteX34" fmla="*/ 2275636 w 2685212"/>
                  <a:gd name="connsiteY34" fmla="*/ 349248 h 2047874"/>
                  <a:gd name="connsiteX35" fmla="*/ 2297860 w 2685212"/>
                  <a:gd name="connsiteY35" fmla="*/ 381000 h 2047874"/>
                  <a:gd name="connsiteX36" fmla="*/ 2316912 w 2685212"/>
                  <a:gd name="connsiteY36" fmla="*/ 454024 h 2047874"/>
                  <a:gd name="connsiteX37" fmla="*/ 2412164 w 2685212"/>
                  <a:gd name="connsiteY37" fmla="*/ 476248 h 2047874"/>
                  <a:gd name="connsiteX38" fmla="*/ 2399460 w 2685212"/>
                  <a:gd name="connsiteY38" fmla="*/ 527048 h 2047874"/>
                  <a:gd name="connsiteX39" fmla="*/ 2424860 w 2685212"/>
                  <a:gd name="connsiteY39" fmla="*/ 552448 h 2047874"/>
                  <a:gd name="connsiteX40" fmla="*/ 2532812 w 2685212"/>
                  <a:gd name="connsiteY40" fmla="*/ 514348 h 2047874"/>
                  <a:gd name="connsiteX41" fmla="*/ 2578648 w 2685212"/>
                  <a:gd name="connsiteY41" fmla="*/ 522944 h 2047874"/>
                  <a:gd name="connsiteX42" fmla="*/ 2685212 w 2685212"/>
                  <a:gd name="connsiteY42" fmla="*/ 631824 h 2047874"/>
                  <a:gd name="connsiteX43" fmla="*/ 2647112 w 2685212"/>
                  <a:gd name="connsiteY43" fmla="*/ 654048 h 2047874"/>
                  <a:gd name="connsiteX44" fmla="*/ 2580436 w 2685212"/>
                  <a:gd name="connsiteY44" fmla="*/ 612774 h 2047874"/>
                  <a:gd name="connsiteX45" fmla="*/ 2539164 w 2685212"/>
                  <a:gd name="connsiteY45" fmla="*/ 654048 h 2047874"/>
                  <a:gd name="connsiteX46" fmla="*/ 2513764 w 2685212"/>
                  <a:gd name="connsiteY46" fmla="*/ 685800 h 2047874"/>
                  <a:gd name="connsiteX47" fmla="*/ 2396288 w 2685212"/>
                  <a:gd name="connsiteY47" fmla="*/ 752474 h 2047874"/>
                  <a:gd name="connsiteX48" fmla="*/ 2358188 w 2685212"/>
                  <a:gd name="connsiteY48" fmla="*/ 742948 h 2047874"/>
                  <a:gd name="connsiteX49" fmla="*/ 2335964 w 2685212"/>
                  <a:gd name="connsiteY49" fmla="*/ 793748 h 2047874"/>
                  <a:gd name="connsiteX50" fmla="*/ 2301036 w 2685212"/>
                  <a:gd name="connsiteY50" fmla="*/ 787400 h 2047874"/>
                  <a:gd name="connsiteX51" fmla="*/ 2240712 w 2685212"/>
                  <a:gd name="connsiteY51" fmla="*/ 796924 h 2047874"/>
                  <a:gd name="connsiteX52" fmla="*/ 2205788 w 2685212"/>
                  <a:gd name="connsiteY52" fmla="*/ 831848 h 2047874"/>
                  <a:gd name="connsiteX53" fmla="*/ 2231188 w 2685212"/>
                  <a:gd name="connsiteY53" fmla="*/ 885824 h 2047874"/>
                  <a:gd name="connsiteX54" fmla="*/ 2272460 w 2685212"/>
                  <a:gd name="connsiteY54" fmla="*/ 898524 h 2047874"/>
                  <a:gd name="connsiteX55" fmla="*/ 2348660 w 2685212"/>
                  <a:gd name="connsiteY55" fmla="*/ 987424 h 2047874"/>
                  <a:gd name="connsiteX56" fmla="*/ 2351836 w 2685212"/>
                  <a:gd name="connsiteY56" fmla="*/ 1041400 h 2047874"/>
                  <a:gd name="connsiteX57" fmla="*/ 2266112 w 2685212"/>
                  <a:gd name="connsiteY57" fmla="*/ 1050924 h 2047874"/>
                  <a:gd name="connsiteX58" fmla="*/ 2199436 w 2685212"/>
                  <a:gd name="connsiteY58" fmla="*/ 1028700 h 2047874"/>
                  <a:gd name="connsiteX59" fmla="*/ 2151812 w 2685212"/>
                  <a:gd name="connsiteY59" fmla="*/ 1085848 h 2047874"/>
                  <a:gd name="connsiteX60" fmla="*/ 2234364 w 2685212"/>
                  <a:gd name="connsiteY60" fmla="*/ 1152524 h 2047874"/>
                  <a:gd name="connsiteX61" fmla="*/ 2218488 w 2685212"/>
                  <a:gd name="connsiteY61" fmla="*/ 1266824 h 2047874"/>
                  <a:gd name="connsiteX62" fmla="*/ 2183564 w 2685212"/>
                  <a:gd name="connsiteY62" fmla="*/ 1289048 h 2047874"/>
                  <a:gd name="connsiteX63" fmla="*/ 2183564 w 2685212"/>
                  <a:gd name="connsiteY63" fmla="*/ 1320800 h 2047874"/>
                  <a:gd name="connsiteX64" fmla="*/ 2266112 w 2685212"/>
                  <a:gd name="connsiteY64" fmla="*/ 1339848 h 2047874"/>
                  <a:gd name="connsiteX65" fmla="*/ 2208964 w 2685212"/>
                  <a:gd name="connsiteY65" fmla="*/ 1416048 h 2047874"/>
                  <a:gd name="connsiteX66" fmla="*/ 2237536 w 2685212"/>
                  <a:gd name="connsiteY66" fmla="*/ 1457324 h 2047874"/>
                  <a:gd name="connsiteX67" fmla="*/ 2272460 w 2685212"/>
                  <a:gd name="connsiteY67" fmla="*/ 1485900 h 2047874"/>
                  <a:gd name="connsiteX68" fmla="*/ 2301036 w 2685212"/>
                  <a:gd name="connsiteY68" fmla="*/ 1463674 h 2047874"/>
                  <a:gd name="connsiteX69" fmla="*/ 2320088 w 2685212"/>
                  <a:gd name="connsiteY69" fmla="*/ 1527174 h 2047874"/>
                  <a:gd name="connsiteX70" fmla="*/ 2380412 w 2685212"/>
                  <a:gd name="connsiteY70" fmla="*/ 1574800 h 2047874"/>
                  <a:gd name="connsiteX71" fmla="*/ 2504236 w 2685212"/>
                  <a:gd name="connsiteY71" fmla="*/ 1571624 h 2047874"/>
                  <a:gd name="connsiteX72" fmla="*/ 2532812 w 2685212"/>
                  <a:gd name="connsiteY72" fmla="*/ 1603374 h 2047874"/>
                  <a:gd name="connsiteX73" fmla="*/ 2494712 w 2685212"/>
                  <a:gd name="connsiteY73" fmla="*/ 1663700 h 2047874"/>
                  <a:gd name="connsiteX74" fmla="*/ 2447088 w 2685212"/>
                  <a:gd name="connsiteY74" fmla="*/ 1663700 h 2047874"/>
                  <a:gd name="connsiteX75" fmla="*/ 2462964 w 2685212"/>
                  <a:gd name="connsiteY75" fmla="*/ 1714500 h 2047874"/>
                  <a:gd name="connsiteX76" fmla="*/ 2443912 w 2685212"/>
                  <a:gd name="connsiteY76" fmla="*/ 1724024 h 2047874"/>
                  <a:gd name="connsiteX77" fmla="*/ 2440736 w 2685212"/>
                  <a:gd name="connsiteY77" fmla="*/ 1758948 h 2047874"/>
                  <a:gd name="connsiteX78" fmla="*/ 2339136 w 2685212"/>
                  <a:gd name="connsiteY78" fmla="*/ 1790700 h 2047874"/>
                  <a:gd name="connsiteX79" fmla="*/ 2253412 w 2685212"/>
                  <a:gd name="connsiteY79" fmla="*/ 1876424 h 2047874"/>
                  <a:gd name="connsiteX80" fmla="*/ 2275636 w 2685212"/>
                  <a:gd name="connsiteY80" fmla="*/ 1917700 h 2047874"/>
                  <a:gd name="connsiteX81" fmla="*/ 2275636 w 2685212"/>
                  <a:gd name="connsiteY81" fmla="*/ 1952624 h 2047874"/>
                  <a:gd name="connsiteX82" fmla="*/ 2326436 w 2685212"/>
                  <a:gd name="connsiteY82" fmla="*/ 1968500 h 2047874"/>
                  <a:gd name="connsiteX83" fmla="*/ 2313736 w 2685212"/>
                  <a:gd name="connsiteY83" fmla="*/ 2016124 h 2047874"/>
                  <a:gd name="connsiteX84" fmla="*/ 2145460 w 2685212"/>
                  <a:gd name="connsiteY84" fmla="*/ 2038348 h 2047874"/>
                  <a:gd name="connsiteX85" fmla="*/ 2135936 w 2685212"/>
                  <a:gd name="connsiteY85" fmla="*/ 2012948 h 2047874"/>
                  <a:gd name="connsiteX86" fmla="*/ 2148636 w 2685212"/>
                  <a:gd name="connsiteY86" fmla="*/ 1939924 h 2047874"/>
                  <a:gd name="connsiteX87" fmla="*/ 2129588 w 2685212"/>
                  <a:gd name="connsiteY87" fmla="*/ 1863724 h 2047874"/>
                  <a:gd name="connsiteX88" fmla="*/ 2094660 w 2685212"/>
                  <a:gd name="connsiteY88" fmla="*/ 1828800 h 2047874"/>
                  <a:gd name="connsiteX89" fmla="*/ 2101012 w 2685212"/>
                  <a:gd name="connsiteY89" fmla="*/ 1781174 h 2047874"/>
                  <a:gd name="connsiteX90" fmla="*/ 2148636 w 2685212"/>
                  <a:gd name="connsiteY90" fmla="*/ 1784348 h 2047874"/>
                  <a:gd name="connsiteX91" fmla="*/ 2154988 w 2685212"/>
                  <a:gd name="connsiteY91" fmla="*/ 1768474 h 2047874"/>
                  <a:gd name="connsiteX92" fmla="*/ 2142288 w 2685212"/>
                  <a:gd name="connsiteY92" fmla="*/ 1727200 h 2047874"/>
                  <a:gd name="connsiteX93" fmla="*/ 2088312 w 2685212"/>
                  <a:gd name="connsiteY93" fmla="*/ 1730374 h 2047874"/>
                  <a:gd name="connsiteX94" fmla="*/ 2075612 w 2685212"/>
                  <a:gd name="connsiteY94" fmla="*/ 1663700 h 2047874"/>
                  <a:gd name="connsiteX95" fmla="*/ 1977188 w 2685212"/>
                  <a:gd name="connsiteY95" fmla="*/ 1565274 h 2047874"/>
                  <a:gd name="connsiteX96" fmla="*/ 1993060 w 2685212"/>
                  <a:gd name="connsiteY96" fmla="*/ 1454148 h 2047874"/>
                  <a:gd name="connsiteX97" fmla="*/ 1929564 w 2685212"/>
                  <a:gd name="connsiteY97" fmla="*/ 1447800 h 2047874"/>
                  <a:gd name="connsiteX98" fmla="*/ 1929564 w 2685212"/>
                  <a:gd name="connsiteY98" fmla="*/ 1416048 h 2047874"/>
                  <a:gd name="connsiteX99" fmla="*/ 1732712 w 2685212"/>
                  <a:gd name="connsiteY99" fmla="*/ 1416048 h 2047874"/>
                  <a:gd name="connsiteX100" fmla="*/ 1678736 w 2685212"/>
                  <a:gd name="connsiteY100" fmla="*/ 1365248 h 2047874"/>
                  <a:gd name="connsiteX101" fmla="*/ 1383460 w 2685212"/>
                  <a:gd name="connsiteY101" fmla="*/ 1355724 h 2047874"/>
                  <a:gd name="connsiteX102" fmla="*/ 1167564 w 2685212"/>
                  <a:gd name="connsiteY102" fmla="*/ 1422400 h 2047874"/>
                  <a:gd name="connsiteX103" fmla="*/ 977060 w 2685212"/>
                  <a:gd name="connsiteY103" fmla="*/ 1479548 h 2047874"/>
                  <a:gd name="connsiteX104" fmla="*/ 757988 w 2685212"/>
                  <a:gd name="connsiteY104" fmla="*/ 1600200 h 2047874"/>
                  <a:gd name="connsiteX105" fmla="*/ 684964 w 2685212"/>
                  <a:gd name="connsiteY105" fmla="*/ 1676400 h 2047874"/>
                  <a:gd name="connsiteX106" fmla="*/ 684964 w 2685212"/>
                  <a:gd name="connsiteY106" fmla="*/ 1797048 h 2047874"/>
                  <a:gd name="connsiteX107" fmla="*/ 700836 w 2685212"/>
                  <a:gd name="connsiteY107" fmla="*/ 1968500 h 2047874"/>
                  <a:gd name="connsiteX108" fmla="*/ 757988 w 2685212"/>
                  <a:gd name="connsiteY108" fmla="*/ 2041524 h 2047874"/>
                  <a:gd name="connsiteX109" fmla="*/ 716712 w 2685212"/>
                  <a:gd name="connsiteY109" fmla="*/ 2047874 h 2047874"/>
                  <a:gd name="connsiteX110" fmla="*/ 669088 w 2685212"/>
                  <a:gd name="connsiteY110" fmla="*/ 2009774 h 2047874"/>
                  <a:gd name="connsiteX111" fmla="*/ 586536 w 2685212"/>
                  <a:gd name="connsiteY111" fmla="*/ 2003424 h 2047874"/>
                  <a:gd name="connsiteX112" fmla="*/ 575624 w 2685212"/>
                  <a:gd name="connsiteY112" fmla="*/ 2006698 h 2047874"/>
                  <a:gd name="connsiteX113" fmla="*/ 577012 w 2685212"/>
                  <a:gd name="connsiteY113" fmla="*/ 2003424 h 2047874"/>
                  <a:gd name="connsiteX114" fmla="*/ 462712 w 2685212"/>
                  <a:gd name="connsiteY114" fmla="*/ 2003424 h 2047874"/>
                  <a:gd name="connsiteX115" fmla="*/ 367460 w 2685212"/>
                  <a:gd name="connsiteY115" fmla="*/ 1997074 h 2047874"/>
                  <a:gd name="connsiteX116" fmla="*/ 316660 w 2685212"/>
                  <a:gd name="connsiteY116" fmla="*/ 1882774 h 2047874"/>
                  <a:gd name="connsiteX117" fmla="*/ 278564 w 2685212"/>
                  <a:gd name="connsiteY117" fmla="*/ 1870074 h 2047874"/>
                  <a:gd name="connsiteX118" fmla="*/ 189660 w 2685212"/>
                  <a:gd name="connsiteY118" fmla="*/ 1781174 h 2047874"/>
                  <a:gd name="connsiteX119" fmla="*/ 183312 w 2685212"/>
                  <a:gd name="connsiteY119" fmla="*/ 1673224 h 2047874"/>
                  <a:gd name="connsiteX120" fmla="*/ 164260 w 2685212"/>
                  <a:gd name="connsiteY120" fmla="*/ 1597024 h 2047874"/>
                  <a:gd name="connsiteX121" fmla="*/ 246812 w 2685212"/>
                  <a:gd name="connsiteY121" fmla="*/ 1457324 h 2047874"/>
                  <a:gd name="connsiteX122" fmla="*/ 291260 w 2685212"/>
                  <a:gd name="connsiteY122" fmla="*/ 1336674 h 2047874"/>
                  <a:gd name="connsiteX123" fmla="*/ 246812 w 2685212"/>
                  <a:gd name="connsiteY123" fmla="*/ 1076324 h 2047874"/>
                  <a:gd name="connsiteX124" fmla="*/ 24564 w 2685212"/>
                  <a:gd name="connsiteY124" fmla="*/ 1057274 h 2047874"/>
                  <a:gd name="connsiteX125" fmla="*/ 0 w 2685212"/>
                  <a:gd name="connsiteY125" fmla="*/ 1071310 h 2047874"/>
                  <a:gd name="connsiteX126" fmla="*/ 34088 w 2685212"/>
                  <a:gd name="connsiteY126" fmla="*/ 866774 h 2047874"/>
                  <a:gd name="connsiteX127" fmla="*/ 119812 w 2685212"/>
                  <a:gd name="connsiteY127" fmla="*/ 828674 h 2047874"/>
                  <a:gd name="connsiteX128" fmla="*/ 234112 w 2685212"/>
                  <a:gd name="connsiteY128" fmla="*/ 819148 h 2047874"/>
                  <a:gd name="connsiteX129" fmla="*/ 357936 w 2685212"/>
                  <a:gd name="connsiteY129" fmla="*/ 752474 h 2047874"/>
                  <a:gd name="connsiteX130" fmla="*/ 434136 w 2685212"/>
                  <a:gd name="connsiteY130" fmla="*/ 647700 h 2047874"/>
                  <a:gd name="connsiteX131" fmla="*/ 557964 w 2685212"/>
                  <a:gd name="connsiteY131" fmla="*/ 619124 h 2047874"/>
                  <a:gd name="connsiteX132" fmla="*/ 596060 w 2685212"/>
                  <a:gd name="connsiteY132" fmla="*/ 504824 h 2047874"/>
                  <a:gd name="connsiteX133" fmla="*/ 624636 w 2685212"/>
                  <a:gd name="connsiteY133" fmla="*/ 419100 h 2047874"/>
                  <a:gd name="connsiteX134" fmla="*/ 653212 w 2685212"/>
                  <a:gd name="connsiteY134" fmla="*/ 228600 h 2047874"/>
                  <a:gd name="connsiteX135" fmla="*/ 615112 w 2685212"/>
                  <a:gd name="connsiteY135" fmla="*/ 123824 h 2047874"/>
                  <a:gd name="connsiteX136" fmla="*/ 653212 w 2685212"/>
                  <a:gd name="connsiteY136" fmla="*/ 28574 h 2047874"/>
                  <a:gd name="connsiteX0" fmla="*/ 653212 w 2685212"/>
                  <a:gd name="connsiteY0" fmla="*/ 3174 h 2022474"/>
                  <a:gd name="connsiteX1" fmla="*/ 643848 w 2685212"/>
                  <a:gd name="connsiteY1" fmla="*/ 620 h 2022474"/>
                  <a:gd name="connsiteX2" fmla="*/ 653212 w 2685212"/>
                  <a:gd name="connsiteY2" fmla="*/ 0 h 2022474"/>
                  <a:gd name="connsiteX3" fmla="*/ 735764 w 2685212"/>
                  <a:gd name="connsiteY3" fmla="*/ 25400 h 2022474"/>
                  <a:gd name="connsiteX4" fmla="*/ 815136 w 2685212"/>
                  <a:gd name="connsiteY4" fmla="*/ 114300 h 2022474"/>
                  <a:gd name="connsiteX5" fmla="*/ 856412 w 2685212"/>
                  <a:gd name="connsiteY5" fmla="*/ 73024 h 2022474"/>
                  <a:gd name="connsiteX6" fmla="*/ 910388 w 2685212"/>
                  <a:gd name="connsiteY6" fmla="*/ 104774 h 2022474"/>
                  <a:gd name="connsiteX7" fmla="*/ 954836 w 2685212"/>
                  <a:gd name="connsiteY7" fmla="*/ 234948 h 2022474"/>
                  <a:gd name="connsiteX8" fmla="*/ 1043736 w 2685212"/>
                  <a:gd name="connsiteY8" fmla="*/ 285748 h 2022474"/>
                  <a:gd name="connsiteX9" fmla="*/ 1110412 w 2685212"/>
                  <a:gd name="connsiteY9" fmla="*/ 212724 h 2022474"/>
                  <a:gd name="connsiteX10" fmla="*/ 1183436 w 2685212"/>
                  <a:gd name="connsiteY10" fmla="*/ 247648 h 2022474"/>
                  <a:gd name="connsiteX11" fmla="*/ 1329488 w 2685212"/>
                  <a:gd name="connsiteY11" fmla="*/ 276224 h 2022474"/>
                  <a:gd name="connsiteX12" fmla="*/ 1475536 w 2685212"/>
                  <a:gd name="connsiteY12" fmla="*/ 355600 h 2022474"/>
                  <a:gd name="connsiteX13" fmla="*/ 1637460 w 2685212"/>
                  <a:gd name="connsiteY13" fmla="*/ 539748 h 2022474"/>
                  <a:gd name="connsiteX14" fmla="*/ 1634288 w 2685212"/>
                  <a:gd name="connsiteY14" fmla="*/ 574674 h 2022474"/>
                  <a:gd name="connsiteX15" fmla="*/ 1685088 w 2685212"/>
                  <a:gd name="connsiteY15" fmla="*/ 628648 h 2022474"/>
                  <a:gd name="connsiteX16" fmla="*/ 1732712 w 2685212"/>
                  <a:gd name="connsiteY16" fmla="*/ 552448 h 2022474"/>
                  <a:gd name="connsiteX17" fmla="*/ 1710488 w 2685212"/>
                  <a:gd name="connsiteY17" fmla="*/ 447674 h 2022474"/>
                  <a:gd name="connsiteX18" fmla="*/ 1700964 w 2685212"/>
                  <a:gd name="connsiteY18" fmla="*/ 419100 h 2022474"/>
                  <a:gd name="connsiteX19" fmla="*/ 1713660 w 2685212"/>
                  <a:gd name="connsiteY19" fmla="*/ 377824 h 2022474"/>
                  <a:gd name="connsiteX20" fmla="*/ 1761288 w 2685212"/>
                  <a:gd name="connsiteY20" fmla="*/ 339724 h 2022474"/>
                  <a:gd name="connsiteX21" fmla="*/ 1637460 w 2685212"/>
                  <a:gd name="connsiteY21" fmla="*/ 254000 h 2022474"/>
                  <a:gd name="connsiteX22" fmla="*/ 1659688 w 2685212"/>
                  <a:gd name="connsiteY22" fmla="*/ 206374 h 2022474"/>
                  <a:gd name="connsiteX23" fmla="*/ 1704136 w 2685212"/>
                  <a:gd name="connsiteY23" fmla="*/ 212724 h 2022474"/>
                  <a:gd name="connsiteX24" fmla="*/ 1735888 w 2685212"/>
                  <a:gd name="connsiteY24" fmla="*/ 257174 h 2022474"/>
                  <a:gd name="connsiteX25" fmla="*/ 1773988 w 2685212"/>
                  <a:gd name="connsiteY25" fmla="*/ 263524 h 2022474"/>
                  <a:gd name="connsiteX26" fmla="*/ 1770812 w 2685212"/>
                  <a:gd name="connsiteY26" fmla="*/ 203200 h 2022474"/>
                  <a:gd name="connsiteX27" fmla="*/ 1837488 w 2685212"/>
                  <a:gd name="connsiteY27" fmla="*/ 171448 h 2022474"/>
                  <a:gd name="connsiteX28" fmla="*/ 1840660 w 2685212"/>
                  <a:gd name="connsiteY28" fmla="*/ 146048 h 2022474"/>
                  <a:gd name="connsiteX29" fmla="*/ 1866060 w 2685212"/>
                  <a:gd name="connsiteY29" fmla="*/ 120648 h 2022474"/>
                  <a:gd name="connsiteX30" fmla="*/ 1974012 w 2685212"/>
                  <a:gd name="connsiteY30" fmla="*/ 168274 h 2022474"/>
                  <a:gd name="connsiteX31" fmla="*/ 2027988 w 2685212"/>
                  <a:gd name="connsiteY31" fmla="*/ 212724 h 2022474"/>
                  <a:gd name="connsiteX32" fmla="*/ 2101012 w 2685212"/>
                  <a:gd name="connsiteY32" fmla="*/ 212724 h 2022474"/>
                  <a:gd name="connsiteX33" fmla="*/ 2154988 w 2685212"/>
                  <a:gd name="connsiteY33" fmla="*/ 238124 h 2022474"/>
                  <a:gd name="connsiteX34" fmla="*/ 2275636 w 2685212"/>
                  <a:gd name="connsiteY34" fmla="*/ 323848 h 2022474"/>
                  <a:gd name="connsiteX35" fmla="*/ 2297860 w 2685212"/>
                  <a:gd name="connsiteY35" fmla="*/ 355600 h 2022474"/>
                  <a:gd name="connsiteX36" fmla="*/ 2316912 w 2685212"/>
                  <a:gd name="connsiteY36" fmla="*/ 428624 h 2022474"/>
                  <a:gd name="connsiteX37" fmla="*/ 2412164 w 2685212"/>
                  <a:gd name="connsiteY37" fmla="*/ 450848 h 2022474"/>
                  <a:gd name="connsiteX38" fmla="*/ 2399460 w 2685212"/>
                  <a:gd name="connsiteY38" fmla="*/ 501648 h 2022474"/>
                  <a:gd name="connsiteX39" fmla="*/ 2424860 w 2685212"/>
                  <a:gd name="connsiteY39" fmla="*/ 527048 h 2022474"/>
                  <a:gd name="connsiteX40" fmla="*/ 2532812 w 2685212"/>
                  <a:gd name="connsiteY40" fmla="*/ 488948 h 2022474"/>
                  <a:gd name="connsiteX41" fmla="*/ 2578648 w 2685212"/>
                  <a:gd name="connsiteY41" fmla="*/ 497544 h 2022474"/>
                  <a:gd name="connsiteX42" fmla="*/ 2685212 w 2685212"/>
                  <a:gd name="connsiteY42" fmla="*/ 606424 h 2022474"/>
                  <a:gd name="connsiteX43" fmla="*/ 2647112 w 2685212"/>
                  <a:gd name="connsiteY43" fmla="*/ 628648 h 2022474"/>
                  <a:gd name="connsiteX44" fmla="*/ 2580436 w 2685212"/>
                  <a:gd name="connsiteY44" fmla="*/ 587374 h 2022474"/>
                  <a:gd name="connsiteX45" fmla="*/ 2539164 w 2685212"/>
                  <a:gd name="connsiteY45" fmla="*/ 628648 h 2022474"/>
                  <a:gd name="connsiteX46" fmla="*/ 2513764 w 2685212"/>
                  <a:gd name="connsiteY46" fmla="*/ 660400 h 2022474"/>
                  <a:gd name="connsiteX47" fmla="*/ 2396288 w 2685212"/>
                  <a:gd name="connsiteY47" fmla="*/ 727074 h 2022474"/>
                  <a:gd name="connsiteX48" fmla="*/ 2358188 w 2685212"/>
                  <a:gd name="connsiteY48" fmla="*/ 717548 h 2022474"/>
                  <a:gd name="connsiteX49" fmla="*/ 2335964 w 2685212"/>
                  <a:gd name="connsiteY49" fmla="*/ 768348 h 2022474"/>
                  <a:gd name="connsiteX50" fmla="*/ 2301036 w 2685212"/>
                  <a:gd name="connsiteY50" fmla="*/ 762000 h 2022474"/>
                  <a:gd name="connsiteX51" fmla="*/ 2240712 w 2685212"/>
                  <a:gd name="connsiteY51" fmla="*/ 771524 h 2022474"/>
                  <a:gd name="connsiteX52" fmla="*/ 2205788 w 2685212"/>
                  <a:gd name="connsiteY52" fmla="*/ 806448 h 2022474"/>
                  <a:gd name="connsiteX53" fmla="*/ 2231188 w 2685212"/>
                  <a:gd name="connsiteY53" fmla="*/ 860424 h 2022474"/>
                  <a:gd name="connsiteX54" fmla="*/ 2272460 w 2685212"/>
                  <a:gd name="connsiteY54" fmla="*/ 873124 h 2022474"/>
                  <a:gd name="connsiteX55" fmla="*/ 2348660 w 2685212"/>
                  <a:gd name="connsiteY55" fmla="*/ 962024 h 2022474"/>
                  <a:gd name="connsiteX56" fmla="*/ 2351836 w 2685212"/>
                  <a:gd name="connsiteY56" fmla="*/ 1016000 h 2022474"/>
                  <a:gd name="connsiteX57" fmla="*/ 2266112 w 2685212"/>
                  <a:gd name="connsiteY57" fmla="*/ 1025524 h 2022474"/>
                  <a:gd name="connsiteX58" fmla="*/ 2199436 w 2685212"/>
                  <a:gd name="connsiteY58" fmla="*/ 1003300 h 2022474"/>
                  <a:gd name="connsiteX59" fmla="*/ 2151812 w 2685212"/>
                  <a:gd name="connsiteY59" fmla="*/ 1060448 h 2022474"/>
                  <a:gd name="connsiteX60" fmla="*/ 2234364 w 2685212"/>
                  <a:gd name="connsiteY60" fmla="*/ 1127124 h 2022474"/>
                  <a:gd name="connsiteX61" fmla="*/ 2218488 w 2685212"/>
                  <a:gd name="connsiteY61" fmla="*/ 1241424 h 2022474"/>
                  <a:gd name="connsiteX62" fmla="*/ 2183564 w 2685212"/>
                  <a:gd name="connsiteY62" fmla="*/ 1263648 h 2022474"/>
                  <a:gd name="connsiteX63" fmla="*/ 2183564 w 2685212"/>
                  <a:gd name="connsiteY63" fmla="*/ 1295400 h 2022474"/>
                  <a:gd name="connsiteX64" fmla="*/ 2266112 w 2685212"/>
                  <a:gd name="connsiteY64" fmla="*/ 1314448 h 2022474"/>
                  <a:gd name="connsiteX65" fmla="*/ 2208964 w 2685212"/>
                  <a:gd name="connsiteY65" fmla="*/ 1390648 h 2022474"/>
                  <a:gd name="connsiteX66" fmla="*/ 2237536 w 2685212"/>
                  <a:gd name="connsiteY66" fmla="*/ 1431924 h 2022474"/>
                  <a:gd name="connsiteX67" fmla="*/ 2272460 w 2685212"/>
                  <a:gd name="connsiteY67" fmla="*/ 1460500 h 2022474"/>
                  <a:gd name="connsiteX68" fmla="*/ 2301036 w 2685212"/>
                  <a:gd name="connsiteY68" fmla="*/ 1438274 h 2022474"/>
                  <a:gd name="connsiteX69" fmla="*/ 2320088 w 2685212"/>
                  <a:gd name="connsiteY69" fmla="*/ 1501774 h 2022474"/>
                  <a:gd name="connsiteX70" fmla="*/ 2380412 w 2685212"/>
                  <a:gd name="connsiteY70" fmla="*/ 1549400 h 2022474"/>
                  <a:gd name="connsiteX71" fmla="*/ 2504236 w 2685212"/>
                  <a:gd name="connsiteY71" fmla="*/ 1546224 h 2022474"/>
                  <a:gd name="connsiteX72" fmla="*/ 2532812 w 2685212"/>
                  <a:gd name="connsiteY72" fmla="*/ 1577974 h 2022474"/>
                  <a:gd name="connsiteX73" fmla="*/ 2494712 w 2685212"/>
                  <a:gd name="connsiteY73" fmla="*/ 1638300 h 2022474"/>
                  <a:gd name="connsiteX74" fmla="*/ 2447088 w 2685212"/>
                  <a:gd name="connsiteY74" fmla="*/ 1638300 h 2022474"/>
                  <a:gd name="connsiteX75" fmla="*/ 2462964 w 2685212"/>
                  <a:gd name="connsiteY75" fmla="*/ 1689100 h 2022474"/>
                  <a:gd name="connsiteX76" fmla="*/ 2443912 w 2685212"/>
                  <a:gd name="connsiteY76" fmla="*/ 1698624 h 2022474"/>
                  <a:gd name="connsiteX77" fmla="*/ 2440736 w 2685212"/>
                  <a:gd name="connsiteY77" fmla="*/ 1733548 h 2022474"/>
                  <a:gd name="connsiteX78" fmla="*/ 2339136 w 2685212"/>
                  <a:gd name="connsiteY78" fmla="*/ 1765300 h 2022474"/>
                  <a:gd name="connsiteX79" fmla="*/ 2253412 w 2685212"/>
                  <a:gd name="connsiteY79" fmla="*/ 1851024 h 2022474"/>
                  <a:gd name="connsiteX80" fmla="*/ 2275636 w 2685212"/>
                  <a:gd name="connsiteY80" fmla="*/ 1892300 h 2022474"/>
                  <a:gd name="connsiteX81" fmla="*/ 2275636 w 2685212"/>
                  <a:gd name="connsiteY81" fmla="*/ 1927224 h 2022474"/>
                  <a:gd name="connsiteX82" fmla="*/ 2326436 w 2685212"/>
                  <a:gd name="connsiteY82" fmla="*/ 1943100 h 2022474"/>
                  <a:gd name="connsiteX83" fmla="*/ 2313736 w 2685212"/>
                  <a:gd name="connsiteY83" fmla="*/ 1990724 h 2022474"/>
                  <a:gd name="connsiteX84" fmla="*/ 2145460 w 2685212"/>
                  <a:gd name="connsiteY84" fmla="*/ 2012948 h 2022474"/>
                  <a:gd name="connsiteX85" fmla="*/ 2135936 w 2685212"/>
                  <a:gd name="connsiteY85" fmla="*/ 1987548 h 2022474"/>
                  <a:gd name="connsiteX86" fmla="*/ 2148636 w 2685212"/>
                  <a:gd name="connsiteY86" fmla="*/ 1914524 h 2022474"/>
                  <a:gd name="connsiteX87" fmla="*/ 2129588 w 2685212"/>
                  <a:gd name="connsiteY87" fmla="*/ 1838324 h 2022474"/>
                  <a:gd name="connsiteX88" fmla="*/ 2094660 w 2685212"/>
                  <a:gd name="connsiteY88" fmla="*/ 1803400 h 2022474"/>
                  <a:gd name="connsiteX89" fmla="*/ 2101012 w 2685212"/>
                  <a:gd name="connsiteY89" fmla="*/ 1755774 h 2022474"/>
                  <a:gd name="connsiteX90" fmla="*/ 2148636 w 2685212"/>
                  <a:gd name="connsiteY90" fmla="*/ 1758948 h 2022474"/>
                  <a:gd name="connsiteX91" fmla="*/ 2154988 w 2685212"/>
                  <a:gd name="connsiteY91" fmla="*/ 1743074 h 2022474"/>
                  <a:gd name="connsiteX92" fmla="*/ 2142288 w 2685212"/>
                  <a:gd name="connsiteY92" fmla="*/ 1701800 h 2022474"/>
                  <a:gd name="connsiteX93" fmla="*/ 2088312 w 2685212"/>
                  <a:gd name="connsiteY93" fmla="*/ 1704974 h 2022474"/>
                  <a:gd name="connsiteX94" fmla="*/ 2075612 w 2685212"/>
                  <a:gd name="connsiteY94" fmla="*/ 1638300 h 2022474"/>
                  <a:gd name="connsiteX95" fmla="*/ 1977188 w 2685212"/>
                  <a:gd name="connsiteY95" fmla="*/ 1539874 h 2022474"/>
                  <a:gd name="connsiteX96" fmla="*/ 1993060 w 2685212"/>
                  <a:gd name="connsiteY96" fmla="*/ 1428748 h 2022474"/>
                  <a:gd name="connsiteX97" fmla="*/ 1929564 w 2685212"/>
                  <a:gd name="connsiteY97" fmla="*/ 1422400 h 2022474"/>
                  <a:gd name="connsiteX98" fmla="*/ 1929564 w 2685212"/>
                  <a:gd name="connsiteY98" fmla="*/ 1390648 h 2022474"/>
                  <a:gd name="connsiteX99" fmla="*/ 1732712 w 2685212"/>
                  <a:gd name="connsiteY99" fmla="*/ 1390648 h 2022474"/>
                  <a:gd name="connsiteX100" fmla="*/ 1678736 w 2685212"/>
                  <a:gd name="connsiteY100" fmla="*/ 1339848 h 2022474"/>
                  <a:gd name="connsiteX101" fmla="*/ 1383460 w 2685212"/>
                  <a:gd name="connsiteY101" fmla="*/ 1330324 h 2022474"/>
                  <a:gd name="connsiteX102" fmla="*/ 1167564 w 2685212"/>
                  <a:gd name="connsiteY102" fmla="*/ 1397000 h 2022474"/>
                  <a:gd name="connsiteX103" fmla="*/ 977060 w 2685212"/>
                  <a:gd name="connsiteY103" fmla="*/ 1454148 h 2022474"/>
                  <a:gd name="connsiteX104" fmla="*/ 757988 w 2685212"/>
                  <a:gd name="connsiteY104" fmla="*/ 1574800 h 2022474"/>
                  <a:gd name="connsiteX105" fmla="*/ 684964 w 2685212"/>
                  <a:gd name="connsiteY105" fmla="*/ 1651000 h 2022474"/>
                  <a:gd name="connsiteX106" fmla="*/ 684964 w 2685212"/>
                  <a:gd name="connsiteY106" fmla="*/ 1771648 h 2022474"/>
                  <a:gd name="connsiteX107" fmla="*/ 700836 w 2685212"/>
                  <a:gd name="connsiteY107" fmla="*/ 1943100 h 2022474"/>
                  <a:gd name="connsiteX108" fmla="*/ 757988 w 2685212"/>
                  <a:gd name="connsiteY108" fmla="*/ 2016124 h 2022474"/>
                  <a:gd name="connsiteX109" fmla="*/ 716712 w 2685212"/>
                  <a:gd name="connsiteY109" fmla="*/ 2022474 h 2022474"/>
                  <a:gd name="connsiteX110" fmla="*/ 669088 w 2685212"/>
                  <a:gd name="connsiteY110" fmla="*/ 1984374 h 2022474"/>
                  <a:gd name="connsiteX111" fmla="*/ 586536 w 2685212"/>
                  <a:gd name="connsiteY111" fmla="*/ 1978024 h 2022474"/>
                  <a:gd name="connsiteX112" fmla="*/ 575624 w 2685212"/>
                  <a:gd name="connsiteY112" fmla="*/ 1981298 h 2022474"/>
                  <a:gd name="connsiteX113" fmla="*/ 577012 w 2685212"/>
                  <a:gd name="connsiteY113" fmla="*/ 1978024 h 2022474"/>
                  <a:gd name="connsiteX114" fmla="*/ 462712 w 2685212"/>
                  <a:gd name="connsiteY114" fmla="*/ 1978024 h 2022474"/>
                  <a:gd name="connsiteX115" fmla="*/ 367460 w 2685212"/>
                  <a:gd name="connsiteY115" fmla="*/ 1971674 h 2022474"/>
                  <a:gd name="connsiteX116" fmla="*/ 316660 w 2685212"/>
                  <a:gd name="connsiteY116" fmla="*/ 1857374 h 2022474"/>
                  <a:gd name="connsiteX117" fmla="*/ 278564 w 2685212"/>
                  <a:gd name="connsiteY117" fmla="*/ 1844674 h 2022474"/>
                  <a:gd name="connsiteX118" fmla="*/ 189660 w 2685212"/>
                  <a:gd name="connsiteY118" fmla="*/ 1755774 h 2022474"/>
                  <a:gd name="connsiteX119" fmla="*/ 183312 w 2685212"/>
                  <a:gd name="connsiteY119" fmla="*/ 1647824 h 2022474"/>
                  <a:gd name="connsiteX120" fmla="*/ 164260 w 2685212"/>
                  <a:gd name="connsiteY120" fmla="*/ 1571624 h 2022474"/>
                  <a:gd name="connsiteX121" fmla="*/ 246812 w 2685212"/>
                  <a:gd name="connsiteY121" fmla="*/ 1431924 h 2022474"/>
                  <a:gd name="connsiteX122" fmla="*/ 291260 w 2685212"/>
                  <a:gd name="connsiteY122" fmla="*/ 1311274 h 2022474"/>
                  <a:gd name="connsiteX123" fmla="*/ 246812 w 2685212"/>
                  <a:gd name="connsiteY123" fmla="*/ 1050924 h 2022474"/>
                  <a:gd name="connsiteX124" fmla="*/ 24564 w 2685212"/>
                  <a:gd name="connsiteY124" fmla="*/ 1031874 h 2022474"/>
                  <a:gd name="connsiteX125" fmla="*/ 0 w 2685212"/>
                  <a:gd name="connsiteY125" fmla="*/ 1045910 h 2022474"/>
                  <a:gd name="connsiteX126" fmla="*/ 34088 w 2685212"/>
                  <a:gd name="connsiteY126" fmla="*/ 841374 h 2022474"/>
                  <a:gd name="connsiteX127" fmla="*/ 119812 w 2685212"/>
                  <a:gd name="connsiteY127" fmla="*/ 803274 h 2022474"/>
                  <a:gd name="connsiteX128" fmla="*/ 234112 w 2685212"/>
                  <a:gd name="connsiteY128" fmla="*/ 793748 h 2022474"/>
                  <a:gd name="connsiteX129" fmla="*/ 357936 w 2685212"/>
                  <a:gd name="connsiteY129" fmla="*/ 727074 h 2022474"/>
                  <a:gd name="connsiteX130" fmla="*/ 434136 w 2685212"/>
                  <a:gd name="connsiteY130" fmla="*/ 622300 h 2022474"/>
                  <a:gd name="connsiteX131" fmla="*/ 557964 w 2685212"/>
                  <a:gd name="connsiteY131" fmla="*/ 593724 h 2022474"/>
                  <a:gd name="connsiteX132" fmla="*/ 596060 w 2685212"/>
                  <a:gd name="connsiteY132" fmla="*/ 479424 h 2022474"/>
                  <a:gd name="connsiteX133" fmla="*/ 624636 w 2685212"/>
                  <a:gd name="connsiteY133" fmla="*/ 393700 h 2022474"/>
                  <a:gd name="connsiteX134" fmla="*/ 653212 w 2685212"/>
                  <a:gd name="connsiteY134" fmla="*/ 203200 h 2022474"/>
                  <a:gd name="connsiteX135" fmla="*/ 615112 w 2685212"/>
                  <a:gd name="connsiteY135" fmla="*/ 98424 h 2022474"/>
                  <a:gd name="connsiteX136" fmla="*/ 653212 w 2685212"/>
                  <a:gd name="connsiteY136" fmla="*/ 3174 h 20224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</a:cxnLst>
                <a:rect l="l" t="t" r="r" b="b"/>
                <a:pathLst>
                  <a:path w="2685212" h="2022474">
                    <a:moveTo>
                      <a:pt x="653212" y="3174"/>
                    </a:moveTo>
                    <a:lnTo>
                      <a:pt x="643848" y="620"/>
                    </a:lnTo>
                    <a:lnTo>
                      <a:pt x="653212" y="0"/>
                    </a:lnTo>
                    <a:lnTo>
                      <a:pt x="735764" y="25400"/>
                    </a:lnTo>
                    <a:lnTo>
                      <a:pt x="815136" y="114300"/>
                    </a:lnTo>
                    <a:lnTo>
                      <a:pt x="856412" y="73024"/>
                    </a:lnTo>
                    <a:lnTo>
                      <a:pt x="910388" y="104774"/>
                    </a:lnTo>
                    <a:lnTo>
                      <a:pt x="954836" y="234948"/>
                    </a:lnTo>
                    <a:lnTo>
                      <a:pt x="1043736" y="285748"/>
                    </a:lnTo>
                    <a:lnTo>
                      <a:pt x="1110412" y="212724"/>
                    </a:lnTo>
                    <a:lnTo>
                      <a:pt x="1183436" y="247648"/>
                    </a:lnTo>
                    <a:lnTo>
                      <a:pt x="1329488" y="276224"/>
                    </a:lnTo>
                    <a:lnTo>
                      <a:pt x="1475536" y="355600"/>
                    </a:lnTo>
                    <a:lnTo>
                      <a:pt x="1637460" y="539748"/>
                    </a:lnTo>
                    <a:lnTo>
                      <a:pt x="1634288" y="574674"/>
                    </a:lnTo>
                    <a:lnTo>
                      <a:pt x="1685088" y="628648"/>
                    </a:lnTo>
                    <a:lnTo>
                      <a:pt x="1732712" y="552448"/>
                    </a:lnTo>
                    <a:lnTo>
                      <a:pt x="1710488" y="447674"/>
                    </a:lnTo>
                    <a:lnTo>
                      <a:pt x="1700964" y="419100"/>
                    </a:lnTo>
                    <a:lnTo>
                      <a:pt x="1713660" y="377824"/>
                    </a:lnTo>
                    <a:lnTo>
                      <a:pt x="1761288" y="339724"/>
                    </a:lnTo>
                    <a:lnTo>
                      <a:pt x="1637460" y="254000"/>
                    </a:lnTo>
                    <a:lnTo>
                      <a:pt x="1659688" y="206374"/>
                    </a:lnTo>
                    <a:lnTo>
                      <a:pt x="1704136" y="212724"/>
                    </a:lnTo>
                    <a:lnTo>
                      <a:pt x="1735888" y="257174"/>
                    </a:lnTo>
                    <a:lnTo>
                      <a:pt x="1773988" y="263524"/>
                    </a:lnTo>
                    <a:lnTo>
                      <a:pt x="1770812" y="203200"/>
                    </a:lnTo>
                    <a:lnTo>
                      <a:pt x="1837488" y="171448"/>
                    </a:lnTo>
                    <a:lnTo>
                      <a:pt x="1840660" y="146048"/>
                    </a:lnTo>
                    <a:lnTo>
                      <a:pt x="1866060" y="120648"/>
                    </a:lnTo>
                    <a:lnTo>
                      <a:pt x="1974012" y="168274"/>
                    </a:lnTo>
                    <a:lnTo>
                      <a:pt x="2027988" y="212724"/>
                    </a:lnTo>
                    <a:lnTo>
                      <a:pt x="2101012" y="212724"/>
                    </a:lnTo>
                    <a:lnTo>
                      <a:pt x="2154988" y="238124"/>
                    </a:lnTo>
                    <a:lnTo>
                      <a:pt x="2275636" y="323848"/>
                    </a:lnTo>
                    <a:lnTo>
                      <a:pt x="2297860" y="355600"/>
                    </a:lnTo>
                    <a:lnTo>
                      <a:pt x="2316912" y="428624"/>
                    </a:lnTo>
                    <a:lnTo>
                      <a:pt x="2412164" y="450848"/>
                    </a:lnTo>
                    <a:lnTo>
                      <a:pt x="2399460" y="501648"/>
                    </a:lnTo>
                    <a:lnTo>
                      <a:pt x="2424860" y="527048"/>
                    </a:lnTo>
                    <a:lnTo>
                      <a:pt x="2532812" y="488948"/>
                    </a:lnTo>
                    <a:lnTo>
                      <a:pt x="2578648" y="497544"/>
                    </a:lnTo>
                    <a:lnTo>
                      <a:pt x="2685212" y="606424"/>
                    </a:lnTo>
                    <a:lnTo>
                      <a:pt x="2647112" y="628648"/>
                    </a:lnTo>
                    <a:lnTo>
                      <a:pt x="2580436" y="587374"/>
                    </a:lnTo>
                    <a:lnTo>
                      <a:pt x="2539164" y="628648"/>
                    </a:lnTo>
                    <a:lnTo>
                      <a:pt x="2513764" y="660400"/>
                    </a:lnTo>
                    <a:lnTo>
                      <a:pt x="2396288" y="727074"/>
                    </a:lnTo>
                    <a:lnTo>
                      <a:pt x="2358188" y="717548"/>
                    </a:lnTo>
                    <a:lnTo>
                      <a:pt x="2335964" y="768348"/>
                    </a:lnTo>
                    <a:lnTo>
                      <a:pt x="2301036" y="762000"/>
                    </a:lnTo>
                    <a:lnTo>
                      <a:pt x="2240712" y="771524"/>
                    </a:lnTo>
                    <a:lnTo>
                      <a:pt x="2205788" y="806448"/>
                    </a:lnTo>
                    <a:lnTo>
                      <a:pt x="2231188" y="860424"/>
                    </a:lnTo>
                    <a:lnTo>
                      <a:pt x="2272460" y="873124"/>
                    </a:lnTo>
                    <a:lnTo>
                      <a:pt x="2348660" y="962024"/>
                    </a:lnTo>
                    <a:lnTo>
                      <a:pt x="2351836" y="1016000"/>
                    </a:lnTo>
                    <a:lnTo>
                      <a:pt x="2266112" y="1025524"/>
                    </a:lnTo>
                    <a:lnTo>
                      <a:pt x="2199436" y="1003300"/>
                    </a:lnTo>
                    <a:lnTo>
                      <a:pt x="2151812" y="1060448"/>
                    </a:lnTo>
                    <a:lnTo>
                      <a:pt x="2234364" y="1127124"/>
                    </a:lnTo>
                    <a:lnTo>
                      <a:pt x="2218488" y="1241424"/>
                    </a:lnTo>
                    <a:lnTo>
                      <a:pt x="2183564" y="1263648"/>
                    </a:lnTo>
                    <a:lnTo>
                      <a:pt x="2183564" y="1295400"/>
                    </a:lnTo>
                    <a:lnTo>
                      <a:pt x="2266112" y="1314448"/>
                    </a:lnTo>
                    <a:lnTo>
                      <a:pt x="2208964" y="1390648"/>
                    </a:lnTo>
                    <a:lnTo>
                      <a:pt x="2237536" y="1431924"/>
                    </a:lnTo>
                    <a:lnTo>
                      <a:pt x="2272460" y="1460500"/>
                    </a:lnTo>
                    <a:lnTo>
                      <a:pt x="2301036" y="1438274"/>
                    </a:lnTo>
                    <a:lnTo>
                      <a:pt x="2320088" y="1501774"/>
                    </a:lnTo>
                    <a:lnTo>
                      <a:pt x="2380412" y="1549400"/>
                    </a:lnTo>
                    <a:lnTo>
                      <a:pt x="2504236" y="1546224"/>
                    </a:lnTo>
                    <a:lnTo>
                      <a:pt x="2532812" y="1577974"/>
                    </a:lnTo>
                    <a:lnTo>
                      <a:pt x="2494712" y="1638300"/>
                    </a:lnTo>
                    <a:lnTo>
                      <a:pt x="2447088" y="1638300"/>
                    </a:lnTo>
                    <a:lnTo>
                      <a:pt x="2462964" y="1689100"/>
                    </a:lnTo>
                    <a:lnTo>
                      <a:pt x="2443912" y="1698624"/>
                    </a:lnTo>
                    <a:lnTo>
                      <a:pt x="2440736" y="1733548"/>
                    </a:lnTo>
                    <a:lnTo>
                      <a:pt x="2339136" y="1765300"/>
                    </a:lnTo>
                    <a:lnTo>
                      <a:pt x="2253412" y="1851024"/>
                    </a:lnTo>
                    <a:lnTo>
                      <a:pt x="2275636" y="1892300"/>
                    </a:lnTo>
                    <a:lnTo>
                      <a:pt x="2275636" y="1927224"/>
                    </a:lnTo>
                    <a:lnTo>
                      <a:pt x="2326436" y="1943100"/>
                    </a:lnTo>
                    <a:lnTo>
                      <a:pt x="2313736" y="1990724"/>
                    </a:lnTo>
                    <a:lnTo>
                      <a:pt x="2145460" y="2012948"/>
                    </a:lnTo>
                    <a:lnTo>
                      <a:pt x="2135936" y="1987548"/>
                    </a:lnTo>
                    <a:lnTo>
                      <a:pt x="2148636" y="1914524"/>
                    </a:lnTo>
                    <a:lnTo>
                      <a:pt x="2129588" y="1838324"/>
                    </a:lnTo>
                    <a:lnTo>
                      <a:pt x="2094660" y="1803400"/>
                    </a:lnTo>
                    <a:lnTo>
                      <a:pt x="2101012" y="1755774"/>
                    </a:lnTo>
                    <a:lnTo>
                      <a:pt x="2148636" y="1758948"/>
                    </a:lnTo>
                    <a:lnTo>
                      <a:pt x="2154988" y="1743074"/>
                    </a:lnTo>
                    <a:lnTo>
                      <a:pt x="2142288" y="1701800"/>
                    </a:lnTo>
                    <a:lnTo>
                      <a:pt x="2088312" y="1704974"/>
                    </a:lnTo>
                    <a:lnTo>
                      <a:pt x="2075612" y="1638300"/>
                    </a:lnTo>
                    <a:lnTo>
                      <a:pt x="1977188" y="1539874"/>
                    </a:lnTo>
                    <a:lnTo>
                      <a:pt x="1993060" y="1428748"/>
                    </a:lnTo>
                    <a:lnTo>
                      <a:pt x="1929564" y="1422400"/>
                    </a:lnTo>
                    <a:lnTo>
                      <a:pt x="1929564" y="1390648"/>
                    </a:lnTo>
                    <a:lnTo>
                      <a:pt x="1732712" y="1390648"/>
                    </a:lnTo>
                    <a:lnTo>
                      <a:pt x="1678736" y="1339848"/>
                    </a:lnTo>
                    <a:lnTo>
                      <a:pt x="1383460" y="1330324"/>
                    </a:lnTo>
                    <a:lnTo>
                      <a:pt x="1167564" y="1397000"/>
                    </a:lnTo>
                    <a:lnTo>
                      <a:pt x="977060" y="1454148"/>
                    </a:lnTo>
                    <a:lnTo>
                      <a:pt x="757988" y="1574800"/>
                    </a:lnTo>
                    <a:lnTo>
                      <a:pt x="684964" y="1651000"/>
                    </a:lnTo>
                    <a:lnTo>
                      <a:pt x="684964" y="1771648"/>
                    </a:lnTo>
                    <a:lnTo>
                      <a:pt x="700836" y="1943100"/>
                    </a:lnTo>
                    <a:lnTo>
                      <a:pt x="757988" y="2016124"/>
                    </a:lnTo>
                    <a:lnTo>
                      <a:pt x="716712" y="2022474"/>
                    </a:lnTo>
                    <a:lnTo>
                      <a:pt x="669088" y="1984374"/>
                    </a:lnTo>
                    <a:lnTo>
                      <a:pt x="586536" y="1978024"/>
                    </a:lnTo>
                    <a:lnTo>
                      <a:pt x="575624" y="1981298"/>
                    </a:lnTo>
                    <a:lnTo>
                      <a:pt x="577012" y="1978024"/>
                    </a:lnTo>
                    <a:lnTo>
                      <a:pt x="462712" y="1978024"/>
                    </a:lnTo>
                    <a:lnTo>
                      <a:pt x="367460" y="1971674"/>
                    </a:lnTo>
                    <a:lnTo>
                      <a:pt x="316660" y="1857374"/>
                    </a:lnTo>
                    <a:lnTo>
                      <a:pt x="278564" y="1844674"/>
                    </a:lnTo>
                    <a:lnTo>
                      <a:pt x="189660" y="1755774"/>
                    </a:lnTo>
                    <a:lnTo>
                      <a:pt x="183312" y="1647824"/>
                    </a:lnTo>
                    <a:lnTo>
                      <a:pt x="164260" y="1571624"/>
                    </a:lnTo>
                    <a:lnTo>
                      <a:pt x="246812" y="1431924"/>
                    </a:lnTo>
                    <a:lnTo>
                      <a:pt x="291260" y="1311274"/>
                    </a:lnTo>
                    <a:lnTo>
                      <a:pt x="246812" y="1050924"/>
                    </a:lnTo>
                    <a:lnTo>
                      <a:pt x="24564" y="1031874"/>
                    </a:lnTo>
                    <a:lnTo>
                      <a:pt x="0" y="1045910"/>
                    </a:lnTo>
                    <a:lnTo>
                      <a:pt x="34088" y="841374"/>
                    </a:lnTo>
                    <a:lnTo>
                      <a:pt x="119812" y="803274"/>
                    </a:lnTo>
                    <a:lnTo>
                      <a:pt x="234112" y="793748"/>
                    </a:lnTo>
                    <a:lnTo>
                      <a:pt x="357936" y="727074"/>
                    </a:lnTo>
                    <a:lnTo>
                      <a:pt x="434136" y="622300"/>
                    </a:lnTo>
                    <a:lnTo>
                      <a:pt x="557964" y="593724"/>
                    </a:lnTo>
                    <a:lnTo>
                      <a:pt x="596060" y="479424"/>
                    </a:lnTo>
                    <a:lnTo>
                      <a:pt x="624636" y="393700"/>
                    </a:lnTo>
                    <a:lnTo>
                      <a:pt x="653212" y="203200"/>
                    </a:lnTo>
                    <a:lnTo>
                      <a:pt x="615112" y="98424"/>
                    </a:lnTo>
                    <a:lnTo>
                      <a:pt x="653212" y="3174"/>
                    </a:lnTo>
                    <a:close/>
                  </a:path>
                </a:pathLst>
              </a:custGeom>
              <a:no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49" name="正方形/長方形 348">
              <a:extLst>
                <a:ext uri="{FF2B5EF4-FFF2-40B4-BE49-F238E27FC236}">
                  <a16:creationId xmlns:a16="http://schemas.microsoft.com/office/drawing/2014/main" id="{33A1F1D9-C2A5-431A-A607-033306F69047}"/>
                </a:ext>
              </a:extLst>
            </p:cNvPr>
            <p:cNvSpPr/>
            <p:nvPr/>
          </p:nvSpPr>
          <p:spPr>
            <a:xfrm>
              <a:off x="39781838" y="29265046"/>
              <a:ext cx="1063113" cy="36933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1800" b="1" spc="50" dirty="0">
                  <a:ln w="11430">
                    <a:noFill/>
                  </a:ln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神 奈 川</a:t>
              </a:r>
            </a:p>
          </p:txBody>
        </p:sp>
      </p:grpSp>
      <p:grpSp>
        <p:nvGrpSpPr>
          <p:cNvPr id="417" name="グループ化 416">
            <a:extLst>
              <a:ext uri="{FF2B5EF4-FFF2-40B4-BE49-F238E27FC236}">
                <a16:creationId xmlns:a16="http://schemas.microsoft.com/office/drawing/2014/main" id="{4B3CAB52-0F74-4634-A3B7-C30D2091984E}"/>
              </a:ext>
            </a:extLst>
          </p:cNvPr>
          <p:cNvGrpSpPr/>
          <p:nvPr/>
        </p:nvGrpSpPr>
        <p:grpSpPr>
          <a:xfrm>
            <a:off x="6988155" y="2969896"/>
            <a:ext cx="3414949" cy="4518660"/>
            <a:chOff x="41544240" y="26906220"/>
            <a:chExt cx="3414949" cy="4518660"/>
          </a:xfrm>
        </p:grpSpPr>
        <p:grpSp>
          <p:nvGrpSpPr>
            <p:cNvPr id="418" name="グループ化 417">
              <a:extLst>
                <a:ext uri="{FF2B5EF4-FFF2-40B4-BE49-F238E27FC236}">
                  <a16:creationId xmlns:a16="http://schemas.microsoft.com/office/drawing/2014/main" id="{F55E32C8-F410-43BD-A546-04167A7D98F9}"/>
                </a:ext>
              </a:extLst>
            </p:cNvPr>
            <p:cNvGrpSpPr/>
            <p:nvPr/>
          </p:nvGrpSpPr>
          <p:grpSpPr>
            <a:xfrm>
              <a:off x="41544240" y="26906220"/>
              <a:ext cx="3414949" cy="4518660"/>
              <a:chOff x="41544240" y="26906220"/>
              <a:chExt cx="3414949" cy="4518660"/>
            </a:xfrm>
          </p:grpSpPr>
          <p:grpSp>
            <p:nvGrpSpPr>
              <p:cNvPr id="420" name="グループ化 419">
                <a:extLst>
                  <a:ext uri="{FF2B5EF4-FFF2-40B4-BE49-F238E27FC236}">
                    <a16:creationId xmlns:a16="http://schemas.microsoft.com/office/drawing/2014/main" id="{252AE1C1-0884-4364-A493-4A0B52F7849A}"/>
                  </a:ext>
                </a:extLst>
              </p:cNvPr>
              <p:cNvGrpSpPr/>
              <p:nvPr/>
            </p:nvGrpSpPr>
            <p:grpSpPr>
              <a:xfrm>
                <a:off x="42323537" y="28377356"/>
                <a:ext cx="850844" cy="797720"/>
                <a:chOff x="46050424" y="28377356"/>
                <a:chExt cx="850844" cy="797720"/>
              </a:xfrm>
              <a:solidFill>
                <a:schemeClr val="bg1"/>
              </a:solidFill>
            </p:grpSpPr>
            <p:sp>
              <p:nvSpPr>
                <p:cNvPr id="477" name="フリーフォーム: 図形 476">
                  <a:extLst>
                    <a:ext uri="{FF2B5EF4-FFF2-40B4-BE49-F238E27FC236}">
                      <a16:creationId xmlns:a16="http://schemas.microsoft.com/office/drawing/2014/main" id="{53BDB3DB-0F43-4588-9916-990ABC156879}"/>
                    </a:ext>
                  </a:extLst>
                </p:cNvPr>
                <p:cNvSpPr/>
                <p:nvPr/>
              </p:nvSpPr>
              <p:spPr>
                <a:xfrm>
                  <a:off x="46136084" y="28377356"/>
                  <a:ext cx="312080" cy="242888"/>
                </a:xfrm>
                <a:custGeom>
                  <a:avLst/>
                  <a:gdLst>
                    <a:gd name="connsiteX0" fmla="*/ 209708 w 312080"/>
                    <a:gd name="connsiteY0" fmla="*/ 0 h 242888"/>
                    <a:gd name="connsiteX1" fmla="*/ 247808 w 312080"/>
                    <a:gd name="connsiteY1" fmla="*/ 61912 h 242888"/>
                    <a:gd name="connsiteX2" fmla="*/ 295432 w 312080"/>
                    <a:gd name="connsiteY2" fmla="*/ 71438 h 242888"/>
                    <a:gd name="connsiteX3" fmla="*/ 312080 w 312080"/>
                    <a:gd name="connsiteY3" fmla="*/ 110286 h 242888"/>
                    <a:gd name="connsiteX4" fmla="*/ 193516 w 312080"/>
                    <a:gd name="connsiteY4" fmla="*/ 138112 h 242888"/>
                    <a:gd name="connsiteX5" fmla="*/ 193516 w 312080"/>
                    <a:gd name="connsiteY5" fmla="*/ 192882 h 242888"/>
                    <a:gd name="connsiteX6" fmla="*/ 122080 w 312080"/>
                    <a:gd name="connsiteY6" fmla="*/ 242888 h 242888"/>
                    <a:gd name="connsiteX7" fmla="*/ 60164 w 312080"/>
                    <a:gd name="connsiteY7" fmla="*/ 226220 h 242888"/>
                    <a:gd name="connsiteX8" fmla="*/ 0 w 312080"/>
                    <a:gd name="connsiteY8" fmla="*/ 130242 h 242888"/>
                    <a:gd name="connsiteX9" fmla="*/ 16828 w 312080"/>
                    <a:gd name="connsiteY9" fmla="*/ 114300 h 242888"/>
                    <a:gd name="connsiteX10" fmla="*/ 73976 w 312080"/>
                    <a:gd name="connsiteY10" fmla="*/ 121444 h 242888"/>
                    <a:gd name="connsiteX11" fmla="*/ 143032 w 312080"/>
                    <a:gd name="connsiteY11" fmla="*/ 90488 h 242888"/>
                    <a:gd name="connsiteX12" fmla="*/ 209708 w 312080"/>
                    <a:gd name="connsiteY12" fmla="*/ 0 h 2428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312080" h="242888">
                      <a:moveTo>
                        <a:pt x="209708" y="0"/>
                      </a:moveTo>
                      <a:lnTo>
                        <a:pt x="247808" y="61912"/>
                      </a:lnTo>
                      <a:lnTo>
                        <a:pt x="295432" y="71438"/>
                      </a:lnTo>
                      <a:lnTo>
                        <a:pt x="312080" y="110286"/>
                      </a:lnTo>
                      <a:lnTo>
                        <a:pt x="193516" y="138112"/>
                      </a:lnTo>
                      <a:lnTo>
                        <a:pt x="193516" y="192882"/>
                      </a:lnTo>
                      <a:lnTo>
                        <a:pt x="122080" y="242888"/>
                      </a:lnTo>
                      <a:lnTo>
                        <a:pt x="60164" y="226220"/>
                      </a:lnTo>
                      <a:lnTo>
                        <a:pt x="0" y="130242"/>
                      </a:lnTo>
                      <a:lnTo>
                        <a:pt x="16828" y="114300"/>
                      </a:lnTo>
                      <a:lnTo>
                        <a:pt x="73976" y="121444"/>
                      </a:lnTo>
                      <a:lnTo>
                        <a:pt x="143032" y="90488"/>
                      </a:lnTo>
                      <a:lnTo>
                        <a:pt x="209708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478" name="フリーフォーム: 図形 477">
                  <a:extLst>
                    <a:ext uri="{FF2B5EF4-FFF2-40B4-BE49-F238E27FC236}">
                      <a16:creationId xmlns:a16="http://schemas.microsoft.com/office/drawing/2014/main" id="{413988AD-B835-4F1B-BA22-849A593AEC10}"/>
                    </a:ext>
                  </a:extLst>
                </p:cNvPr>
                <p:cNvSpPr/>
                <p:nvPr/>
              </p:nvSpPr>
              <p:spPr>
                <a:xfrm>
                  <a:off x="46464084" y="28832176"/>
                  <a:ext cx="437184" cy="342900"/>
                </a:xfrm>
                <a:custGeom>
                  <a:avLst/>
                  <a:gdLst>
                    <a:gd name="connsiteX0" fmla="*/ 110784 w 437184"/>
                    <a:gd name="connsiteY0" fmla="*/ 0 h 342900"/>
                    <a:gd name="connsiteX1" fmla="*/ 179840 w 437184"/>
                    <a:gd name="connsiteY1" fmla="*/ 11904 h 342900"/>
                    <a:gd name="connsiteX2" fmla="*/ 191748 w 437184"/>
                    <a:gd name="connsiteY2" fmla="*/ 61912 h 342900"/>
                    <a:gd name="connsiteX3" fmla="*/ 251280 w 437184"/>
                    <a:gd name="connsiteY3" fmla="*/ 54768 h 342900"/>
                    <a:gd name="connsiteX4" fmla="*/ 263184 w 437184"/>
                    <a:gd name="connsiteY4" fmla="*/ 80962 h 342900"/>
                    <a:gd name="connsiteX5" fmla="*/ 322716 w 437184"/>
                    <a:gd name="connsiteY5" fmla="*/ 76200 h 342900"/>
                    <a:gd name="connsiteX6" fmla="*/ 360816 w 437184"/>
                    <a:gd name="connsiteY6" fmla="*/ 102392 h 342900"/>
                    <a:gd name="connsiteX7" fmla="*/ 379868 w 437184"/>
                    <a:gd name="connsiteY7" fmla="*/ 76200 h 342900"/>
                    <a:gd name="connsiteX8" fmla="*/ 420812 w 437184"/>
                    <a:gd name="connsiteY8" fmla="*/ 73868 h 342900"/>
                    <a:gd name="connsiteX9" fmla="*/ 427016 w 437184"/>
                    <a:gd name="connsiteY9" fmla="*/ 83344 h 342900"/>
                    <a:gd name="connsiteX10" fmla="*/ 437184 w 437184"/>
                    <a:gd name="connsiteY10" fmla="*/ 136734 h 342900"/>
                    <a:gd name="connsiteX11" fmla="*/ 405584 w 437184"/>
                    <a:gd name="connsiteY11" fmla="*/ 180974 h 342900"/>
                    <a:gd name="connsiteX12" fmla="*/ 429396 w 437184"/>
                    <a:gd name="connsiteY12" fmla="*/ 247648 h 342900"/>
                    <a:gd name="connsiteX13" fmla="*/ 377008 w 437184"/>
                    <a:gd name="connsiteY13" fmla="*/ 297656 h 342900"/>
                    <a:gd name="connsiteX14" fmla="*/ 388680 w 437184"/>
                    <a:gd name="connsiteY14" fmla="*/ 332670 h 342900"/>
                    <a:gd name="connsiteX15" fmla="*/ 343672 w 437184"/>
                    <a:gd name="connsiteY15" fmla="*/ 342900 h 342900"/>
                    <a:gd name="connsiteX16" fmla="*/ 250800 w 437184"/>
                    <a:gd name="connsiteY16" fmla="*/ 321468 h 342900"/>
                    <a:gd name="connsiteX17" fmla="*/ 224608 w 437184"/>
                    <a:gd name="connsiteY17" fmla="*/ 269080 h 342900"/>
                    <a:gd name="connsiteX18" fmla="*/ 248420 w 437184"/>
                    <a:gd name="connsiteY18" fmla="*/ 230980 h 342900"/>
                    <a:gd name="connsiteX19" fmla="*/ 179364 w 437184"/>
                    <a:gd name="connsiteY19" fmla="*/ 157162 h 342900"/>
                    <a:gd name="connsiteX20" fmla="*/ 107928 w 437184"/>
                    <a:gd name="connsiteY20" fmla="*/ 207168 h 342900"/>
                    <a:gd name="connsiteX21" fmla="*/ 22200 w 437184"/>
                    <a:gd name="connsiteY21" fmla="*/ 204788 h 342900"/>
                    <a:gd name="connsiteX22" fmla="*/ 0 w 437184"/>
                    <a:gd name="connsiteY22" fmla="*/ 174512 h 342900"/>
                    <a:gd name="connsiteX23" fmla="*/ 6012 w 437184"/>
                    <a:gd name="connsiteY23" fmla="*/ 145256 h 342900"/>
                    <a:gd name="connsiteX24" fmla="*/ 60780 w 437184"/>
                    <a:gd name="connsiteY24" fmla="*/ 140492 h 342900"/>
                    <a:gd name="connsiteX25" fmla="*/ 41728 w 437184"/>
                    <a:gd name="connsiteY25" fmla="*/ 76200 h 342900"/>
                    <a:gd name="connsiteX26" fmla="*/ 82212 w 437184"/>
                    <a:gd name="connsiteY26" fmla="*/ 80962 h 342900"/>
                    <a:gd name="connsiteX27" fmla="*/ 82212 w 437184"/>
                    <a:gd name="connsiteY27" fmla="*/ 21430 h 342900"/>
                    <a:gd name="connsiteX28" fmla="*/ 110784 w 437184"/>
                    <a:gd name="connsiteY28" fmla="*/ 0 h 3429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437184" h="342900">
                      <a:moveTo>
                        <a:pt x="110784" y="0"/>
                      </a:moveTo>
                      <a:lnTo>
                        <a:pt x="179840" y="11904"/>
                      </a:lnTo>
                      <a:lnTo>
                        <a:pt x="191748" y="61912"/>
                      </a:lnTo>
                      <a:lnTo>
                        <a:pt x="251280" y="54768"/>
                      </a:lnTo>
                      <a:lnTo>
                        <a:pt x="263184" y="80962"/>
                      </a:lnTo>
                      <a:lnTo>
                        <a:pt x="322716" y="76200"/>
                      </a:lnTo>
                      <a:lnTo>
                        <a:pt x="360816" y="102392"/>
                      </a:lnTo>
                      <a:lnTo>
                        <a:pt x="379868" y="76200"/>
                      </a:lnTo>
                      <a:lnTo>
                        <a:pt x="420812" y="73868"/>
                      </a:lnTo>
                      <a:lnTo>
                        <a:pt x="427016" y="83344"/>
                      </a:lnTo>
                      <a:lnTo>
                        <a:pt x="437184" y="136734"/>
                      </a:lnTo>
                      <a:lnTo>
                        <a:pt x="405584" y="180974"/>
                      </a:lnTo>
                      <a:lnTo>
                        <a:pt x="429396" y="247648"/>
                      </a:lnTo>
                      <a:lnTo>
                        <a:pt x="377008" y="297656"/>
                      </a:lnTo>
                      <a:lnTo>
                        <a:pt x="388680" y="332670"/>
                      </a:lnTo>
                      <a:lnTo>
                        <a:pt x="343672" y="342900"/>
                      </a:lnTo>
                      <a:lnTo>
                        <a:pt x="250800" y="321468"/>
                      </a:lnTo>
                      <a:lnTo>
                        <a:pt x="224608" y="269080"/>
                      </a:lnTo>
                      <a:lnTo>
                        <a:pt x="248420" y="230980"/>
                      </a:lnTo>
                      <a:lnTo>
                        <a:pt x="179364" y="157162"/>
                      </a:lnTo>
                      <a:lnTo>
                        <a:pt x="107928" y="207168"/>
                      </a:lnTo>
                      <a:lnTo>
                        <a:pt x="22200" y="204788"/>
                      </a:lnTo>
                      <a:lnTo>
                        <a:pt x="0" y="174512"/>
                      </a:lnTo>
                      <a:lnTo>
                        <a:pt x="6012" y="145256"/>
                      </a:lnTo>
                      <a:lnTo>
                        <a:pt x="60780" y="140492"/>
                      </a:lnTo>
                      <a:lnTo>
                        <a:pt x="41728" y="76200"/>
                      </a:lnTo>
                      <a:lnTo>
                        <a:pt x="82212" y="80962"/>
                      </a:lnTo>
                      <a:lnTo>
                        <a:pt x="82212" y="21430"/>
                      </a:lnTo>
                      <a:lnTo>
                        <a:pt x="110784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479" name="フリーフォーム: 図形 478">
                  <a:extLst>
                    <a:ext uri="{FF2B5EF4-FFF2-40B4-BE49-F238E27FC236}">
                      <a16:creationId xmlns:a16="http://schemas.microsoft.com/office/drawing/2014/main" id="{FB664040-4709-4BBF-88F6-E566EFC26933}"/>
                    </a:ext>
                  </a:extLst>
                </p:cNvPr>
                <p:cNvSpPr/>
                <p:nvPr/>
              </p:nvSpPr>
              <p:spPr>
                <a:xfrm>
                  <a:off x="46050424" y="28507598"/>
                  <a:ext cx="274416" cy="285426"/>
                </a:xfrm>
                <a:custGeom>
                  <a:avLst/>
                  <a:gdLst>
                    <a:gd name="connsiteX0" fmla="*/ 85660 w 274416"/>
                    <a:gd name="connsiteY0" fmla="*/ 0 h 285426"/>
                    <a:gd name="connsiteX1" fmla="*/ 145824 w 274416"/>
                    <a:gd name="connsiteY1" fmla="*/ 95978 h 285426"/>
                    <a:gd name="connsiteX2" fmla="*/ 196316 w 274416"/>
                    <a:gd name="connsiteY2" fmla="*/ 109572 h 285426"/>
                    <a:gd name="connsiteX3" fmla="*/ 202976 w 274416"/>
                    <a:gd name="connsiteY3" fmla="*/ 143602 h 285426"/>
                    <a:gd name="connsiteX4" fmla="*/ 274416 w 274416"/>
                    <a:gd name="connsiteY4" fmla="*/ 203134 h 285426"/>
                    <a:gd name="connsiteX5" fmla="*/ 262508 w 274416"/>
                    <a:gd name="connsiteY5" fmla="*/ 248378 h 285426"/>
                    <a:gd name="connsiteX6" fmla="*/ 225460 w 274416"/>
                    <a:gd name="connsiteY6" fmla="*/ 285426 h 285426"/>
                    <a:gd name="connsiteX7" fmla="*/ 164876 w 274416"/>
                    <a:gd name="connsiteY7" fmla="*/ 242662 h 285426"/>
                    <a:gd name="connsiteX8" fmla="*/ 12476 w 274416"/>
                    <a:gd name="connsiteY8" fmla="*/ 90262 h 285426"/>
                    <a:gd name="connsiteX9" fmla="*/ 0 w 274416"/>
                    <a:gd name="connsiteY9" fmla="*/ 87382 h 285426"/>
                    <a:gd name="connsiteX10" fmla="*/ 12000 w 274416"/>
                    <a:gd name="connsiteY10" fmla="*/ 69782 h 285426"/>
                    <a:gd name="connsiteX11" fmla="*/ 85660 w 274416"/>
                    <a:gd name="connsiteY11" fmla="*/ 0 h 2854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274416" h="285426">
                      <a:moveTo>
                        <a:pt x="85660" y="0"/>
                      </a:moveTo>
                      <a:lnTo>
                        <a:pt x="145824" y="95978"/>
                      </a:lnTo>
                      <a:lnTo>
                        <a:pt x="196316" y="109572"/>
                      </a:lnTo>
                      <a:lnTo>
                        <a:pt x="202976" y="143602"/>
                      </a:lnTo>
                      <a:lnTo>
                        <a:pt x="274416" y="203134"/>
                      </a:lnTo>
                      <a:lnTo>
                        <a:pt x="262508" y="248378"/>
                      </a:lnTo>
                      <a:lnTo>
                        <a:pt x="225460" y="285426"/>
                      </a:lnTo>
                      <a:lnTo>
                        <a:pt x="164876" y="242662"/>
                      </a:lnTo>
                      <a:lnTo>
                        <a:pt x="12476" y="90262"/>
                      </a:lnTo>
                      <a:lnTo>
                        <a:pt x="0" y="87382"/>
                      </a:lnTo>
                      <a:lnTo>
                        <a:pt x="12000" y="69782"/>
                      </a:lnTo>
                      <a:lnTo>
                        <a:pt x="85660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480" name="フリーフォーム: 図形 479">
                  <a:extLst>
                    <a:ext uri="{FF2B5EF4-FFF2-40B4-BE49-F238E27FC236}">
                      <a16:creationId xmlns:a16="http://schemas.microsoft.com/office/drawing/2014/main" id="{9625DE1F-CA04-4DAD-B5E2-63DFB4370910}"/>
                    </a:ext>
                  </a:extLst>
                </p:cNvPr>
                <p:cNvSpPr/>
                <p:nvPr/>
              </p:nvSpPr>
              <p:spPr>
                <a:xfrm>
                  <a:off x="46415324" y="28585782"/>
                  <a:ext cx="469572" cy="348786"/>
                </a:xfrm>
                <a:custGeom>
                  <a:avLst/>
                  <a:gdLst>
                    <a:gd name="connsiteX0" fmla="*/ 58268 w 469572"/>
                    <a:gd name="connsiteY0" fmla="*/ 0 h 348786"/>
                    <a:gd name="connsiteX1" fmla="*/ 70960 w 469572"/>
                    <a:gd name="connsiteY1" fmla="*/ 15412 h 348786"/>
                    <a:gd name="connsiteX2" fmla="*/ 180500 w 469572"/>
                    <a:gd name="connsiteY2" fmla="*/ 70182 h 348786"/>
                    <a:gd name="connsiteX3" fmla="*/ 230504 w 469572"/>
                    <a:gd name="connsiteY3" fmla="*/ 5886 h 348786"/>
                    <a:gd name="connsiteX4" fmla="*/ 266224 w 469572"/>
                    <a:gd name="connsiteY4" fmla="*/ 20174 h 348786"/>
                    <a:gd name="connsiteX5" fmla="*/ 266224 w 469572"/>
                    <a:gd name="connsiteY5" fmla="*/ 65418 h 348786"/>
                    <a:gd name="connsiteX6" fmla="*/ 366236 w 469572"/>
                    <a:gd name="connsiteY6" fmla="*/ 120186 h 348786"/>
                    <a:gd name="connsiteX7" fmla="*/ 401956 w 469572"/>
                    <a:gd name="connsiteY7" fmla="*/ 120186 h 348786"/>
                    <a:gd name="connsiteX8" fmla="*/ 401956 w 469572"/>
                    <a:gd name="connsiteY8" fmla="*/ 184482 h 348786"/>
                    <a:gd name="connsiteX9" fmla="*/ 390048 w 469572"/>
                    <a:gd name="connsiteY9" fmla="*/ 198768 h 348786"/>
                    <a:gd name="connsiteX10" fmla="*/ 469572 w 469572"/>
                    <a:gd name="connsiteY10" fmla="*/ 320262 h 348786"/>
                    <a:gd name="connsiteX11" fmla="*/ 428628 w 469572"/>
                    <a:gd name="connsiteY11" fmla="*/ 322594 h 348786"/>
                    <a:gd name="connsiteX12" fmla="*/ 409576 w 469572"/>
                    <a:gd name="connsiteY12" fmla="*/ 348786 h 348786"/>
                    <a:gd name="connsiteX13" fmla="*/ 371476 w 469572"/>
                    <a:gd name="connsiteY13" fmla="*/ 322594 h 348786"/>
                    <a:gd name="connsiteX14" fmla="*/ 311944 w 469572"/>
                    <a:gd name="connsiteY14" fmla="*/ 327356 h 348786"/>
                    <a:gd name="connsiteX15" fmla="*/ 300040 w 469572"/>
                    <a:gd name="connsiteY15" fmla="*/ 301162 h 348786"/>
                    <a:gd name="connsiteX16" fmla="*/ 240508 w 469572"/>
                    <a:gd name="connsiteY16" fmla="*/ 308306 h 348786"/>
                    <a:gd name="connsiteX17" fmla="*/ 228600 w 469572"/>
                    <a:gd name="connsiteY17" fmla="*/ 258298 h 348786"/>
                    <a:gd name="connsiteX18" fmla="*/ 159544 w 469572"/>
                    <a:gd name="connsiteY18" fmla="*/ 246394 h 348786"/>
                    <a:gd name="connsiteX19" fmla="*/ 137672 w 469572"/>
                    <a:gd name="connsiteY19" fmla="*/ 262800 h 348786"/>
                    <a:gd name="connsiteX20" fmla="*/ 135732 w 469572"/>
                    <a:gd name="connsiteY20" fmla="*/ 260682 h 348786"/>
                    <a:gd name="connsiteX21" fmla="*/ 119064 w 469572"/>
                    <a:gd name="connsiteY21" fmla="*/ 215438 h 348786"/>
                    <a:gd name="connsiteX22" fmla="*/ 59532 w 469572"/>
                    <a:gd name="connsiteY22" fmla="*/ 186862 h 348786"/>
                    <a:gd name="connsiteX23" fmla="*/ 88108 w 469572"/>
                    <a:gd name="connsiteY23" fmla="*/ 143998 h 348786"/>
                    <a:gd name="connsiteX24" fmla="*/ 71440 w 469572"/>
                    <a:gd name="connsiteY24" fmla="*/ 117806 h 348786"/>
                    <a:gd name="connsiteX25" fmla="*/ 23812 w 469572"/>
                    <a:gd name="connsiteY25" fmla="*/ 153524 h 348786"/>
                    <a:gd name="connsiteX26" fmla="*/ 2380 w 469572"/>
                    <a:gd name="connsiteY26" fmla="*/ 86850 h 348786"/>
                    <a:gd name="connsiteX27" fmla="*/ 0 w 469572"/>
                    <a:gd name="connsiteY27" fmla="*/ 10650 h 348786"/>
                    <a:gd name="connsiteX28" fmla="*/ 54772 w 469572"/>
                    <a:gd name="connsiteY28" fmla="*/ 1124 h 348786"/>
                    <a:gd name="connsiteX29" fmla="*/ 58268 w 469572"/>
                    <a:gd name="connsiteY29" fmla="*/ 0 h 3487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</a:cxnLst>
                  <a:rect l="l" t="t" r="r" b="b"/>
                  <a:pathLst>
                    <a:path w="469572" h="348786">
                      <a:moveTo>
                        <a:pt x="58268" y="0"/>
                      </a:moveTo>
                      <a:lnTo>
                        <a:pt x="70960" y="15412"/>
                      </a:lnTo>
                      <a:lnTo>
                        <a:pt x="180500" y="70182"/>
                      </a:lnTo>
                      <a:lnTo>
                        <a:pt x="230504" y="5886"/>
                      </a:lnTo>
                      <a:lnTo>
                        <a:pt x="266224" y="20174"/>
                      </a:lnTo>
                      <a:lnTo>
                        <a:pt x="266224" y="65418"/>
                      </a:lnTo>
                      <a:lnTo>
                        <a:pt x="366236" y="120186"/>
                      </a:lnTo>
                      <a:lnTo>
                        <a:pt x="401956" y="120186"/>
                      </a:lnTo>
                      <a:lnTo>
                        <a:pt x="401956" y="184482"/>
                      </a:lnTo>
                      <a:lnTo>
                        <a:pt x="390048" y="198768"/>
                      </a:lnTo>
                      <a:lnTo>
                        <a:pt x="469572" y="320262"/>
                      </a:lnTo>
                      <a:lnTo>
                        <a:pt x="428628" y="322594"/>
                      </a:lnTo>
                      <a:lnTo>
                        <a:pt x="409576" y="348786"/>
                      </a:lnTo>
                      <a:lnTo>
                        <a:pt x="371476" y="322594"/>
                      </a:lnTo>
                      <a:lnTo>
                        <a:pt x="311944" y="327356"/>
                      </a:lnTo>
                      <a:lnTo>
                        <a:pt x="300040" y="301162"/>
                      </a:lnTo>
                      <a:lnTo>
                        <a:pt x="240508" y="308306"/>
                      </a:lnTo>
                      <a:lnTo>
                        <a:pt x="228600" y="258298"/>
                      </a:lnTo>
                      <a:lnTo>
                        <a:pt x="159544" y="246394"/>
                      </a:lnTo>
                      <a:lnTo>
                        <a:pt x="137672" y="262800"/>
                      </a:lnTo>
                      <a:lnTo>
                        <a:pt x="135732" y="260682"/>
                      </a:lnTo>
                      <a:lnTo>
                        <a:pt x="119064" y="215438"/>
                      </a:lnTo>
                      <a:lnTo>
                        <a:pt x="59532" y="186862"/>
                      </a:lnTo>
                      <a:lnTo>
                        <a:pt x="88108" y="143998"/>
                      </a:lnTo>
                      <a:lnTo>
                        <a:pt x="71440" y="117806"/>
                      </a:lnTo>
                      <a:lnTo>
                        <a:pt x="23812" y="153524"/>
                      </a:lnTo>
                      <a:lnTo>
                        <a:pt x="2380" y="86850"/>
                      </a:lnTo>
                      <a:cubicBezTo>
                        <a:pt x="1588" y="61450"/>
                        <a:pt x="796" y="36050"/>
                        <a:pt x="0" y="10650"/>
                      </a:cubicBezTo>
                      <a:lnTo>
                        <a:pt x="54772" y="1124"/>
                      </a:lnTo>
                      <a:lnTo>
                        <a:pt x="58268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481" name="フリーフォーム: 図形 480">
                  <a:extLst>
                    <a:ext uri="{FF2B5EF4-FFF2-40B4-BE49-F238E27FC236}">
                      <a16:creationId xmlns:a16="http://schemas.microsoft.com/office/drawing/2014/main" id="{2E4CEA57-9CB4-4ECB-9A91-3F2F291096DB}"/>
                    </a:ext>
                  </a:extLst>
                </p:cNvPr>
                <p:cNvSpPr/>
                <p:nvPr/>
              </p:nvSpPr>
              <p:spPr>
                <a:xfrm>
                  <a:off x="46246740" y="28487642"/>
                  <a:ext cx="226852" cy="213392"/>
                </a:xfrm>
                <a:custGeom>
                  <a:avLst/>
                  <a:gdLst>
                    <a:gd name="connsiteX0" fmla="*/ 201424 w 226852"/>
                    <a:gd name="connsiteY0" fmla="*/ 0 h 213392"/>
                    <a:gd name="connsiteX1" fmla="*/ 213352 w 226852"/>
                    <a:gd name="connsiteY1" fmla="*/ 27826 h 213392"/>
                    <a:gd name="connsiteX2" fmla="*/ 206208 w 226852"/>
                    <a:gd name="connsiteY2" fmla="*/ 73070 h 213392"/>
                    <a:gd name="connsiteX3" fmla="*/ 226852 w 226852"/>
                    <a:gd name="connsiteY3" fmla="*/ 98140 h 213392"/>
                    <a:gd name="connsiteX4" fmla="*/ 223356 w 226852"/>
                    <a:gd name="connsiteY4" fmla="*/ 99264 h 213392"/>
                    <a:gd name="connsiteX5" fmla="*/ 168584 w 226852"/>
                    <a:gd name="connsiteY5" fmla="*/ 108790 h 213392"/>
                    <a:gd name="connsiteX6" fmla="*/ 170804 w 226852"/>
                    <a:gd name="connsiteY6" fmla="*/ 179854 h 213392"/>
                    <a:gd name="connsiteX7" fmla="*/ 66464 w 226852"/>
                    <a:gd name="connsiteY7" fmla="*/ 213392 h 213392"/>
                    <a:gd name="connsiteX8" fmla="*/ 6660 w 226852"/>
                    <a:gd name="connsiteY8" fmla="*/ 163558 h 213392"/>
                    <a:gd name="connsiteX9" fmla="*/ 0 w 226852"/>
                    <a:gd name="connsiteY9" fmla="*/ 129528 h 213392"/>
                    <a:gd name="connsiteX10" fmla="*/ 11424 w 226852"/>
                    <a:gd name="connsiteY10" fmla="*/ 132602 h 213392"/>
                    <a:gd name="connsiteX11" fmla="*/ 82860 w 226852"/>
                    <a:gd name="connsiteY11" fmla="*/ 82596 h 213392"/>
                    <a:gd name="connsiteX12" fmla="*/ 82860 w 226852"/>
                    <a:gd name="connsiteY12" fmla="*/ 27826 h 213392"/>
                    <a:gd name="connsiteX13" fmla="*/ 201424 w 226852"/>
                    <a:gd name="connsiteY13" fmla="*/ 0 h 2133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226852" h="213392">
                      <a:moveTo>
                        <a:pt x="201424" y="0"/>
                      </a:moveTo>
                      <a:lnTo>
                        <a:pt x="213352" y="27826"/>
                      </a:lnTo>
                      <a:lnTo>
                        <a:pt x="206208" y="73070"/>
                      </a:lnTo>
                      <a:lnTo>
                        <a:pt x="226852" y="98140"/>
                      </a:lnTo>
                      <a:lnTo>
                        <a:pt x="223356" y="99264"/>
                      </a:lnTo>
                      <a:lnTo>
                        <a:pt x="168584" y="108790"/>
                      </a:lnTo>
                      <a:lnTo>
                        <a:pt x="170804" y="179854"/>
                      </a:lnTo>
                      <a:lnTo>
                        <a:pt x="66464" y="213392"/>
                      </a:lnTo>
                      <a:lnTo>
                        <a:pt x="6660" y="163558"/>
                      </a:lnTo>
                      <a:lnTo>
                        <a:pt x="0" y="129528"/>
                      </a:lnTo>
                      <a:lnTo>
                        <a:pt x="11424" y="132602"/>
                      </a:lnTo>
                      <a:lnTo>
                        <a:pt x="82860" y="82596"/>
                      </a:lnTo>
                      <a:lnTo>
                        <a:pt x="82860" y="27826"/>
                      </a:lnTo>
                      <a:lnTo>
                        <a:pt x="201424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482" name="フリーフォーム: 図形 481">
                  <a:extLst>
                    <a:ext uri="{FF2B5EF4-FFF2-40B4-BE49-F238E27FC236}">
                      <a16:creationId xmlns:a16="http://schemas.microsoft.com/office/drawing/2014/main" id="{CCB2CDB5-F6C2-4963-AB85-40CF402BEEB8}"/>
                    </a:ext>
                  </a:extLst>
                </p:cNvPr>
                <p:cNvSpPr/>
                <p:nvPr/>
              </p:nvSpPr>
              <p:spPr>
                <a:xfrm>
                  <a:off x="46275884" y="28667496"/>
                  <a:ext cx="277112" cy="339192"/>
                </a:xfrm>
                <a:custGeom>
                  <a:avLst/>
                  <a:gdLst>
                    <a:gd name="connsiteX0" fmla="*/ 141660 w 277112"/>
                    <a:gd name="connsiteY0" fmla="*/ 0 h 339192"/>
                    <a:gd name="connsiteX1" fmla="*/ 141820 w 277112"/>
                    <a:gd name="connsiteY1" fmla="*/ 5136 h 339192"/>
                    <a:gd name="connsiteX2" fmla="*/ 163252 w 277112"/>
                    <a:gd name="connsiteY2" fmla="*/ 71810 h 339192"/>
                    <a:gd name="connsiteX3" fmla="*/ 210880 w 277112"/>
                    <a:gd name="connsiteY3" fmla="*/ 36092 h 339192"/>
                    <a:gd name="connsiteX4" fmla="*/ 227548 w 277112"/>
                    <a:gd name="connsiteY4" fmla="*/ 62284 h 339192"/>
                    <a:gd name="connsiteX5" fmla="*/ 198972 w 277112"/>
                    <a:gd name="connsiteY5" fmla="*/ 105148 h 339192"/>
                    <a:gd name="connsiteX6" fmla="*/ 258504 w 277112"/>
                    <a:gd name="connsiteY6" fmla="*/ 133724 h 339192"/>
                    <a:gd name="connsiteX7" fmla="*/ 275172 w 277112"/>
                    <a:gd name="connsiteY7" fmla="*/ 178968 h 339192"/>
                    <a:gd name="connsiteX8" fmla="*/ 277112 w 277112"/>
                    <a:gd name="connsiteY8" fmla="*/ 181086 h 339192"/>
                    <a:gd name="connsiteX9" fmla="*/ 270412 w 277112"/>
                    <a:gd name="connsiteY9" fmla="*/ 186110 h 339192"/>
                    <a:gd name="connsiteX10" fmla="*/ 270412 w 277112"/>
                    <a:gd name="connsiteY10" fmla="*/ 245642 h 339192"/>
                    <a:gd name="connsiteX11" fmla="*/ 229928 w 277112"/>
                    <a:gd name="connsiteY11" fmla="*/ 240880 h 339192"/>
                    <a:gd name="connsiteX12" fmla="*/ 248980 w 277112"/>
                    <a:gd name="connsiteY12" fmla="*/ 305172 h 339192"/>
                    <a:gd name="connsiteX13" fmla="*/ 194212 w 277112"/>
                    <a:gd name="connsiteY13" fmla="*/ 309936 h 339192"/>
                    <a:gd name="connsiteX14" fmla="*/ 188200 w 277112"/>
                    <a:gd name="connsiteY14" fmla="*/ 339192 h 339192"/>
                    <a:gd name="connsiteX15" fmla="*/ 184208 w 277112"/>
                    <a:gd name="connsiteY15" fmla="*/ 333748 h 339192"/>
                    <a:gd name="connsiteX16" fmla="*/ 127060 w 277112"/>
                    <a:gd name="connsiteY16" fmla="*/ 333748 h 339192"/>
                    <a:gd name="connsiteX17" fmla="*/ 15028 w 277112"/>
                    <a:gd name="connsiteY17" fmla="*/ 263326 h 339192"/>
                    <a:gd name="connsiteX18" fmla="*/ 15616 w 277112"/>
                    <a:gd name="connsiteY18" fmla="*/ 258024 h 339192"/>
                    <a:gd name="connsiteX19" fmla="*/ 68956 w 277112"/>
                    <a:gd name="connsiteY19" fmla="*/ 258024 h 339192"/>
                    <a:gd name="connsiteX20" fmla="*/ 68956 w 277112"/>
                    <a:gd name="connsiteY20" fmla="*/ 174204 h 339192"/>
                    <a:gd name="connsiteX21" fmla="*/ 0 w 277112"/>
                    <a:gd name="connsiteY21" fmla="*/ 125528 h 339192"/>
                    <a:gd name="connsiteX22" fmla="*/ 37048 w 277112"/>
                    <a:gd name="connsiteY22" fmla="*/ 88480 h 339192"/>
                    <a:gd name="connsiteX23" fmla="*/ 48956 w 277112"/>
                    <a:gd name="connsiteY23" fmla="*/ 43236 h 339192"/>
                    <a:gd name="connsiteX24" fmla="*/ 37320 w 277112"/>
                    <a:gd name="connsiteY24" fmla="*/ 33538 h 339192"/>
                    <a:gd name="connsiteX25" fmla="*/ 141660 w 277112"/>
                    <a:gd name="connsiteY25" fmla="*/ 0 h 3391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277112" h="339192">
                      <a:moveTo>
                        <a:pt x="141660" y="0"/>
                      </a:moveTo>
                      <a:lnTo>
                        <a:pt x="141820" y="5136"/>
                      </a:lnTo>
                      <a:lnTo>
                        <a:pt x="163252" y="71810"/>
                      </a:lnTo>
                      <a:lnTo>
                        <a:pt x="210880" y="36092"/>
                      </a:lnTo>
                      <a:lnTo>
                        <a:pt x="227548" y="62284"/>
                      </a:lnTo>
                      <a:lnTo>
                        <a:pt x="198972" y="105148"/>
                      </a:lnTo>
                      <a:lnTo>
                        <a:pt x="258504" y="133724"/>
                      </a:lnTo>
                      <a:lnTo>
                        <a:pt x="275172" y="178968"/>
                      </a:lnTo>
                      <a:lnTo>
                        <a:pt x="277112" y="181086"/>
                      </a:lnTo>
                      <a:lnTo>
                        <a:pt x="270412" y="186110"/>
                      </a:lnTo>
                      <a:lnTo>
                        <a:pt x="270412" y="245642"/>
                      </a:lnTo>
                      <a:lnTo>
                        <a:pt x="229928" y="240880"/>
                      </a:lnTo>
                      <a:lnTo>
                        <a:pt x="248980" y="305172"/>
                      </a:lnTo>
                      <a:lnTo>
                        <a:pt x="194212" y="309936"/>
                      </a:lnTo>
                      <a:lnTo>
                        <a:pt x="188200" y="339192"/>
                      </a:lnTo>
                      <a:lnTo>
                        <a:pt x="184208" y="333748"/>
                      </a:lnTo>
                      <a:lnTo>
                        <a:pt x="127060" y="333748"/>
                      </a:lnTo>
                      <a:lnTo>
                        <a:pt x="15028" y="263326"/>
                      </a:lnTo>
                      <a:lnTo>
                        <a:pt x="15616" y="258024"/>
                      </a:lnTo>
                      <a:lnTo>
                        <a:pt x="68956" y="258024"/>
                      </a:lnTo>
                      <a:lnTo>
                        <a:pt x="68956" y="174204"/>
                      </a:lnTo>
                      <a:lnTo>
                        <a:pt x="0" y="125528"/>
                      </a:lnTo>
                      <a:lnTo>
                        <a:pt x="37048" y="88480"/>
                      </a:lnTo>
                      <a:lnTo>
                        <a:pt x="48956" y="43236"/>
                      </a:lnTo>
                      <a:lnTo>
                        <a:pt x="37320" y="33538"/>
                      </a:lnTo>
                      <a:lnTo>
                        <a:pt x="141660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</p:grpSp>
          <p:grpSp>
            <p:nvGrpSpPr>
              <p:cNvPr id="421" name="グループ化 420">
                <a:extLst>
                  <a:ext uri="{FF2B5EF4-FFF2-40B4-BE49-F238E27FC236}">
                    <a16:creationId xmlns:a16="http://schemas.microsoft.com/office/drawing/2014/main" id="{30C67BB3-F17F-454D-9FC1-8B4E87AA36F5}"/>
                  </a:ext>
                </a:extLst>
              </p:cNvPr>
              <p:cNvGrpSpPr/>
              <p:nvPr/>
            </p:nvGrpSpPr>
            <p:grpSpPr>
              <a:xfrm>
                <a:off x="41544240" y="26906220"/>
                <a:ext cx="3413760" cy="4518660"/>
                <a:chOff x="41544240" y="26906220"/>
                <a:chExt cx="3413760" cy="4518660"/>
              </a:xfrm>
              <a:solidFill>
                <a:schemeClr val="bg1"/>
              </a:solidFill>
            </p:grpSpPr>
            <p:sp>
              <p:nvSpPr>
                <p:cNvPr id="423" name="フリーフォーム: 図形 422">
                  <a:extLst>
                    <a:ext uri="{FF2B5EF4-FFF2-40B4-BE49-F238E27FC236}">
                      <a16:creationId xmlns:a16="http://schemas.microsoft.com/office/drawing/2014/main" id="{E084905D-B651-415B-AC85-1EB474F124C2}"/>
                    </a:ext>
                  </a:extLst>
                </p:cNvPr>
                <p:cNvSpPr/>
                <p:nvPr/>
              </p:nvSpPr>
              <p:spPr>
                <a:xfrm>
                  <a:off x="41587580" y="26906220"/>
                  <a:ext cx="547616" cy="709136"/>
                </a:xfrm>
                <a:custGeom>
                  <a:avLst/>
                  <a:gdLst>
                    <a:gd name="connsiteX0" fmla="*/ 67148 w 547616"/>
                    <a:gd name="connsiteY0" fmla="*/ 0 h 709136"/>
                    <a:gd name="connsiteX1" fmla="*/ 135728 w 547616"/>
                    <a:gd name="connsiteY1" fmla="*/ 152400 h 709136"/>
                    <a:gd name="connsiteX2" fmla="*/ 211928 w 547616"/>
                    <a:gd name="connsiteY2" fmla="*/ 243840 h 709136"/>
                    <a:gd name="connsiteX3" fmla="*/ 303368 w 547616"/>
                    <a:gd name="connsiteY3" fmla="*/ 304800 h 709136"/>
                    <a:gd name="connsiteX4" fmla="*/ 364328 w 547616"/>
                    <a:gd name="connsiteY4" fmla="*/ 472440 h 709136"/>
                    <a:gd name="connsiteX5" fmla="*/ 478628 w 547616"/>
                    <a:gd name="connsiteY5" fmla="*/ 502920 h 709136"/>
                    <a:gd name="connsiteX6" fmla="*/ 486248 w 547616"/>
                    <a:gd name="connsiteY6" fmla="*/ 609600 h 709136"/>
                    <a:gd name="connsiteX7" fmla="*/ 547616 w 547616"/>
                    <a:gd name="connsiteY7" fmla="*/ 652086 h 709136"/>
                    <a:gd name="connsiteX8" fmla="*/ 498632 w 547616"/>
                    <a:gd name="connsiteY8" fmla="*/ 668656 h 709136"/>
                    <a:gd name="connsiteX9" fmla="*/ 498632 w 547616"/>
                    <a:gd name="connsiteY9" fmla="*/ 687704 h 709136"/>
                    <a:gd name="connsiteX10" fmla="*/ 448628 w 547616"/>
                    <a:gd name="connsiteY10" fmla="*/ 704374 h 709136"/>
                    <a:gd name="connsiteX11" fmla="*/ 417668 w 547616"/>
                    <a:gd name="connsiteY11" fmla="*/ 692468 h 709136"/>
                    <a:gd name="connsiteX12" fmla="*/ 386716 w 547616"/>
                    <a:gd name="connsiteY12" fmla="*/ 709136 h 709136"/>
                    <a:gd name="connsiteX13" fmla="*/ 304636 w 547616"/>
                    <a:gd name="connsiteY13" fmla="*/ 699560 h 709136"/>
                    <a:gd name="connsiteX14" fmla="*/ 285272 w 547616"/>
                    <a:gd name="connsiteY14" fmla="*/ 663892 h 709136"/>
                    <a:gd name="connsiteX15" fmla="*/ 213832 w 547616"/>
                    <a:gd name="connsiteY15" fmla="*/ 606744 h 709136"/>
                    <a:gd name="connsiteX16" fmla="*/ 128108 w 547616"/>
                    <a:gd name="connsiteY16" fmla="*/ 421004 h 709136"/>
                    <a:gd name="connsiteX17" fmla="*/ 132872 w 547616"/>
                    <a:gd name="connsiteY17" fmla="*/ 240030 h 709136"/>
                    <a:gd name="connsiteX18" fmla="*/ 61432 w 547616"/>
                    <a:gd name="connsiteY18" fmla="*/ 201930 h 709136"/>
                    <a:gd name="connsiteX19" fmla="*/ 0 w 547616"/>
                    <a:gd name="connsiteY19" fmla="*/ 74344 h 709136"/>
                    <a:gd name="connsiteX20" fmla="*/ 6188 w 547616"/>
                    <a:gd name="connsiteY20" fmla="*/ 76200 h 709136"/>
                    <a:gd name="connsiteX21" fmla="*/ 6188 w 547616"/>
                    <a:gd name="connsiteY21" fmla="*/ 15240 h 709136"/>
                    <a:gd name="connsiteX22" fmla="*/ 67148 w 547616"/>
                    <a:gd name="connsiteY22" fmla="*/ 0 h 7091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547616" h="709136">
                      <a:moveTo>
                        <a:pt x="67148" y="0"/>
                      </a:moveTo>
                      <a:lnTo>
                        <a:pt x="135728" y="152400"/>
                      </a:lnTo>
                      <a:lnTo>
                        <a:pt x="211928" y="243840"/>
                      </a:lnTo>
                      <a:lnTo>
                        <a:pt x="303368" y="304800"/>
                      </a:lnTo>
                      <a:lnTo>
                        <a:pt x="364328" y="472440"/>
                      </a:lnTo>
                      <a:lnTo>
                        <a:pt x="478628" y="502920"/>
                      </a:lnTo>
                      <a:lnTo>
                        <a:pt x="486248" y="609600"/>
                      </a:lnTo>
                      <a:lnTo>
                        <a:pt x="547616" y="652086"/>
                      </a:lnTo>
                      <a:lnTo>
                        <a:pt x="498632" y="668656"/>
                      </a:lnTo>
                      <a:lnTo>
                        <a:pt x="498632" y="687704"/>
                      </a:lnTo>
                      <a:cubicBezTo>
                        <a:pt x="465920" y="697520"/>
                        <a:pt x="482608" y="692016"/>
                        <a:pt x="448628" y="704374"/>
                      </a:cubicBezTo>
                      <a:lnTo>
                        <a:pt x="417668" y="692468"/>
                      </a:lnTo>
                      <a:lnTo>
                        <a:pt x="386716" y="709136"/>
                      </a:lnTo>
                      <a:lnTo>
                        <a:pt x="304636" y="699560"/>
                      </a:lnTo>
                      <a:lnTo>
                        <a:pt x="285272" y="663892"/>
                      </a:lnTo>
                      <a:lnTo>
                        <a:pt x="213832" y="606744"/>
                      </a:lnTo>
                      <a:lnTo>
                        <a:pt x="128108" y="421004"/>
                      </a:lnTo>
                      <a:lnTo>
                        <a:pt x="132872" y="240030"/>
                      </a:lnTo>
                      <a:lnTo>
                        <a:pt x="61432" y="201930"/>
                      </a:lnTo>
                      <a:lnTo>
                        <a:pt x="0" y="74344"/>
                      </a:lnTo>
                      <a:lnTo>
                        <a:pt x="6188" y="76200"/>
                      </a:lnTo>
                      <a:lnTo>
                        <a:pt x="6188" y="15240"/>
                      </a:lnTo>
                      <a:lnTo>
                        <a:pt x="67148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424" name="フリーフォーム: 図形 423">
                  <a:extLst>
                    <a:ext uri="{FF2B5EF4-FFF2-40B4-BE49-F238E27FC236}">
                      <a16:creationId xmlns:a16="http://schemas.microsoft.com/office/drawing/2014/main" id="{512BEA54-0CB5-4FBB-8285-6184D638BEEB}"/>
                    </a:ext>
                  </a:extLst>
                </p:cNvPr>
                <p:cNvSpPr/>
                <p:nvPr/>
              </p:nvSpPr>
              <p:spPr>
                <a:xfrm>
                  <a:off x="43391684" y="27637740"/>
                  <a:ext cx="228052" cy="210980"/>
                </a:xfrm>
                <a:custGeom>
                  <a:avLst/>
                  <a:gdLst>
                    <a:gd name="connsiteX0" fmla="*/ 114704 w 228052"/>
                    <a:gd name="connsiteY0" fmla="*/ 0 h 210980"/>
                    <a:gd name="connsiteX1" fmla="*/ 211340 w 228052"/>
                    <a:gd name="connsiteY1" fmla="*/ 0 h 210980"/>
                    <a:gd name="connsiteX2" fmla="*/ 180428 w 228052"/>
                    <a:gd name="connsiteY2" fmla="*/ 80010 h 210980"/>
                    <a:gd name="connsiteX3" fmla="*/ 178048 w 228052"/>
                    <a:gd name="connsiteY3" fmla="*/ 113348 h 210980"/>
                    <a:gd name="connsiteX4" fmla="*/ 228052 w 228052"/>
                    <a:gd name="connsiteY4" fmla="*/ 146684 h 210980"/>
                    <a:gd name="connsiteX5" fmla="*/ 201860 w 228052"/>
                    <a:gd name="connsiteY5" fmla="*/ 180024 h 210980"/>
                    <a:gd name="connsiteX6" fmla="*/ 170904 w 228052"/>
                    <a:gd name="connsiteY6" fmla="*/ 163354 h 210980"/>
                    <a:gd name="connsiteX7" fmla="*/ 85180 w 228052"/>
                    <a:gd name="connsiteY7" fmla="*/ 210980 h 210980"/>
                    <a:gd name="connsiteX8" fmla="*/ 106612 w 228052"/>
                    <a:gd name="connsiteY8" fmla="*/ 132398 h 210980"/>
                    <a:gd name="connsiteX9" fmla="*/ 0 w 228052"/>
                    <a:gd name="connsiteY9" fmla="*/ 24148 h 210980"/>
                    <a:gd name="connsiteX10" fmla="*/ 114704 w 228052"/>
                    <a:gd name="connsiteY10" fmla="*/ 0 h 2109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28052" h="210980">
                      <a:moveTo>
                        <a:pt x="114704" y="0"/>
                      </a:moveTo>
                      <a:lnTo>
                        <a:pt x="211340" y="0"/>
                      </a:lnTo>
                      <a:lnTo>
                        <a:pt x="180428" y="80010"/>
                      </a:lnTo>
                      <a:lnTo>
                        <a:pt x="178048" y="113348"/>
                      </a:lnTo>
                      <a:lnTo>
                        <a:pt x="228052" y="146684"/>
                      </a:lnTo>
                      <a:lnTo>
                        <a:pt x="201860" y="180024"/>
                      </a:lnTo>
                      <a:lnTo>
                        <a:pt x="170904" y="163354"/>
                      </a:lnTo>
                      <a:lnTo>
                        <a:pt x="85180" y="210980"/>
                      </a:lnTo>
                      <a:lnTo>
                        <a:pt x="106612" y="132398"/>
                      </a:lnTo>
                      <a:lnTo>
                        <a:pt x="0" y="24148"/>
                      </a:lnTo>
                      <a:lnTo>
                        <a:pt x="114704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425" name="フリーフォーム: 図形 424">
                  <a:extLst>
                    <a:ext uri="{FF2B5EF4-FFF2-40B4-BE49-F238E27FC236}">
                      <a16:creationId xmlns:a16="http://schemas.microsoft.com/office/drawing/2014/main" id="{FBE87B9E-8F2C-4356-A806-988BAA8CDE00}"/>
                    </a:ext>
                  </a:extLst>
                </p:cNvPr>
                <p:cNvSpPr/>
                <p:nvPr/>
              </p:nvSpPr>
              <p:spPr>
                <a:xfrm>
                  <a:off x="42269568" y="27650480"/>
                  <a:ext cx="450772" cy="233958"/>
                </a:xfrm>
                <a:custGeom>
                  <a:avLst/>
                  <a:gdLst>
                    <a:gd name="connsiteX0" fmla="*/ 91744 w 450772"/>
                    <a:gd name="connsiteY0" fmla="*/ 0 h 233958"/>
                    <a:gd name="connsiteX1" fmla="*/ 230980 w 450772"/>
                    <a:gd name="connsiteY1" fmla="*/ 78700 h 233958"/>
                    <a:gd name="connsiteX2" fmla="*/ 307180 w 450772"/>
                    <a:gd name="connsiteY2" fmla="*/ 78700 h 233958"/>
                    <a:gd name="connsiteX3" fmla="*/ 391000 w 450772"/>
                    <a:gd name="connsiteY3" fmla="*/ 101560 h 233958"/>
                    <a:gd name="connsiteX4" fmla="*/ 450772 w 450772"/>
                    <a:gd name="connsiteY4" fmla="*/ 203172 h 233958"/>
                    <a:gd name="connsiteX5" fmla="*/ 411956 w 450772"/>
                    <a:gd name="connsiteY5" fmla="*/ 233958 h 233958"/>
                    <a:gd name="connsiteX6" fmla="*/ 392908 w 450772"/>
                    <a:gd name="connsiteY6" fmla="*/ 233958 h 233958"/>
                    <a:gd name="connsiteX7" fmla="*/ 328612 w 450772"/>
                    <a:gd name="connsiteY7" fmla="*/ 193476 h 233958"/>
                    <a:gd name="connsiteX8" fmla="*/ 257176 w 450772"/>
                    <a:gd name="connsiteY8" fmla="*/ 193476 h 233958"/>
                    <a:gd name="connsiteX9" fmla="*/ 171452 w 450772"/>
                    <a:gd name="connsiteY9" fmla="*/ 183952 h 233958"/>
                    <a:gd name="connsiteX10" fmla="*/ 130968 w 450772"/>
                    <a:gd name="connsiteY10" fmla="*/ 155376 h 233958"/>
                    <a:gd name="connsiteX11" fmla="*/ 88108 w 450772"/>
                    <a:gd name="connsiteY11" fmla="*/ 150614 h 233958"/>
                    <a:gd name="connsiteX12" fmla="*/ 7144 w 450772"/>
                    <a:gd name="connsiteY12" fmla="*/ 138708 h 233958"/>
                    <a:gd name="connsiteX13" fmla="*/ 0 w 450772"/>
                    <a:gd name="connsiteY13" fmla="*/ 74414 h 233958"/>
                    <a:gd name="connsiteX14" fmla="*/ 52388 w 450772"/>
                    <a:gd name="connsiteY14" fmla="*/ 50600 h 233958"/>
                    <a:gd name="connsiteX15" fmla="*/ 66676 w 450772"/>
                    <a:gd name="connsiteY15" fmla="*/ 14884 h 233958"/>
                    <a:gd name="connsiteX16" fmla="*/ 91744 w 450772"/>
                    <a:gd name="connsiteY16" fmla="*/ 0 h 2339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450772" h="233958">
                      <a:moveTo>
                        <a:pt x="91744" y="0"/>
                      </a:moveTo>
                      <a:lnTo>
                        <a:pt x="230980" y="78700"/>
                      </a:lnTo>
                      <a:lnTo>
                        <a:pt x="307180" y="78700"/>
                      </a:lnTo>
                      <a:lnTo>
                        <a:pt x="391000" y="101560"/>
                      </a:lnTo>
                      <a:lnTo>
                        <a:pt x="450772" y="203172"/>
                      </a:lnTo>
                      <a:lnTo>
                        <a:pt x="411956" y="233958"/>
                      </a:lnTo>
                      <a:lnTo>
                        <a:pt x="392908" y="233958"/>
                      </a:lnTo>
                      <a:lnTo>
                        <a:pt x="328612" y="193476"/>
                      </a:lnTo>
                      <a:lnTo>
                        <a:pt x="257176" y="193476"/>
                      </a:lnTo>
                      <a:lnTo>
                        <a:pt x="171452" y="183952"/>
                      </a:lnTo>
                      <a:lnTo>
                        <a:pt x="130968" y="155376"/>
                      </a:lnTo>
                      <a:lnTo>
                        <a:pt x="88108" y="150614"/>
                      </a:lnTo>
                      <a:lnTo>
                        <a:pt x="7144" y="138708"/>
                      </a:lnTo>
                      <a:lnTo>
                        <a:pt x="0" y="74414"/>
                      </a:lnTo>
                      <a:lnTo>
                        <a:pt x="52388" y="50600"/>
                      </a:lnTo>
                      <a:lnTo>
                        <a:pt x="66676" y="14884"/>
                      </a:lnTo>
                      <a:lnTo>
                        <a:pt x="91744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426" name="フリーフォーム: 図形 425">
                  <a:extLst>
                    <a:ext uri="{FF2B5EF4-FFF2-40B4-BE49-F238E27FC236}">
                      <a16:creationId xmlns:a16="http://schemas.microsoft.com/office/drawing/2014/main" id="{79353EF7-82A5-4971-BCF3-FDA9D681FB20}"/>
                    </a:ext>
                  </a:extLst>
                </p:cNvPr>
                <p:cNvSpPr/>
                <p:nvPr/>
              </p:nvSpPr>
              <p:spPr>
                <a:xfrm>
                  <a:off x="42792760" y="27767280"/>
                  <a:ext cx="381520" cy="276700"/>
                </a:xfrm>
                <a:custGeom>
                  <a:avLst/>
                  <a:gdLst>
                    <a:gd name="connsiteX0" fmla="*/ 302148 w 381520"/>
                    <a:gd name="connsiteY0" fmla="*/ 0 h 276700"/>
                    <a:gd name="connsiteX1" fmla="*/ 355488 w 381520"/>
                    <a:gd name="connsiteY1" fmla="*/ 0 h 276700"/>
                    <a:gd name="connsiteX2" fmla="*/ 381520 w 381520"/>
                    <a:gd name="connsiteY2" fmla="*/ 11156 h 276700"/>
                    <a:gd name="connsiteX3" fmla="*/ 319772 w 381520"/>
                    <a:gd name="connsiteY3" fmla="*/ 95726 h 276700"/>
                    <a:gd name="connsiteX4" fmla="*/ 357872 w 381520"/>
                    <a:gd name="connsiteY4" fmla="*/ 143352 h 276700"/>
                    <a:gd name="connsiteX5" fmla="*/ 338820 w 381520"/>
                    <a:gd name="connsiteY5" fmla="*/ 210026 h 276700"/>
                    <a:gd name="connsiteX6" fmla="*/ 298340 w 381520"/>
                    <a:gd name="connsiteY6" fmla="*/ 186214 h 276700"/>
                    <a:gd name="connsiteX7" fmla="*/ 265004 w 381520"/>
                    <a:gd name="connsiteY7" fmla="*/ 276700 h 276700"/>
                    <a:gd name="connsiteX8" fmla="*/ 205472 w 381520"/>
                    <a:gd name="connsiteY8" fmla="*/ 164784 h 276700"/>
                    <a:gd name="connsiteX9" fmla="*/ 198328 w 381520"/>
                    <a:gd name="connsiteY9" fmla="*/ 131444 h 276700"/>
                    <a:gd name="connsiteX10" fmla="*/ 169752 w 381520"/>
                    <a:gd name="connsiteY10" fmla="*/ 119540 h 276700"/>
                    <a:gd name="connsiteX11" fmla="*/ 79264 w 381520"/>
                    <a:gd name="connsiteY11" fmla="*/ 138588 h 276700"/>
                    <a:gd name="connsiteX12" fmla="*/ 0 w 381520"/>
                    <a:gd name="connsiteY12" fmla="*/ 87778 h 276700"/>
                    <a:gd name="connsiteX13" fmla="*/ 88788 w 381520"/>
                    <a:gd name="connsiteY13" fmla="*/ 45720 h 276700"/>
                    <a:gd name="connsiteX14" fmla="*/ 149748 w 381520"/>
                    <a:gd name="connsiteY14" fmla="*/ 53340 h 276700"/>
                    <a:gd name="connsiteX15" fmla="*/ 233568 w 381520"/>
                    <a:gd name="connsiteY15" fmla="*/ 53340 h 276700"/>
                    <a:gd name="connsiteX16" fmla="*/ 302148 w 381520"/>
                    <a:gd name="connsiteY16" fmla="*/ 0 h 2767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381520" h="276700">
                      <a:moveTo>
                        <a:pt x="302148" y="0"/>
                      </a:moveTo>
                      <a:lnTo>
                        <a:pt x="355488" y="0"/>
                      </a:lnTo>
                      <a:lnTo>
                        <a:pt x="381520" y="11156"/>
                      </a:lnTo>
                      <a:lnTo>
                        <a:pt x="319772" y="95726"/>
                      </a:lnTo>
                      <a:lnTo>
                        <a:pt x="357872" y="143352"/>
                      </a:lnTo>
                      <a:lnTo>
                        <a:pt x="338820" y="210026"/>
                      </a:lnTo>
                      <a:lnTo>
                        <a:pt x="298340" y="186214"/>
                      </a:lnTo>
                      <a:lnTo>
                        <a:pt x="265004" y="276700"/>
                      </a:lnTo>
                      <a:lnTo>
                        <a:pt x="205472" y="164784"/>
                      </a:lnTo>
                      <a:lnTo>
                        <a:pt x="198328" y="131444"/>
                      </a:lnTo>
                      <a:lnTo>
                        <a:pt x="169752" y="119540"/>
                      </a:lnTo>
                      <a:lnTo>
                        <a:pt x="79264" y="138588"/>
                      </a:lnTo>
                      <a:lnTo>
                        <a:pt x="0" y="87778"/>
                      </a:lnTo>
                      <a:lnTo>
                        <a:pt x="88788" y="45720"/>
                      </a:lnTo>
                      <a:lnTo>
                        <a:pt x="149748" y="53340"/>
                      </a:lnTo>
                      <a:lnTo>
                        <a:pt x="233568" y="53340"/>
                      </a:lnTo>
                      <a:lnTo>
                        <a:pt x="302148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427" name="フリーフォーム: 図形 426">
                  <a:extLst>
                    <a:ext uri="{FF2B5EF4-FFF2-40B4-BE49-F238E27FC236}">
                      <a16:creationId xmlns:a16="http://schemas.microsoft.com/office/drawing/2014/main" id="{F186F59B-C182-433F-AA36-97F9F05E6228}"/>
                    </a:ext>
                  </a:extLst>
                </p:cNvPr>
                <p:cNvSpPr/>
                <p:nvPr/>
              </p:nvSpPr>
              <p:spPr>
                <a:xfrm>
                  <a:off x="41925240" y="27867768"/>
                  <a:ext cx="363380" cy="359570"/>
                </a:xfrm>
                <a:custGeom>
                  <a:avLst/>
                  <a:gdLst>
                    <a:gd name="connsiteX0" fmla="*/ 113348 w 363380"/>
                    <a:gd name="connsiteY0" fmla="*/ 0 h 359570"/>
                    <a:gd name="connsiteX1" fmla="*/ 206216 w 363380"/>
                    <a:gd name="connsiteY1" fmla="*/ 35720 h 359570"/>
                    <a:gd name="connsiteX2" fmla="*/ 203836 w 363380"/>
                    <a:gd name="connsiteY2" fmla="*/ 102396 h 359570"/>
                    <a:gd name="connsiteX3" fmla="*/ 270512 w 363380"/>
                    <a:gd name="connsiteY3" fmla="*/ 180976 h 359570"/>
                    <a:gd name="connsiteX4" fmla="*/ 308608 w 363380"/>
                    <a:gd name="connsiteY4" fmla="*/ 164308 h 359570"/>
                    <a:gd name="connsiteX5" fmla="*/ 363380 w 363380"/>
                    <a:gd name="connsiteY5" fmla="*/ 209552 h 359570"/>
                    <a:gd name="connsiteX6" fmla="*/ 339568 w 363380"/>
                    <a:gd name="connsiteY6" fmla="*/ 223838 h 359570"/>
                    <a:gd name="connsiteX7" fmla="*/ 272892 w 363380"/>
                    <a:gd name="connsiteY7" fmla="*/ 223838 h 359570"/>
                    <a:gd name="connsiteX8" fmla="*/ 277656 w 363380"/>
                    <a:gd name="connsiteY8" fmla="*/ 257176 h 359570"/>
                    <a:gd name="connsiteX9" fmla="*/ 213360 w 363380"/>
                    <a:gd name="connsiteY9" fmla="*/ 271464 h 359570"/>
                    <a:gd name="connsiteX10" fmla="*/ 175260 w 363380"/>
                    <a:gd name="connsiteY10" fmla="*/ 352426 h 359570"/>
                    <a:gd name="connsiteX11" fmla="*/ 137160 w 363380"/>
                    <a:gd name="connsiteY11" fmla="*/ 359570 h 359570"/>
                    <a:gd name="connsiteX12" fmla="*/ 122872 w 363380"/>
                    <a:gd name="connsiteY12" fmla="*/ 330996 h 359570"/>
                    <a:gd name="connsiteX13" fmla="*/ 75248 w 363380"/>
                    <a:gd name="connsiteY13" fmla="*/ 314326 h 359570"/>
                    <a:gd name="connsiteX14" fmla="*/ 22156 w 363380"/>
                    <a:gd name="connsiteY14" fmla="*/ 356242 h 359570"/>
                    <a:gd name="connsiteX15" fmla="*/ 0 w 363380"/>
                    <a:gd name="connsiteY15" fmla="*/ 341472 h 359570"/>
                    <a:gd name="connsiteX16" fmla="*/ 22860 w 363380"/>
                    <a:gd name="connsiteY16" fmla="*/ 250032 h 359570"/>
                    <a:gd name="connsiteX17" fmla="*/ 10608 w 363380"/>
                    <a:gd name="connsiteY17" fmla="*/ 235554 h 359570"/>
                    <a:gd name="connsiteX18" fmla="*/ 23760 w 363380"/>
                    <a:gd name="connsiteY18" fmla="*/ 60192 h 359570"/>
                    <a:gd name="connsiteX19" fmla="*/ 113348 w 363380"/>
                    <a:gd name="connsiteY19" fmla="*/ 0 h 3595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363380" h="359570">
                      <a:moveTo>
                        <a:pt x="113348" y="0"/>
                      </a:moveTo>
                      <a:lnTo>
                        <a:pt x="206216" y="35720"/>
                      </a:lnTo>
                      <a:cubicBezTo>
                        <a:pt x="205424" y="57944"/>
                        <a:pt x="204628" y="80170"/>
                        <a:pt x="203836" y="102396"/>
                      </a:cubicBezTo>
                      <a:lnTo>
                        <a:pt x="270512" y="180976"/>
                      </a:lnTo>
                      <a:lnTo>
                        <a:pt x="308608" y="164308"/>
                      </a:lnTo>
                      <a:lnTo>
                        <a:pt x="363380" y="209552"/>
                      </a:lnTo>
                      <a:lnTo>
                        <a:pt x="339568" y="223838"/>
                      </a:lnTo>
                      <a:lnTo>
                        <a:pt x="272892" y="223838"/>
                      </a:lnTo>
                      <a:lnTo>
                        <a:pt x="277656" y="257176"/>
                      </a:lnTo>
                      <a:lnTo>
                        <a:pt x="213360" y="271464"/>
                      </a:lnTo>
                      <a:lnTo>
                        <a:pt x="175260" y="352426"/>
                      </a:lnTo>
                      <a:lnTo>
                        <a:pt x="137160" y="359570"/>
                      </a:lnTo>
                      <a:lnTo>
                        <a:pt x="122872" y="330996"/>
                      </a:lnTo>
                      <a:lnTo>
                        <a:pt x="75248" y="314326"/>
                      </a:lnTo>
                      <a:lnTo>
                        <a:pt x="22156" y="356242"/>
                      </a:lnTo>
                      <a:lnTo>
                        <a:pt x="0" y="341472"/>
                      </a:lnTo>
                      <a:lnTo>
                        <a:pt x="22860" y="250032"/>
                      </a:lnTo>
                      <a:lnTo>
                        <a:pt x="10608" y="235554"/>
                      </a:lnTo>
                      <a:lnTo>
                        <a:pt x="23760" y="60192"/>
                      </a:lnTo>
                      <a:lnTo>
                        <a:pt x="113348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428" name="フリーフォーム: 図形 427">
                  <a:extLst>
                    <a:ext uri="{FF2B5EF4-FFF2-40B4-BE49-F238E27FC236}">
                      <a16:creationId xmlns:a16="http://schemas.microsoft.com/office/drawing/2014/main" id="{A1AD0F92-9C79-4E4E-814F-694298093C6E}"/>
                    </a:ext>
                  </a:extLst>
                </p:cNvPr>
                <p:cNvSpPr/>
                <p:nvPr/>
              </p:nvSpPr>
              <p:spPr>
                <a:xfrm>
                  <a:off x="44388880" y="28009328"/>
                  <a:ext cx="569120" cy="424744"/>
                </a:xfrm>
                <a:custGeom>
                  <a:avLst/>
                  <a:gdLst>
                    <a:gd name="connsiteX0" fmla="*/ 85696 w 569120"/>
                    <a:gd name="connsiteY0" fmla="*/ 0 h 424744"/>
                    <a:gd name="connsiteX1" fmla="*/ 92868 w 569120"/>
                    <a:gd name="connsiteY1" fmla="*/ 32272 h 424744"/>
                    <a:gd name="connsiteX2" fmla="*/ 336708 w 569120"/>
                    <a:gd name="connsiteY2" fmla="*/ 230392 h 424744"/>
                    <a:gd name="connsiteX3" fmla="*/ 405288 w 569120"/>
                    <a:gd name="connsiteY3" fmla="*/ 245632 h 424744"/>
                    <a:gd name="connsiteX4" fmla="*/ 511968 w 569120"/>
                    <a:gd name="connsiteY4" fmla="*/ 245632 h 424744"/>
                    <a:gd name="connsiteX5" fmla="*/ 515780 w 569120"/>
                    <a:gd name="connsiteY5" fmla="*/ 238012 h 424744"/>
                    <a:gd name="connsiteX6" fmla="*/ 569120 w 569120"/>
                    <a:gd name="connsiteY6" fmla="*/ 268492 h 424744"/>
                    <a:gd name="connsiteX7" fmla="*/ 546260 w 569120"/>
                    <a:gd name="connsiteY7" fmla="*/ 375172 h 424744"/>
                    <a:gd name="connsiteX8" fmla="*/ 515780 w 569120"/>
                    <a:gd name="connsiteY8" fmla="*/ 413272 h 424744"/>
                    <a:gd name="connsiteX9" fmla="*/ 477680 w 569120"/>
                    <a:gd name="connsiteY9" fmla="*/ 413272 h 424744"/>
                    <a:gd name="connsiteX10" fmla="*/ 439580 w 569120"/>
                    <a:gd name="connsiteY10" fmla="*/ 352312 h 424744"/>
                    <a:gd name="connsiteX11" fmla="*/ 386240 w 569120"/>
                    <a:gd name="connsiteY11" fmla="*/ 352312 h 424744"/>
                    <a:gd name="connsiteX12" fmla="*/ 317660 w 569120"/>
                    <a:gd name="connsiteY12" fmla="*/ 367552 h 424744"/>
                    <a:gd name="connsiteX13" fmla="*/ 241460 w 569120"/>
                    <a:gd name="connsiteY13" fmla="*/ 420892 h 424744"/>
                    <a:gd name="connsiteX14" fmla="*/ 223488 w 569120"/>
                    <a:gd name="connsiteY14" fmla="*/ 424744 h 424744"/>
                    <a:gd name="connsiteX15" fmla="*/ 138112 w 569120"/>
                    <a:gd name="connsiteY15" fmla="*/ 387078 h 424744"/>
                    <a:gd name="connsiteX16" fmla="*/ 142876 w 569120"/>
                    <a:gd name="connsiteY16" fmla="*/ 337072 h 424744"/>
                    <a:gd name="connsiteX17" fmla="*/ 173832 w 569120"/>
                    <a:gd name="connsiteY17" fmla="*/ 301352 h 424744"/>
                    <a:gd name="connsiteX18" fmla="*/ 166688 w 569120"/>
                    <a:gd name="connsiteY18" fmla="*/ 272778 h 424744"/>
                    <a:gd name="connsiteX19" fmla="*/ 133352 w 569120"/>
                    <a:gd name="connsiteY19" fmla="*/ 301352 h 424744"/>
                    <a:gd name="connsiteX20" fmla="*/ 69056 w 569120"/>
                    <a:gd name="connsiteY20" fmla="*/ 301352 h 424744"/>
                    <a:gd name="connsiteX21" fmla="*/ 138112 w 569120"/>
                    <a:gd name="connsiteY21" fmla="*/ 222772 h 424744"/>
                    <a:gd name="connsiteX22" fmla="*/ 54768 w 569120"/>
                    <a:gd name="connsiteY22" fmla="*/ 163240 h 424744"/>
                    <a:gd name="connsiteX23" fmla="*/ 19052 w 569120"/>
                    <a:gd name="connsiteY23" fmla="*/ 148952 h 424744"/>
                    <a:gd name="connsiteX24" fmla="*/ 38100 w 569120"/>
                    <a:gd name="connsiteY24" fmla="*/ 77516 h 424744"/>
                    <a:gd name="connsiteX25" fmla="*/ 0 w 569120"/>
                    <a:gd name="connsiteY25" fmla="*/ 56084 h 424744"/>
                    <a:gd name="connsiteX26" fmla="*/ 2384 w 569120"/>
                    <a:gd name="connsiteY26" fmla="*/ 20366 h 424744"/>
                    <a:gd name="connsiteX27" fmla="*/ 85696 w 569120"/>
                    <a:gd name="connsiteY27" fmla="*/ 0 h 4247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569120" h="424744">
                      <a:moveTo>
                        <a:pt x="85696" y="0"/>
                      </a:moveTo>
                      <a:lnTo>
                        <a:pt x="92868" y="32272"/>
                      </a:lnTo>
                      <a:lnTo>
                        <a:pt x="336708" y="230392"/>
                      </a:lnTo>
                      <a:lnTo>
                        <a:pt x="405288" y="245632"/>
                      </a:lnTo>
                      <a:lnTo>
                        <a:pt x="511968" y="245632"/>
                      </a:lnTo>
                      <a:lnTo>
                        <a:pt x="515780" y="238012"/>
                      </a:lnTo>
                      <a:lnTo>
                        <a:pt x="569120" y="268492"/>
                      </a:lnTo>
                      <a:lnTo>
                        <a:pt x="546260" y="375172"/>
                      </a:lnTo>
                      <a:lnTo>
                        <a:pt x="515780" y="413272"/>
                      </a:lnTo>
                      <a:lnTo>
                        <a:pt x="477680" y="413272"/>
                      </a:lnTo>
                      <a:lnTo>
                        <a:pt x="439580" y="352312"/>
                      </a:lnTo>
                      <a:lnTo>
                        <a:pt x="386240" y="352312"/>
                      </a:lnTo>
                      <a:lnTo>
                        <a:pt x="317660" y="367552"/>
                      </a:lnTo>
                      <a:lnTo>
                        <a:pt x="241460" y="420892"/>
                      </a:lnTo>
                      <a:lnTo>
                        <a:pt x="223488" y="424744"/>
                      </a:lnTo>
                      <a:lnTo>
                        <a:pt x="138112" y="387078"/>
                      </a:lnTo>
                      <a:lnTo>
                        <a:pt x="142876" y="337072"/>
                      </a:lnTo>
                      <a:lnTo>
                        <a:pt x="173832" y="301352"/>
                      </a:lnTo>
                      <a:lnTo>
                        <a:pt x="166688" y="272778"/>
                      </a:lnTo>
                      <a:lnTo>
                        <a:pt x="133352" y="301352"/>
                      </a:lnTo>
                      <a:lnTo>
                        <a:pt x="69056" y="301352"/>
                      </a:lnTo>
                      <a:lnTo>
                        <a:pt x="138112" y="222772"/>
                      </a:lnTo>
                      <a:lnTo>
                        <a:pt x="54768" y="163240"/>
                      </a:lnTo>
                      <a:lnTo>
                        <a:pt x="19052" y="148952"/>
                      </a:lnTo>
                      <a:lnTo>
                        <a:pt x="38100" y="77516"/>
                      </a:lnTo>
                      <a:lnTo>
                        <a:pt x="0" y="56084"/>
                      </a:lnTo>
                      <a:lnTo>
                        <a:pt x="2384" y="20366"/>
                      </a:lnTo>
                      <a:lnTo>
                        <a:pt x="85696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429" name="フリーフォーム: 図形 428">
                  <a:extLst>
                    <a:ext uri="{FF2B5EF4-FFF2-40B4-BE49-F238E27FC236}">
                      <a16:creationId xmlns:a16="http://schemas.microsoft.com/office/drawing/2014/main" id="{D82C294A-54D5-4FCB-9B79-FBBCE6DA8055}"/>
                    </a:ext>
                  </a:extLst>
                </p:cNvPr>
                <p:cNvSpPr/>
                <p:nvPr/>
              </p:nvSpPr>
              <p:spPr>
                <a:xfrm>
                  <a:off x="43764200" y="28184476"/>
                  <a:ext cx="384176" cy="494758"/>
                </a:xfrm>
                <a:custGeom>
                  <a:avLst/>
                  <a:gdLst>
                    <a:gd name="connsiteX0" fmla="*/ 187324 w 384176"/>
                    <a:gd name="connsiteY0" fmla="*/ 0 h 494758"/>
                    <a:gd name="connsiteX1" fmla="*/ 228600 w 384176"/>
                    <a:gd name="connsiteY1" fmla="*/ 28574 h 494758"/>
                    <a:gd name="connsiteX2" fmla="*/ 288924 w 384176"/>
                    <a:gd name="connsiteY2" fmla="*/ 28574 h 494758"/>
                    <a:gd name="connsiteX3" fmla="*/ 282576 w 384176"/>
                    <a:gd name="connsiteY3" fmla="*/ 76200 h 494758"/>
                    <a:gd name="connsiteX4" fmla="*/ 336552 w 384176"/>
                    <a:gd name="connsiteY4" fmla="*/ 82548 h 494758"/>
                    <a:gd name="connsiteX5" fmla="*/ 355600 w 384176"/>
                    <a:gd name="connsiteY5" fmla="*/ 120648 h 494758"/>
                    <a:gd name="connsiteX6" fmla="*/ 307976 w 384176"/>
                    <a:gd name="connsiteY6" fmla="*/ 152400 h 494758"/>
                    <a:gd name="connsiteX7" fmla="*/ 288924 w 384176"/>
                    <a:gd name="connsiteY7" fmla="*/ 180974 h 494758"/>
                    <a:gd name="connsiteX8" fmla="*/ 384176 w 384176"/>
                    <a:gd name="connsiteY8" fmla="*/ 193674 h 494758"/>
                    <a:gd name="connsiteX9" fmla="*/ 384176 w 384176"/>
                    <a:gd name="connsiteY9" fmla="*/ 215900 h 494758"/>
                    <a:gd name="connsiteX10" fmla="*/ 355600 w 384176"/>
                    <a:gd name="connsiteY10" fmla="*/ 266700 h 494758"/>
                    <a:gd name="connsiteX11" fmla="*/ 374144 w 384176"/>
                    <a:gd name="connsiteY11" fmla="*/ 365598 h 494758"/>
                    <a:gd name="connsiteX12" fmla="*/ 279400 w 384176"/>
                    <a:gd name="connsiteY12" fmla="*/ 443864 h 494758"/>
                    <a:gd name="connsiteX13" fmla="*/ 233028 w 384176"/>
                    <a:gd name="connsiteY13" fmla="*/ 494758 h 494758"/>
                    <a:gd name="connsiteX14" fmla="*/ 146048 w 384176"/>
                    <a:gd name="connsiteY14" fmla="*/ 422274 h 494758"/>
                    <a:gd name="connsiteX15" fmla="*/ 149224 w 384176"/>
                    <a:gd name="connsiteY15" fmla="*/ 377824 h 494758"/>
                    <a:gd name="connsiteX16" fmla="*/ 177800 w 384176"/>
                    <a:gd name="connsiteY16" fmla="*/ 346074 h 494758"/>
                    <a:gd name="connsiteX17" fmla="*/ 120648 w 384176"/>
                    <a:gd name="connsiteY17" fmla="*/ 298448 h 494758"/>
                    <a:gd name="connsiteX18" fmla="*/ 95248 w 384176"/>
                    <a:gd name="connsiteY18" fmla="*/ 333374 h 494758"/>
                    <a:gd name="connsiteX19" fmla="*/ 79376 w 384176"/>
                    <a:gd name="connsiteY19" fmla="*/ 327024 h 494758"/>
                    <a:gd name="connsiteX20" fmla="*/ 69848 w 384176"/>
                    <a:gd name="connsiteY20" fmla="*/ 285748 h 494758"/>
                    <a:gd name="connsiteX21" fmla="*/ 34924 w 384176"/>
                    <a:gd name="connsiteY21" fmla="*/ 276224 h 494758"/>
                    <a:gd name="connsiteX22" fmla="*/ 41276 w 384176"/>
                    <a:gd name="connsiteY22" fmla="*/ 184148 h 494758"/>
                    <a:gd name="connsiteX23" fmla="*/ 0 w 384176"/>
                    <a:gd name="connsiteY23" fmla="*/ 149224 h 494758"/>
                    <a:gd name="connsiteX24" fmla="*/ 57152 w 384176"/>
                    <a:gd name="connsiteY24" fmla="*/ 79374 h 494758"/>
                    <a:gd name="connsiteX25" fmla="*/ 60324 w 384176"/>
                    <a:gd name="connsiteY25" fmla="*/ 15874 h 494758"/>
                    <a:gd name="connsiteX26" fmla="*/ 187324 w 384176"/>
                    <a:gd name="connsiteY26" fmla="*/ 0 h 4947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384176" h="494758">
                      <a:moveTo>
                        <a:pt x="187324" y="0"/>
                      </a:moveTo>
                      <a:lnTo>
                        <a:pt x="228600" y="28574"/>
                      </a:lnTo>
                      <a:lnTo>
                        <a:pt x="288924" y="28574"/>
                      </a:lnTo>
                      <a:lnTo>
                        <a:pt x="282576" y="76200"/>
                      </a:lnTo>
                      <a:lnTo>
                        <a:pt x="336552" y="82548"/>
                      </a:lnTo>
                      <a:lnTo>
                        <a:pt x="355600" y="120648"/>
                      </a:lnTo>
                      <a:lnTo>
                        <a:pt x="307976" y="152400"/>
                      </a:lnTo>
                      <a:lnTo>
                        <a:pt x="288924" y="180974"/>
                      </a:lnTo>
                      <a:lnTo>
                        <a:pt x="384176" y="193674"/>
                      </a:lnTo>
                      <a:lnTo>
                        <a:pt x="384176" y="215900"/>
                      </a:lnTo>
                      <a:lnTo>
                        <a:pt x="355600" y="266700"/>
                      </a:lnTo>
                      <a:lnTo>
                        <a:pt x="374144" y="365598"/>
                      </a:lnTo>
                      <a:lnTo>
                        <a:pt x="279400" y="443864"/>
                      </a:lnTo>
                      <a:lnTo>
                        <a:pt x="233028" y="494758"/>
                      </a:lnTo>
                      <a:lnTo>
                        <a:pt x="146048" y="422274"/>
                      </a:lnTo>
                      <a:lnTo>
                        <a:pt x="149224" y="377824"/>
                      </a:lnTo>
                      <a:lnTo>
                        <a:pt x="177800" y="346074"/>
                      </a:lnTo>
                      <a:lnTo>
                        <a:pt x="120648" y="298448"/>
                      </a:lnTo>
                      <a:lnTo>
                        <a:pt x="95248" y="333374"/>
                      </a:lnTo>
                      <a:lnTo>
                        <a:pt x="79376" y="327024"/>
                      </a:lnTo>
                      <a:lnTo>
                        <a:pt x="69848" y="285748"/>
                      </a:lnTo>
                      <a:lnTo>
                        <a:pt x="34924" y="276224"/>
                      </a:lnTo>
                      <a:lnTo>
                        <a:pt x="41276" y="184148"/>
                      </a:lnTo>
                      <a:lnTo>
                        <a:pt x="0" y="149224"/>
                      </a:lnTo>
                      <a:lnTo>
                        <a:pt x="57152" y="79374"/>
                      </a:lnTo>
                      <a:lnTo>
                        <a:pt x="60324" y="15874"/>
                      </a:lnTo>
                      <a:lnTo>
                        <a:pt x="187324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430" name="フリーフォーム: 図形 429">
                  <a:extLst>
                    <a:ext uri="{FF2B5EF4-FFF2-40B4-BE49-F238E27FC236}">
                      <a16:creationId xmlns:a16="http://schemas.microsoft.com/office/drawing/2014/main" id="{A0B6E4E1-209D-4834-8DCB-374FC687E7EF}"/>
                    </a:ext>
                  </a:extLst>
                </p:cNvPr>
                <p:cNvSpPr/>
                <p:nvPr/>
              </p:nvSpPr>
              <p:spPr>
                <a:xfrm>
                  <a:off x="43272076" y="28479750"/>
                  <a:ext cx="614480" cy="511796"/>
                </a:xfrm>
                <a:custGeom>
                  <a:avLst/>
                  <a:gdLst>
                    <a:gd name="connsiteX0" fmla="*/ 297656 w 614480"/>
                    <a:gd name="connsiteY0" fmla="*/ 0 h 511796"/>
                    <a:gd name="connsiteX1" fmla="*/ 340516 w 614480"/>
                    <a:gd name="connsiteY1" fmla="*/ 45244 h 511796"/>
                    <a:gd name="connsiteX2" fmla="*/ 342900 w 614480"/>
                    <a:gd name="connsiteY2" fmla="*/ 83344 h 511796"/>
                    <a:gd name="connsiteX3" fmla="*/ 404812 w 614480"/>
                    <a:gd name="connsiteY3" fmla="*/ 57150 h 511796"/>
                    <a:gd name="connsiteX4" fmla="*/ 464344 w 614480"/>
                    <a:gd name="connsiteY4" fmla="*/ 111918 h 511796"/>
                    <a:gd name="connsiteX5" fmla="*/ 419100 w 614480"/>
                    <a:gd name="connsiteY5" fmla="*/ 166688 h 511796"/>
                    <a:gd name="connsiteX6" fmla="*/ 476248 w 614480"/>
                    <a:gd name="connsiteY6" fmla="*/ 192882 h 511796"/>
                    <a:gd name="connsiteX7" fmla="*/ 514348 w 614480"/>
                    <a:gd name="connsiteY7" fmla="*/ 188118 h 511796"/>
                    <a:gd name="connsiteX8" fmla="*/ 528636 w 614480"/>
                    <a:gd name="connsiteY8" fmla="*/ 226218 h 511796"/>
                    <a:gd name="connsiteX9" fmla="*/ 495300 w 614480"/>
                    <a:gd name="connsiteY9" fmla="*/ 259556 h 511796"/>
                    <a:gd name="connsiteX10" fmla="*/ 516732 w 614480"/>
                    <a:gd name="connsiteY10" fmla="*/ 283370 h 511796"/>
                    <a:gd name="connsiteX11" fmla="*/ 561972 w 614480"/>
                    <a:gd name="connsiteY11" fmla="*/ 266700 h 511796"/>
                    <a:gd name="connsiteX12" fmla="*/ 614480 w 614480"/>
                    <a:gd name="connsiteY12" fmla="*/ 320956 h 511796"/>
                    <a:gd name="connsiteX13" fmla="*/ 459104 w 614480"/>
                    <a:gd name="connsiteY13" fmla="*/ 491490 h 511796"/>
                    <a:gd name="connsiteX14" fmla="*/ 444264 w 614480"/>
                    <a:gd name="connsiteY14" fmla="*/ 511796 h 511796"/>
                    <a:gd name="connsiteX15" fmla="*/ 273844 w 614480"/>
                    <a:gd name="connsiteY15" fmla="*/ 357188 h 511796"/>
                    <a:gd name="connsiteX16" fmla="*/ 207168 w 614480"/>
                    <a:gd name="connsiteY16" fmla="*/ 352426 h 511796"/>
                    <a:gd name="connsiteX17" fmla="*/ 202404 w 614480"/>
                    <a:gd name="connsiteY17" fmla="*/ 323850 h 511796"/>
                    <a:gd name="connsiteX18" fmla="*/ 171448 w 614480"/>
                    <a:gd name="connsiteY18" fmla="*/ 307182 h 511796"/>
                    <a:gd name="connsiteX19" fmla="*/ 142876 w 614480"/>
                    <a:gd name="connsiteY19" fmla="*/ 304800 h 511796"/>
                    <a:gd name="connsiteX20" fmla="*/ 128588 w 614480"/>
                    <a:gd name="connsiteY20" fmla="*/ 304800 h 511796"/>
                    <a:gd name="connsiteX21" fmla="*/ 107156 w 614480"/>
                    <a:gd name="connsiteY21" fmla="*/ 290514 h 511796"/>
                    <a:gd name="connsiteX22" fmla="*/ 23812 w 614480"/>
                    <a:gd name="connsiteY22" fmla="*/ 290514 h 511796"/>
                    <a:gd name="connsiteX23" fmla="*/ 23812 w 614480"/>
                    <a:gd name="connsiteY23" fmla="*/ 230982 h 511796"/>
                    <a:gd name="connsiteX24" fmla="*/ 0 w 614480"/>
                    <a:gd name="connsiteY24" fmla="*/ 197644 h 511796"/>
                    <a:gd name="connsiteX25" fmla="*/ 16668 w 614480"/>
                    <a:gd name="connsiteY25" fmla="*/ 83344 h 511796"/>
                    <a:gd name="connsiteX26" fmla="*/ 69056 w 614480"/>
                    <a:gd name="connsiteY26" fmla="*/ 54770 h 511796"/>
                    <a:gd name="connsiteX27" fmla="*/ 97628 w 614480"/>
                    <a:gd name="connsiteY27" fmla="*/ 2382 h 511796"/>
                    <a:gd name="connsiteX28" fmla="*/ 130968 w 614480"/>
                    <a:gd name="connsiteY28" fmla="*/ 2382 h 511796"/>
                    <a:gd name="connsiteX29" fmla="*/ 161924 w 614480"/>
                    <a:gd name="connsiteY29" fmla="*/ 16670 h 511796"/>
                    <a:gd name="connsiteX30" fmla="*/ 235744 w 614480"/>
                    <a:gd name="connsiteY30" fmla="*/ 16670 h 511796"/>
                    <a:gd name="connsiteX31" fmla="*/ 252412 w 614480"/>
                    <a:gd name="connsiteY31" fmla="*/ 33338 h 511796"/>
                    <a:gd name="connsiteX32" fmla="*/ 297656 w 614480"/>
                    <a:gd name="connsiteY32" fmla="*/ 0 h 5117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614480" h="511796">
                      <a:moveTo>
                        <a:pt x="297656" y="0"/>
                      </a:moveTo>
                      <a:lnTo>
                        <a:pt x="340516" y="45244"/>
                      </a:lnTo>
                      <a:lnTo>
                        <a:pt x="342900" y="83344"/>
                      </a:lnTo>
                      <a:lnTo>
                        <a:pt x="404812" y="57150"/>
                      </a:lnTo>
                      <a:lnTo>
                        <a:pt x="464344" y="111918"/>
                      </a:lnTo>
                      <a:lnTo>
                        <a:pt x="419100" y="166688"/>
                      </a:lnTo>
                      <a:lnTo>
                        <a:pt x="476248" y="192882"/>
                      </a:lnTo>
                      <a:lnTo>
                        <a:pt x="514348" y="188118"/>
                      </a:lnTo>
                      <a:lnTo>
                        <a:pt x="528636" y="226218"/>
                      </a:lnTo>
                      <a:lnTo>
                        <a:pt x="495300" y="259556"/>
                      </a:lnTo>
                      <a:lnTo>
                        <a:pt x="516732" y="283370"/>
                      </a:lnTo>
                      <a:lnTo>
                        <a:pt x="561972" y="266700"/>
                      </a:lnTo>
                      <a:lnTo>
                        <a:pt x="614480" y="320956"/>
                      </a:lnTo>
                      <a:lnTo>
                        <a:pt x="459104" y="491490"/>
                      </a:lnTo>
                      <a:lnTo>
                        <a:pt x="444264" y="511796"/>
                      </a:lnTo>
                      <a:lnTo>
                        <a:pt x="273844" y="357188"/>
                      </a:lnTo>
                      <a:lnTo>
                        <a:pt x="207168" y="352426"/>
                      </a:lnTo>
                      <a:lnTo>
                        <a:pt x="202404" y="323850"/>
                      </a:lnTo>
                      <a:lnTo>
                        <a:pt x="171448" y="307182"/>
                      </a:lnTo>
                      <a:lnTo>
                        <a:pt x="142876" y="304800"/>
                      </a:lnTo>
                      <a:lnTo>
                        <a:pt x="128588" y="304800"/>
                      </a:lnTo>
                      <a:lnTo>
                        <a:pt x="107156" y="290514"/>
                      </a:lnTo>
                      <a:lnTo>
                        <a:pt x="23812" y="290514"/>
                      </a:lnTo>
                      <a:lnTo>
                        <a:pt x="23812" y="230982"/>
                      </a:lnTo>
                      <a:lnTo>
                        <a:pt x="0" y="197644"/>
                      </a:lnTo>
                      <a:lnTo>
                        <a:pt x="16668" y="83344"/>
                      </a:lnTo>
                      <a:lnTo>
                        <a:pt x="69056" y="54770"/>
                      </a:lnTo>
                      <a:lnTo>
                        <a:pt x="97628" y="2382"/>
                      </a:lnTo>
                      <a:lnTo>
                        <a:pt x="130968" y="2382"/>
                      </a:lnTo>
                      <a:lnTo>
                        <a:pt x="161924" y="16670"/>
                      </a:lnTo>
                      <a:lnTo>
                        <a:pt x="235744" y="16670"/>
                      </a:lnTo>
                      <a:lnTo>
                        <a:pt x="252412" y="33338"/>
                      </a:lnTo>
                      <a:lnTo>
                        <a:pt x="297656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431" name="フリーフォーム: 図形 430">
                  <a:extLst>
                    <a:ext uri="{FF2B5EF4-FFF2-40B4-BE49-F238E27FC236}">
                      <a16:creationId xmlns:a16="http://schemas.microsoft.com/office/drawing/2014/main" id="{9E1E3560-AFC4-4D35-9F22-984BC379CF0E}"/>
                    </a:ext>
                  </a:extLst>
                </p:cNvPr>
                <p:cNvSpPr/>
                <p:nvPr/>
              </p:nvSpPr>
              <p:spPr>
                <a:xfrm>
                  <a:off x="41879520" y="28507102"/>
                  <a:ext cx="228600" cy="212678"/>
                </a:xfrm>
                <a:custGeom>
                  <a:avLst/>
                  <a:gdLst>
                    <a:gd name="connsiteX0" fmla="*/ 53340 w 228600"/>
                    <a:gd name="connsiteY0" fmla="*/ 0 h 212678"/>
                    <a:gd name="connsiteX1" fmla="*/ 56672 w 228600"/>
                    <a:gd name="connsiteY1" fmla="*/ 1222 h 212678"/>
                    <a:gd name="connsiteX2" fmla="*/ 120968 w 228600"/>
                    <a:gd name="connsiteY2" fmla="*/ 25036 h 212678"/>
                    <a:gd name="connsiteX3" fmla="*/ 159068 w 228600"/>
                    <a:gd name="connsiteY3" fmla="*/ 51230 h 212678"/>
                    <a:gd name="connsiteX4" fmla="*/ 161448 w 228600"/>
                    <a:gd name="connsiteY4" fmla="*/ 51230 h 212678"/>
                    <a:gd name="connsiteX5" fmla="*/ 170164 w 228600"/>
                    <a:gd name="connsiteY5" fmla="*/ 62850 h 212678"/>
                    <a:gd name="connsiteX6" fmla="*/ 167640 w 228600"/>
                    <a:gd name="connsiteY6" fmla="*/ 67898 h 212678"/>
                    <a:gd name="connsiteX7" fmla="*/ 228600 w 228600"/>
                    <a:gd name="connsiteY7" fmla="*/ 144098 h 212678"/>
                    <a:gd name="connsiteX8" fmla="*/ 129540 w 228600"/>
                    <a:gd name="connsiteY8" fmla="*/ 174578 h 212678"/>
                    <a:gd name="connsiteX9" fmla="*/ 99060 w 228600"/>
                    <a:gd name="connsiteY9" fmla="*/ 166958 h 212678"/>
                    <a:gd name="connsiteX10" fmla="*/ 60960 w 228600"/>
                    <a:gd name="connsiteY10" fmla="*/ 212678 h 212678"/>
                    <a:gd name="connsiteX11" fmla="*/ 0 w 228600"/>
                    <a:gd name="connsiteY11" fmla="*/ 174578 h 212678"/>
                    <a:gd name="connsiteX12" fmla="*/ 53340 w 228600"/>
                    <a:gd name="connsiteY12" fmla="*/ 83138 h 212678"/>
                    <a:gd name="connsiteX13" fmla="*/ 53340 w 228600"/>
                    <a:gd name="connsiteY13" fmla="*/ 0 h 2126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228600" h="212678">
                      <a:moveTo>
                        <a:pt x="53340" y="0"/>
                      </a:moveTo>
                      <a:lnTo>
                        <a:pt x="56672" y="1222"/>
                      </a:lnTo>
                      <a:lnTo>
                        <a:pt x="120968" y="25036"/>
                      </a:lnTo>
                      <a:cubicBezTo>
                        <a:pt x="142540" y="46610"/>
                        <a:pt x="133324" y="42650"/>
                        <a:pt x="159068" y="51230"/>
                      </a:cubicBezTo>
                      <a:cubicBezTo>
                        <a:pt x="159820" y="51480"/>
                        <a:pt x="160656" y="51230"/>
                        <a:pt x="161448" y="51230"/>
                      </a:cubicBezTo>
                      <a:lnTo>
                        <a:pt x="170164" y="62850"/>
                      </a:lnTo>
                      <a:lnTo>
                        <a:pt x="167640" y="67898"/>
                      </a:lnTo>
                      <a:lnTo>
                        <a:pt x="228600" y="144098"/>
                      </a:lnTo>
                      <a:lnTo>
                        <a:pt x="129540" y="174578"/>
                      </a:lnTo>
                      <a:lnTo>
                        <a:pt x="99060" y="166958"/>
                      </a:lnTo>
                      <a:lnTo>
                        <a:pt x="60960" y="212678"/>
                      </a:lnTo>
                      <a:lnTo>
                        <a:pt x="0" y="174578"/>
                      </a:lnTo>
                      <a:lnTo>
                        <a:pt x="53340" y="83138"/>
                      </a:lnTo>
                      <a:lnTo>
                        <a:pt x="53340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432" name="フリーフォーム: 図形 431">
                  <a:extLst>
                    <a:ext uri="{FF2B5EF4-FFF2-40B4-BE49-F238E27FC236}">
                      <a16:creationId xmlns:a16="http://schemas.microsoft.com/office/drawing/2014/main" id="{4C223096-00FB-4178-B562-877B7F248EE0}"/>
                    </a:ext>
                  </a:extLst>
                </p:cNvPr>
                <p:cNvSpPr/>
                <p:nvPr/>
              </p:nvSpPr>
              <p:spPr>
                <a:xfrm>
                  <a:off x="43114912" y="28960764"/>
                  <a:ext cx="468996" cy="304800"/>
                </a:xfrm>
                <a:custGeom>
                  <a:avLst/>
                  <a:gdLst>
                    <a:gd name="connsiteX0" fmla="*/ 121444 w 468996"/>
                    <a:gd name="connsiteY0" fmla="*/ 0 h 304800"/>
                    <a:gd name="connsiteX1" fmla="*/ 157164 w 468996"/>
                    <a:gd name="connsiteY1" fmla="*/ 7142 h 304800"/>
                    <a:gd name="connsiteX2" fmla="*/ 157164 w 468996"/>
                    <a:gd name="connsiteY2" fmla="*/ 45242 h 304800"/>
                    <a:gd name="connsiteX3" fmla="*/ 204788 w 468996"/>
                    <a:gd name="connsiteY3" fmla="*/ 85724 h 304800"/>
                    <a:gd name="connsiteX4" fmla="*/ 319088 w 468996"/>
                    <a:gd name="connsiteY4" fmla="*/ 185736 h 304800"/>
                    <a:gd name="connsiteX5" fmla="*/ 428624 w 468996"/>
                    <a:gd name="connsiteY5" fmla="*/ 183356 h 304800"/>
                    <a:gd name="connsiteX6" fmla="*/ 468996 w 468996"/>
                    <a:gd name="connsiteY6" fmla="*/ 217418 h 304800"/>
                    <a:gd name="connsiteX7" fmla="*/ 445164 w 468996"/>
                    <a:gd name="connsiteY7" fmla="*/ 301736 h 304800"/>
                    <a:gd name="connsiteX8" fmla="*/ 333376 w 468996"/>
                    <a:gd name="connsiteY8" fmla="*/ 304800 h 304800"/>
                    <a:gd name="connsiteX9" fmla="*/ 328612 w 468996"/>
                    <a:gd name="connsiteY9" fmla="*/ 242886 h 304800"/>
                    <a:gd name="connsiteX10" fmla="*/ 245268 w 468996"/>
                    <a:gd name="connsiteY10" fmla="*/ 238124 h 304800"/>
                    <a:gd name="connsiteX11" fmla="*/ 214312 w 468996"/>
                    <a:gd name="connsiteY11" fmla="*/ 257174 h 304800"/>
                    <a:gd name="connsiteX12" fmla="*/ 169068 w 468996"/>
                    <a:gd name="connsiteY12" fmla="*/ 238124 h 304800"/>
                    <a:gd name="connsiteX13" fmla="*/ 154784 w 468996"/>
                    <a:gd name="connsiteY13" fmla="*/ 197642 h 304800"/>
                    <a:gd name="connsiteX14" fmla="*/ 11908 w 468996"/>
                    <a:gd name="connsiteY14" fmla="*/ 204786 h 304800"/>
                    <a:gd name="connsiteX15" fmla="*/ 0 w 468996"/>
                    <a:gd name="connsiteY15" fmla="*/ 169068 h 304800"/>
                    <a:gd name="connsiteX16" fmla="*/ 52388 w 468996"/>
                    <a:gd name="connsiteY16" fmla="*/ 119060 h 304800"/>
                    <a:gd name="connsiteX17" fmla="*/ 28576 w 468996"/>
                    <a:gd name="connsiteY17" fmla="*/ 52386 h 304800"/>
                    <a:gd name="connsiteX18" fmla="*/ 64296 w 468996"/>
                    <a:gd name="connsiteY18" fmla="*/ 2380 h 304800"/>
                    <a:gd name="connsiteX19" fmla="*/ 88108 w 468996"/>
                    <a:gd name="connsiteY19" fmla="*/ 9524 h 304800"/>
                    <a:gd name="connsiteX20" fmla="*/ 121444 w 468996"/>
                    <a:gd name="connsiteY20" fmla="*/ 0 h 3048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468996" h="304800">
                      <a:moveTo>
                        <a:pt x="121444" y="0"/>
                      </a:moveTo>
                      <a:lnTo>
                        <a:pt x="157164" y="7142"/>
                      </a:lnTo>
                      <a:lnTo>
                        <a:pt x="157164" y="45242"/>
                      </a:lnTo>
                      <a:lnTo>
                        <a:pt x="204788" y="85724"/>
                      </a:lnTo>
                      <a:lnTo>
                        <a:pt x="319088" y="185736"/>
                      </a:lnTo>
                      <a:lnTo>
                        <a:pt x="428624" y="183356"/>
                      </a:lnTo>
                      <a:lnTo>
                        <a:pt x="468996" y="217418"/>
                      </a:lnTo>
                      <a:lnTo>
                        <a:pt x="445164" y="301736"/>
                      </a:lnTo>
                      <a:lnTo>
                        <a:pt x="333376" y="304800"/>
                      </a:lnTo>
                      <a:lnTo>
                        <a:pt x="328612" y="242886"/>
                      </a:lnTo>
                      <a:lnTo>
                        <a:pt x="245268" y="238124"/>
                      </a:lnTo>
                      <a:lnTo>
                        <a:pt x="214312" y="257174"/>
                      </a:lnTo>
                      <a:lnTo>
                        <a:pt x="169068" y="238124"/>
                      </a:lnTo>
                      <a:lnTo>
                        <a:pt x="154784" y="197642"/>
                      </a:lnTo>
                      <a:lnTo>
                        <a:pt x="11908" y="204786"/>
                      </a:lnTo>
                      <a:lnTo>
                        <a:pt x="0" y="169068"/>
                      </a:lnTo>
                      <a:lnTo>
                        <a:pt x="52388" y="119060"/>
                      </a:lnTo>
                      <a:lnTo>
                        <a:pt x="28576" y="52386"/>
                      </a:lnTo>
                      <a:lnTo>
                        <a:pt x="64296" y="2380"/>
                      </a:lnTo>
                      <a:lnTo>
                        <a:pt x="88108" y="9524"/>
                      </a:lnTo>
                      <a:lnTo>
                        <a:pt x="121444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433" name="フリーフォーム: 図形 432">
                  <a:extLst>
                    <a:ext uri="{FF2B5EF4-FFF2-40B4-BE49-F238E27FC236}">
                      <a16:creationId xmlns:a16="http://schemas.microsoft.com/office/drawing/2014/main" id="{6805F8B6-F263-42FA-A2CA-6A031B798CDF}"/>
                    </a:ext>
                  </a:extLst>
                </p:cNvPr>
                <p:cNvSpPr/>
                <p:nvPr/>
              </p:nvSpPr>
              <p:spPr>
                <a:xfrm>
                  <a:off x="41940956" y="29390906"/>
                  <a:ext cx="735808" cy="458062"/>
                </a:xfrm>
                <a:custGeom>
                  <a:avLst/>
                  <a:gdLst>
                    <a:gd name="connsiteX0" fmla="*/ 178436 w 735808"/>
                    <a:gd name="connsiteY0" fmla="*/ 0 h 458062"/>
                    <a:gd name="connsiteX1" fmla="*/ 154780 w 735808"/>
                    <a:gd name="connsiteY1" fmla="*/ 38962 h 458062"/>
                    <a:gd name="connsiteX2" fmla="*/ 157164 w 735808"/>
                    <a:gd name="connsiteY2" fmla="*/ 93732 h 458062"/>
                    <a:gd name="connsiteX3" fmla="*/ 173832 w 735808"/>
                    <a:gd name="connsiteY3" fmla="*/ 96114 h 458062"/>
                    <a:gd name="connsiteX4" fmla="*/ 216692 w 735808"/>
                    <a:gd name="connsiteY4" fmla="*/ 69918 h 458062"/>
                    <a:gd name="connsiteX5" fmla="*/ 233364 w 735808"/>
                    <a:gd name="connsiteY5" fmla="*/ 72300 h 458062"/>
                    <a:gd name="connsiteX6" fmla="*/ 228600 w 735808"/>
                    <a:gd name="connsiteY6" fmla="*/ 108018 h 458062"/>
                    <a:gd name="connsiteX7" fmla="*/ 311944 w 735808"/>
                    <a:gd name="connsiteY7" fmla="*/ 117544 h 458062"/>
                    <a:gd name="connsiteX8" fmla="*/ 335756 w 735808"/>
                    <a:gd name="connsiteY8" fmla="*/ 131832 h 458062"/>
                    <a:gd name="connsiteX9" fmla="*/ 369092 w 735808"/>
                    <a:gd name="connsiteY9" fmla="*/ 146118 h 458062"/>
                    <a:gd name="connsiteX10" fmla="*/ 357188 w 735808"/>
                    <a:gd name="connsiteY10" fmla="*/ 184218 h 458062"/>
                    <a:gd name="connsiteX11" fmla="*/ 323852 w 735808"/>
                    <a:gd name="connsiteY11" fmla="*/ 186600 h 458062"/>
                    <a:gd name="connsiteX12" fmla="*/ 323852 w 735808"/>
                    <a:gd name="connsiteY12" fmla="*/ 210414 h 458062"/>
                    <a:gd name="connsiteX13" fmla="*/ 342900 w 735808"/>
                    <a:gd name="connsiteY13" fmla="*/ 241370 h 458062"/>
                    <a:gd name="connsiteX14" fmla="*/ 335756 w 735808"/>
                    <a:gd name="connsiteY14" fmla="*/ 353288 h 458062"/>
                    <a:gd name="connsiteX15" fmla="*/ 359568 w 735808"/>
                    <a:gd name="connsiteY15" fmla="*/ 398532 h 458062"/>
                    <a:gd name="connsiteX16" fmla="*/ 388144 w 735808"/>
                    <a:gd name="connsiteY16" fmla="*/ 334238 h 458062"/>
                    <a:gd name="connsiteX17" fmla="*/ 464344 w 735808"/>
                    <a:gd name="connsiteY17" fmla="*/ 238988 h 458062"/>
                    <a:gd name="connsiteX18" fmla="*/ 507208 w 735808"/>
                    <a:gd name="connsiteY18" fmla="*/ 234226 h 458062"/>
                    <a:gd name="connsiteX19" fmla="*/ 545308 w 735808"/>
                    <a:gd name="connsiteY19" fmla="*/ 210414 h 458062"/>
                    <a:gd name="connsiteX20" fmla="*/ 666748 w 735808"/>
                    <a:gd name="connsiteY20" fmla="*/ 222318 h 458062"/>
                    <a:gd name="connsiteX21" fmla="*/ 714376 w 735808"/>
                    <a:gd name="connsiteY21" fmla="*/ 288994 h 458062"/>
                    <a:gd name="connsiteX22" fmla="*/ 716756 w 735808"/>
                    <a:gd name="connsiteY22" fmla="*/ 329474 h 458062"/>
                    <a:gd name="connsiteX23" fmla="*/ 735808 w 735808"/>
                    <a:gd name="connsiteY23" fmla="*/ 367574 h 458062"/>
                    <a:gd name="connsiteX24" fmla="*/ 659608 w 735808"/>
                    <a:gd name="connsiteY24" fmla="*/ 455682 h 458062"/>
                    <a:gd name="connsiteX25" fmla="*/ 609600 w 735808"/>
                    <a:gd name="connsiteY25" fmla="*/ 398532 h 458062"/>
                    <a:gd name="connsiteX26" fmla="*/ 573884 w 735808"/>
                    <a:gd name="connsiteY26" fmla="*/ 353288 h 458062"/>
                    <a:gd name="connsiteX27" fmla="*/ 547688 w 735808"/>
                    <a:gd name="connsiteY27" fmla="*/ 353288 h 458062"/>
                    <a:gd name="connsiteX28" fmla="*/ 535780 w 735808"/>
                    <a:gd name="connsiteY28" fmla="*/ 327094 h 458062"/>
                    <a:gd name="connsiteX29" fmla="*/ 490540 w 735808"/>
                    <a:gd name="connsiteY29" fmla="*/ 324714 h 458062"/>
                    <a:gd name="connsiteX30" fmla="*/ 450056 w 735808"/>
                    <a:gd name="connsiteY30" fmla="*/ 403294 h 458062"/>
                    <a:gd name="connsiteX31" fmla="*/ 411956 w 735808"/>
                    <a:gd name="connsiteY31" fmla="*/ 419962 h 458062"/>
                    <a:gd name="connsiteX32" fmla="*/ 388144 w 735808"/>
                    <a:gd name="connsiteY32" fmla="*/ 458062 h 458062"/>
                    <a:gd name="connsiteX33" fmla="*/ 295276 w 735808"/>
                    <a:gd name="connsiteY33" fmla="*/ 458062 h 458062"/>
                    <a:gd name="connsiteX34" fmla="*/ 216692 w 735808"/>
                    <a:gd name="connsiteY34" fmla="*/ 417582 h 458062"/>
                    <a:gd name="connsiteX35" fmla="*/ 180976 w 735808"/>
                    <a:gd name="connsiteY35" fmla="*/ 417582 h 458062"/>
                    <a:gd name="connsiteX36" fmla="*/ 164308 w 735808"/>
                    <a:gd name="connsiteY36" fmla="*/ 398532 h 458062"/>
                    <a:gd name="connsiteX37" fmla="*/ 88108 w 735808"/>
                    <a:gd name="connsiteY37" fmla="*/ 393770 h 458062"/>
                    <a:gd name="connsiteX38" fmla="*/ 85724 w 735808"/>
                    <a:gd name="connsiteY38" fmla="*/ 379482 h 458062"/>
                    <a:gd name="connsiteX39" fmla="*/ 61912 w 735808"/>
                    <a:gd name="connsiteY39" fmla="*/ 377100 h 458062"/>
                    <a:gd name="connsiteX40" fmla="*/ 47624 w 735808"/>
                    <a:gd name="connsiteY40" fmla="*/ 393770 h 458062"/>
                    <a:gd name="connsiteX41" fmla="*/ 19052 w 735808"/>
                    <a:gd name="connsiteY41" fmla="*/ 362814 h 458062"/>
                    <a:gd name="connsiteX42" fmla="*/ 19052 w 735808"/>
                    <a:gd name="connsiteY42" fmla="*/ 336618 h 458062"/>
                    <a:gd name="connsiteX43" fmla="*/ 0 w 735808"/>
                    <a:gd name="connsiteY43" fmla="*/ 317570 h 458062"/>
                    <a:gd name="connsiteX44" fmla="*/ 0 w 735808"/>
                    <a:gd name="connsiteY44" fmla="*/ 252990 h 458062"/>
                    <a:gd name="connsiteX45" fmla="*/ 33336 w 735808"/>
                    <a:gd name="connsiteY45" fmla="*/ 253750 h 458062"/>
                    <a:gd name="connsiteX46" fmla="*/ 92140 w 735808"/>
                    <a:gd name="connsiteY46" fmla="*/ 207142 h 458062"/>
                    <a:gd name="connsiteX47" fmla="*/ 45244 w 735808"/>
                    <a:gd name="connsiteY47" fmla="*/ 182314 h 458062"/>
                    <a:gd name="connsiteX48" fmla="*/ 37624 w 735808"/>
                    <a:gd name="connsiteY48" fmla="*/ 83254 h 458062"/>
                    <a:gd name="connsiteX49" fmla="*/ 75724 w 735808"/>
                    <a:gd name="connsiteY49" fmla="*/ 14674 h 458062"/>
                    <a:gd name="connsiteX50" fmla="*/ 178436 w 735808"/>
                    <a:gd name="connsiteY50" fmla="*/ 0 h 4580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</a:cxnLst>
                  <a:rect l="l" t="t" r="r" b="b"/>
                  <a:pathLst>
                    <a:path w="735808" h="458062">
                      <a:moveTo>
                        <a:pt x="178436" y="0"/>
                      </a:moveTo>
                      <a:lnTo>
                        <a:pt x="154780" y="38962"/>
                      </a:lnTo>
                      <a:cubicBezTo>
                        <a:pt x="155576" y="57218"/>
                        <a:pt x="156368" y="75476"/>
                        <a:pt x="157164" y="93732"/>
                      </a:cubicBezTo>
                      <a:lnTo>
                        <a:pt x="173832" y="96114"/>
                      </a:lnTo>
                      <a:lnTo>
                        <a:pt x="216692" y="69918"/>
                      </a:lnTo>
                      <a:lnTo>
                        <a:pt x="233364" y="72300"/>
                      </a:lnTo>
                      <a:lnTo>
                        <a:pt x="228600" y="108018"/>
                      </a:lnTo>
                      <a:lnTo>
                        <a:pt x="311944" y="117544"/>
                      </a:lnTo>
                      <a:lnTo>
                        <a:pt x="335756" y="131832"/>
                      </a:lnTo>
                      <a:lnTo>
                        <a:pt x="369092" y="146118"/>
                      </a:lnTo>
                      <a:lnTo>
                        <a:pt x="357188" y="184218"/>
                      </a:lnTo>
                      <a:lnTo>
                        <a:pt x="323852" y="186600"/>
                      </a:lnTo>
                      <a:lnTo>
                        <a:pt x="323852" y="210414"/>
                      </a:lnTo>
                      <a:lnTo>
                        <a:pt x="342900" y="241370"/>
                      </a:lnTo>
                      <a:lnTo>
                        <a:pt x="335756" y="353288"/>
                      </a:lnTo>
                      <a:lnTo>
                        <a:pt x="359568" y="398532"/>
                      </a:lnTo>
                      <a:lnTo>
                        <a:pt x="388144" y="334238"/>
                      </a:lnTo>
                      <a:lnTo>
                        <a:pt x="464344" y="238988"/>
                      </a:lnTo>
                      <a:lnTo>
                        <a:pt x="507208" y="234226"/>
                      </a:lnTo>
                      <a:lnTo>
                        <a:pt x="545308" y="210414"/>
                      </a:lnTo>
                      <a:lnTo>
                        <a:pt x="666748" y="222318"/>
                      </a:lnTo>
                      <a:lnTo>
                        <a:pt x="714376" y="288994"/>
                      </a:lnTo>
                      <a:lnTo>
                        <a:pt x="716756" y="329474"/>
                      </a:lnTo>
                      <a:lnTo>
                        <a:pt x="735808" y="367574"/>
                      </a:lnTo>
                      <a:lnTo>
                        <a:pt x="659608" y="455682"/>
                      </a:lnTo>
                      <a:lnTo>
                        <a:pt x="609600" y="398532"/>
                      </a:lnTo>
                      <a:lnTo>
                        <a:pt x="573884" y="353288"/>
                      </a:lnTo>
                      <a:lnTo>
                        <a:pt x="547688" y="353288"/>
                      </a:lnTo>
                      <a:lnTo>
                        <a:pt x="535780" y="327094"/>
                      </a:lnTo>
                      <a:lnTo>
                        <a:pt x="490540" y="324714"/>
                      </a:lnTo>
                      <a:lnTo>
                        <a:pt x="450056" y="403294"/>
                      </a:lnTo>
                      <a:lnTo>
                        <a:pt x="411956" y="419962"/>
                      </a:lnTo>
                      <a:lnTo>
                        <a:pt x="388144" y="458062"/>
                      </a:lnTo>
                      <a:lnTo>
                        <a:pt x="295276" y="458062"/>
                      </a:lnTo>
                      <a:lnTo>
                        <a:pt x="216692" y="417582"/>
                      </a:lnTo>
                      <a:lnTo>
                        <a:pt x="180976" y="417582"/>
                      </a:lnTo>
                      <a:lnTo>
                        <a:pt x="164308" y="398532"/>
                      </a:lnTo>
                      <a:lnTo>
                        <a:pt x="88108" y="393770"/>
                      </a:lnTo>
                      <a:lnTo>
                        <a:pt x="85724" y="379482"/>
                      </a:lnTo>
                      <a:lnTo>
                        <a:pt x="61912" y="377100"/>
                      </a:lnTo>
                      <a:lnTo>
                        <a:pt x="47624" y="393770"/>
                      </a:lnTo>
                      <a:lnTo>
                        <a:pt x="19052" y="362814"/>
                      </a:lnTo>
                      <a:lnTo>
                        <a:pt x="19052" y="336618"/>
                      </a:lnTo>
                      <a:lnTo>
                        <a:pt x="0" y="317570"/>
                      </a:lnTo>
                      <a:lnTo>
                        <a:pt x="0" y="252990"/>
                      </a:lnTo>
                      <a:lnTo>
                        <a:pt x="33336" y="253750"/>
                      </a:lnTo>
                      <a:lnTo>
                        <a:pt x="92140" y="207142"/>
                      </a:lnTo>
                      <a:lnTo>
                        <a:pt x="45244" y="182314"/>
                      </a:lnTo>
                      <a:lnTo>
                        <a:pt x="37624" y="83254"/>
                      </a:lnTo>
                      <a:lnTo>
                        <a:pt x="75724" y="14674"/>
                      </a:lnTo>
                      <a:lnTo>
                        <a:pt x="178436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434" name="フリーフォーム: 図形 433">
                  <a:extLst>
                    <a:ext uri="{FF2B5EF4-FFF2-40B4-BE49-F238E27FC236}">
                      <a16:creationId xmlns:a16="http://schemas.microsoft.com/office/drawing/2014/main" id="{75349122-64ED-4EF7-8B1E-2BA34AE66CCA}"/>
                    </a:ext>
                  </a:extLst>
                </p:cNvPr>
                <p:cNvSpPr/>
                <p:nvPr/>
              </p:nvSpPr>
              <p:spPr>
                <a:xfrm>
                  <a:off x="43245880" y="29434632"/>
                  <a:ext cx="254708" cy="180974"/>
                </a:xfrm>
                <a:custGeom>
                  <a:avLst/>
                  <a:gdLst>
                    <a:gd name="connsiteX0" fmla="*/ 97632 w 254708"/>
                    <a:gd name="connsiteY0" fmla="*/ 0 h 180974"/>
                    <a:gd name="connsiteX1" fmla="*/ 157164 w 254708"/>
                    <a:gd name="connsiteY1" fmla="*/ 0 h 180974"/>
                    <a:gd name="connsiteX2" fmla="*/ 192884 w 254708"/>
                    <a:gd name="connsiteY2" fmla="*/ 45244 h 180974"/>
                    <a:gd name="connsiteX3" fmla="*/ 254708 w 254708"/>
                    <a:gd name="connsiteY3" fmla="*/ 38374 h 180974"/>
                    <a:gd name="connsiteX4" fmla="*/ 241460 w 254708"/>
                    <a:gd name="connsiteY4" fmla="*/ 85248 h 180974"/>
                    <a:gd name="connsiteX5" fmla="*/ 241460 w 254708"/>
                    <a:gd name="connsiteY5" fmla="*/ 152736 h 180974"/>
                    <a:gd name="connsiteX6" fmla="*/ 157164 w 254708"/>
                    <a:gd name="connsiteY6" fmla="*/ 150018 h 180974"/>
                    <a:gd name="connsiteX7" fmla="*/ 111920 w 254708"/>
                    <a:gd name="connsiteY7" fmla="*/ 180974 h 180974"/>
                    <a:gd name="connsiteX8" fmla="*/ 80964 w 254708"/>
                    <a:gd name="connsiteY8" fmla="*/ 154780 h 180974"/>
                    <a:gd name="connsiteX9" fmla="*/ 14288 w 254708"/>
                    <a:gd name="connsiteY9" fmla="*/ 150018 h 180974"/>
                    <a:gd name="connsiteX10" fmla="*/ 0 w 254708"/>
                    <a:gd name="connsiteY10" fmla="*/ 104774 h 180974"/>
                    <a:gd name="connsiteX11" fmla="*/ 26196 w 254708"/>
                    <a:gd name="connsiteY11" fmla="*/ 80962 h 180974"/>
                    <a:gd name="connsiteX12" fmla="*/ 28576 w 254708"/>
                    <a:gd name="connsiteY12" fmla="*/ 33336 h 180974"/>
                    <a:gd name="connsiteX13" fmla="*/ 97632 w 254708"/>
                    <a:gd name="connsiteY13" fmla="*/ 0 h 1809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254708" h="180974">
                      <a:moveTo>
                        <a:pt x="97632" y="0"/>
                      </a:moveTo>
                      <a:lnTo>
                        <a:pt x="157164" y="0"/>
                      </a:lnTo>
                      <a:lnTo>
                        <a:pt x="192884" y="45244"/>
                      </a:lnTo>
                      <a:lnTo>
                        <a:pt x="254708" y="38374"/>
                      </a:lnTo>
                      <a:lnTo>
                        <a:pt x="241460" y="85248"/>
                      </a:lnTo>
                      <a:lnTo>
                        <a:pt x="241460" y="152736"/>
                      </a:lnTo>
                      <a:lnTo>
                        <a:pt x="157164" y="150018"/>
                      </a:lnTo>
                      <a:lnTo>
                        <a:pt x="111920" y="180974"/>
                      </a:lnTo>
                      <a:lnTo>
                        <a:pt x="80964" y="154780"/>
                      </a:lnTo>
                      <a:lnTo>
                        <a:pt x="14288" y="150018"/>
                      </a:lnTo>
                      <a:lnTo>
                        <a:pt x="0" y="104774"/>
                      </a:lnTo>
                      <a:lnTo>
                        <a:pt x="26196" y="80962"/>
                      </a:lnTo>
                      <a:lnTo>
                        <a:pt x="28576" y="33336"/>
                      </a:lnTo>
                      <a:lnTo>
                        <a:pt x="97632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435" name="フリーフォーム: 図形 434">
                  <a:extLst>
                    <a:ext uri="{FF2B5EF4-FFF2-40B4-BE49-F238E27FC236}">
                      <a16:creationId xmlns:a16="http://schemas.microsoft.com/office/drawing/2014/main" id="{135716E0-CBE8-40D2-9EDC-0FA010C49A19}"/>
                    </a:ext>
                  </a:extLst>
                </p:cNvPr>
                <p:cNvSpPr/>
                <p:nvPr/>
              </p:nvSpPr>
              <p:spPr>
                <a:xfrm>
                  <a:off x="43057764" y="29751338"/>
                  <a:ext cx="505776" cy="557212"/>
                </a:xfrm>
                <a:custGeom>
                  <a:avLst/>
                  <a:gdLst>
                    <a:gd name="connsiteX0" fmla="*/ 169068 w 505776"/>
                    <a:gd name="connsiteY0" fmla="*/ 0 h 557212"/>
                    <a:gd name="connsiteX1" fmla="*/ 347660 w 505776"/>
                    <a:gd name="connsiteY1" fmla="*/ 11906 h 557212"/>
                    <a:gd name="connsiteX2" fmla="*/ 357188 w 505776"/>
                    <a:gd name="connsiteY2" fmla="*/ 66674 h 557212"/>
                    <a:gd name="connsiteX3" fmla="*/ 429576 w 505776"/>
                    <a:gd name="connsiteY3" fmla="*/ 19832 h 557212"/>
                    <a:gd name="connsiteX4" fmla="*/ 429576 w 505776"/>
                    <a:gd name="connsiteY4" fmla="*/ 35242 h 557212"/>
                    <a:gd name="connsiteX5" fmla="*/ 505776 w 505776"/>
                    <a:gd name="connsiteY5" fmla="*/ 149542 h 557212"/>
                    <a:gd name="connsiteX6" fmla="*/ 460056 w 505776"/>
                    <a:gd name="connsiteY6" fmla="*/ 218122 h 557212"/>
                    <a:gd name="connsiteX7" fmla="*/ 437196 w 505776"/>
                    <a:gd name="connsiteY7" fmla="*/ 461962 h 557212"/>
                    <a:gd name="connsiteX8" fmla="*/ 406148 w 505776"/>
                    <a:gd name="connsiteY8" fmla="*/ 555108 h 557212"/>
                    <a:gd name="connsiteX9" fmla="*/ 361948 w 505776"/>
                    <a:gd name="connsiteY9" fmla="*/ 557212 h 557212"/>
                    <a:gd name="connsiteX10" fmla="*/ 335756 w 505776"/>
                    <a:gd name="connsiteY10" fmla="*/ 535782 h 557212"/>
                    <a:gd name="connsiteX11" fmla="*/ 335756 w 505776"/>
                    <a:gd name="connsiteY11" fmla="*/ 497682 h 557212"/>
                    <a:gd name="connsiteX12" fmla="*/ 295276 w 505776"/>
                    <a:gd name="connsiteY12" fmla="*/ 488156 h 557212"/>
                    <a:gd name="connsiteX13" fmla="*/ 266700 w 505776"/>
                    <a:gd name="connsiteY13" fmla="*/ 495300 h 557212"/>
                    <a:gd name="connsiteX14" fmla="*/ 250028 w 505776"/>
                    <a:gd name="connsiteY14" fmla="*/ 476250 h 557212"/>
                    <a:gd name="connsiteX15" fmla="*/ 226216 w 505776"/>
                    <a:gd name="connsiteY15" fmla="*/ 471486 h 557212"/>
                    <a:gd name="connsiteX16" fmla="*/ 173828 w 505776"/>
                    <a:gd name="connsiteY16" fmla="*/ 495300 h 557212"/>
                    <a:gd name="connsiteX17" fmla="*/ 85724 w 505776"/>
                    <a:gd name="connsiteY17" fmla="*/ 366712 h 557212"/>
                    <a:gd name="connsiteX18" fmla="*/ 64292 w 505776"/>
                    <a:gd name="connsiteY18" fmla="*/ 297656 h 557212"/>
                    <a:gd name="connsiteX19" fmla="*/ 21428 w 505776"/>
                    <a:gd name="connsiteY19" fmla="*/ 292894 h 557212"/>
                    <a:gd name="connsiteX20" fmla="*/ 0 w 505776"/>
                    <a:gd name="connsiteY20" fmla="*/ 257174 h 557212"/>
                    <a:gd name="connsiteX21" fmla="*/ 47624 w 505776"/>
                    <a:gd name="connsiteY21" fmla="*/ 211930 h 557212"/>
                    <a:gd name="connsiteX22" fmla="*/ 54768 w 505776"/>
                    <a:gd name="connsiteY22" fmla="*/ 128586 h 557212"/>
                    <a:gd name="connsiteX23" fmla="*/ 111916 w 505776"/>
                    <a:gd name="connsiteY23" fmla="*/ 88106 h 557212"/>
                    <a:gd name="connsiteX24" fmla="*/ 111916 w 505776"/>
                    <a:gd name="connsiteY24" fmla="*/ 40482 h 557212"/>
                    <a:gd name="connsiteX25" fmla="*/ 169068 w 505776"/>
                    <a:gd name="connsiteY25" fmla="*/ 0 h 5572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505776" h="557212">
                      <a:moveTo>
                        <a:pt x="169068" y="0"/>
                      </a:moveTo>
                      <a:lnTo>
                        <a:pt x="347660" y="11906"/>
                      </a:lnTo>
                      <a:lnTo>
                        <a:pt x="357188" y="66674"/>
                      </a:lnTo>
                      <a:lnTo>
                        <a:pt x="429576" y="19832"/>
                      </a:lnTo>
                      <a:lnTo>
                        <a:pt x="429576" y="35242"/>
                      </a:lnTo>
                      <a:lnTo>
                        <a:pt x="505776" y="149542"/>
                      </a:lnTo>
                      <a:lnTo>
                        <a:pt x="460056" y="218122"/>
                      </a:lnTo>
                      <a:lnTo>
                        <a:pt x="437196" y="461962"/>
                      </a:lnTo>
                      <a:lnTo>
                        <a:pt x="406148" y="555108"/>
                      </a:lnTo>
                      <a:lnTo>
                        <a:pt x="361948" y="557212"/>
                      </a:lnTo>
                      <a:lnTo>
                        <a:pt x="335756" y="535782"/>
                      </a:lnTo>
                      <a:lnTo>
                        <a:pt x="335756" y="497682"/>
                      </a:lnTo>
                      <a:lnTo>
                        <a:pt x="295276" y="488156"/>
                      </a:lnTo>
                      <a:lnTo>
                        <a:pt x="266700" y="495300"/>
                      </a:lnTo>
                      <a:lnTo>
                        <a:pt x="250028" y="476250"/>
                      </a:lnTo>
                      <a:lnTo>
                        <a:pt x="226216" y="471486"/>
                      </a:lnTo>
                      <a:lnTo>
                        <a:pt x="173828" y="495300"/>
                      </a:lnTo>
                      <a:lnTo>
                        <a:pt x="85724" y="366712"/>
                      </a:lnTo>
                      <a:lnTo>
                        <a:pt x="64292" y="297656"/>
                      </a:lnTo>
                      <a:lnTo>
                        <a:pt x="21428" y="292894"/>
                      </a:lnTo>
                      <a:lnTo>
                        <a:pt x="0" y="257174"/>
                      </a:lnTo>
                      <a:lnTo>
                        <a:pt x="47624" y="211930"/>
                      </a:lnTo>
                      <a:lnTo>
                        <a:pt x="54768" y="128586"/>
                      </a:lnTo>
                      <a:lnTo>
                        <a:pt x="111916" y="88106"/>
                      </a:lnTo>
                      <a:lnTo>
                        <a:pt x="111916" y="40482"/>
                      </a:lnTo>
                      <a:lnTo>
                        <a:pt x="169068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436" name="フリーフォーム: 図形 435">
                  <a:extLst>
                    <a:ext uri="{FF2B5EF4-FFF2-40B4-BE49-F238E27FC236}">
                      <a16:creationId xmlns:a16="http://schemas.microsoft.com/office/drawing/2014/main" id="{DC6F298A-A1EB-47D4-8C09-C0F0FDA86266}"/>
                    </a:ext>
                  </a:extLst>
                </p:cNvPr>
                <p:cNvSpPr/>
                <p:nvPr/>
              </p:nvSpPr>
              <p:spPr>
                <a:xfrm>
                  <a:off x="42026680" y="30334744"/>
                  <a:ext cx="902496" cy="514742"/>
                </a:xfrm>
                <a:custGeom>
                  <a:avLst/>
                  <a:gdLst>
                    <a:gd name="connsiteX0" fmla="*/ 607220 w 902496"/>
                    <a:gd name="connsiteY0" fmla="*/ 0 h 514742"/>
                    <a:gd name="connsiteX1" fmla="*/ 695328 w 902496"/>
                    <a:gd name="connsiteY1" fmla="*/ 0 h 514742"/>
                    <a:gd name="connsiteX2" fmla="*/ 785816 w 902496"/>
                    <a:gd name="connsiteY2" fmla="*/ 92868 h 514742"/>
                    <a:gd name="connsiteX3" fmla="*/ 850108 w 902496"/>
                    <a:gd name="connsiteY3" fmla="*/ 47624 h 514742"/>
                    <a:gd name="connsiteX4" fmla="*/ 902496 w 902496"/>
                    <a:gd name="connsiteY4" fmla="*/ 180976 h 514742"/>
                    <a:gd name="connsiteX5" fmla="*/ 901080 w 902496"/>
                    <a:gd name="connsiteY5" fmla="*/ 280032 h 514742"/>
                    <a:gd name="connsiteX6" fmla="*/ 889160 w 902496"/>
                    <a:gd name="connsiteY6" fmla="*/ 282416 h 514742"/>
                    <a:gd name="connsiteX7" fmla="*/ 858680 w 902496"/>
                    <a:gd name="connsiteY7" fmla="*/ 251936 h 514742"/>
                    <a:gd name="connsiteX8" fmla="*/ 744380 w 902496"/>
                    <a:gd name="connsiteY8" fmla="*/ 236696 h 514742"/>
                    <a:gd name="connsiteX9" fmla="*/ 584360 w 902496"/>
                    <a:gd name="connsiteY9" fmla="*/ 282416 h 514742"/>
                    <a:gd name="connsiteX10" fmla="*/ 584360 w 902496"/>
                    <a:gd name="connsiteY10" fmla="*/ 373856 h 514742"/>
                    <a:gd name="connsiteX11" fmla="*/ 477680 w 902496"/>
                    <a:gd name="connsiteY11" fmla="*/ 480536 h 514742"/>
                    <a:gd name="connsiteX12" fmla="*/ 369360 w 902496"/>
                    <a:gd name="connsiteY12" fmla="*/ 514742 h 514742"/>
                    <a:gd name="connsiteX13" fmla="*/ 352424 w 902496"/>
                    <a:gd name="connsiteY13" fmla="*/ 495300 h 514742"/>
                    <a:gd name="connsiteX14" fmla="*/ 345284 w 902496"/>
                    <a:gd name="connsiteY14" fmla="*/ 438150 h 514742"/>
                    <a:gd name="connsiteX15" fmla="*/ 290512 w 902496"/>
                    <a:gd name="connsiteY15" fmla="*/ 357188 h 514742"/>
                    <a:gd name="connsiteX16" fmla="*/ 259560 w 902496"/>
                    <a:gd name="connsiteY16" fmla="*/ 354806 h 514742"/>
                    <a:gd name="connsiteX17" fmla="*/ 250032 w 902496"/>
                    <a:gd name="connsiteY17" fmla="*/ 326232 h 514742"/>
                    <a:gd name="connsiteX18" fmla="*/ 254796 w 902496"/>
                    <a:gd name="connsiteY18" fmla="*/ 295276 h 514742"/>
                    <a:gd name="connsiteX19" fmla="*/ 226220 w 902496"/>
                    <a:gd name="connsiteY19" fmla="*/ 266700 h 514742"/>
                    <a:gd name="connsiteX20" fmla="*/ 192884 w 902496"/>
                    <a:gd name="connsiteY20" fmla="*/ 269080 h 514742"/>
                    <a:gd name="connsiteX21" fmla="*/ 188120 w 902496"/>
                    <a:gd name="connsiteY21" fmla="*/ 300036 h 514742"/>
                    <a:gd name="connsiteX22" fmla="*/ 145256 w 902496"/>
                    <a:gd name="connsiteY22" fmla="*/ 290512 h 514742"/>
                    <a:gd name="connsiteX23" fmla="*/ 107160 w 902496"/>
                    <a:gd name="connsiteY23" fmla="*/ 261936 h 514742"/>
                    <a:gd name="connsiteX24" fmla="*/ 76200 w 902496"/>
                    <a:gd name="connsiteY24" fmla="*/ 245268 h 514742"/>
                    <a:gd name="connsiteX25" fmla="*/ 38100 w 902496"/>
                    <a:gd name="connsiteY25" fmla="*/ 240506 h 514742"/>
                    <a:gd name="connsiteX26" fmla="*/ 0 w 902496"/>
                    <a:gd name="connsiteY26" fmla="*/ 185736 h 514742"/>
                    <a:gd name="connsiteX27" fmla="*/ 52388 w 902496"/>
                    <a:gd name="connsiteY27" fmla="*/ 173832 h 514742"/>
                    <a:gd name="connsiteX28" fmla="*/ 69056 w 902496"/>
                    <a:gd name="connsiteY28" fmla="*/ 138112 h 514742"/>
                    <a:gd name="connsiteX29" fmla="*/ 319088 w 902496"/>
                    <a:gd name="connsiteY29" fmla="*/ 133350 h 514742"/>
                    <a:gd name="connsiteX30" fmla="*/ 335760 w 902496"/>
                    <a:gd name="connsiteY30" fmla="*/ 109536 h 514742"/>
                    <a:gd name="connsiteX31" fmla="*/ 366712 w 902496"/>
                    <a:gd name="connsiteY31" fmla="*/ 121444 h 514742"/>
                    <a:gd name="connsiteX32" fmla="*/ 469108 w 902496"/>
                    <a:gd name="connsiteY32" fmla="*/ 69056 h 514742"/>
                    <a:gd name="connsiteX33" fmla="*/ 511968 w 902496"/>
                    <a:gd name="connsiteY33" fmla="*/ 83344 h 514742"/>
                    <a:gd name="connsiteX34" fmla="*/ 540544 w 902496"/>
                    <a:gd name="connsiteY34" fmla="*/ 47624 h 514742"/>
                    <a:gd name="connsiteX35" fmla="*/ 581024 w 902496"/>
                    <a:gd name="connsiteY35" fmla="*/ 47624 h 514742"/>
                    <a:gd name="connsiteX36" fmla="*/ 607220 w 902496"/>
                    <a:gd name="connsiteY36" fmla="*/ 0 h 5147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</a:cxnLst>
                  <a:rect l="l" t="t" r="r" b="b"/>
                  <a:pathLst>
                    <a:path w="902496" h="514742">
                      <a:moveTo>
                        <a:pt x="607220" y="0"/>
                      </a:moveTo>
                      <a:lnTo>
                        <a:pt x="695328" y="0"/>
                      </a:lnTo>
                      <a:lnTo>
                        <a:pt x="785816" y="92868"/>
                      </a:lnTo>
                      <a:lnTo>
                        <a:pt x="850108" y="47624"/>
                      </a:lnTo>
                      <a:lnTo>
                        <a:pt x="902496" y="180976"/>
                      </a:lnTo>
                      <a:lnTo>
                        <a:pt x="901080" y="280032"/>
                      </a:lnTo>
                      <a:lnTo>
                        <a:pt x="889160" y="282416"/>
                      </a:lnTo>
                      <a:lnTo>
                        <a:pt x="858680" y="251936"/>
                      </a:lnTo>
                      <a:lnTo>
                        <a:pt x="744380" y="236696"/>
                      </a:lnTo>
                      <a:lnTo>
                        <a:pt x="584360" y="282416"/>
                      </a:lnTo>
                      <a:lnTo>
                        <a:pt x="584360" y="373856"/>
                      </a:lnTo>
                      <a:lnTo>
                        <a:pt x="477680" y="480536"/>
                      </a:lnTo>
                      <a:lnTo>
                        <a:pt x="369360" y="514742"/>
                      </a:lnTo>
                      <a:lnTo>
                        <a:pt x="352424" y="495300"/>
                      </a:lnTo>
                      <a:lnTo>
                        <a:pt x="345284" y="438150"/>
                      </a:lnTo>
                      <a:lnTo>
                        <a:pt x="290512" y="357188"/>
                      </a:lnTo>
                      <a:lnTo>
                        <a:pt x="259560" y="354806"/>
                      </a:lnTo>
                      <a:lnTo>
                        <a:pt x="250032" y="326232"/>
                      </a:lnTo>
                      <a:lnTo>
                        <a:pt x="254796" y="295276"/>
                      </a:lnTo>
                      <a:lnTo>
                        <a:pt x="226220" y="266700"/>
                      </a:lnTo>
                      <a:lnTo>
                        <a:pt x="192884" y="269080"/>
                      </a:lnTo>
                      <a:lnTo>
                        <a:pt x="188120" y="300036"/>
                      </a:lnTo>
                      <a:lnTo>
                        <a:pt x="145256" y="290512"/>
                      </a:lnTo>
                      <a:lnTo>
                        <a:pt x="107160" y="261936"/>
                      </a:lnTo>
                      <a:lnTo>
                        <a:pt x="76200" y="245268"/>
                      </a:lnTo>
                      <a:lnTo>
                        <a:pt x="38100" y="240506"/>
                      </a:lnTo>
                      <a:lnTo>
                        <a:pt x="0" y="185736"/>
                      </a:lnTo>
                      <a:lnTo>
                        <a:pt x="52388" y="173832"/>
                      </a:lnTo>
                      <a:lnTo>
                        <a:pt x="69056" y="138112"/>
                      </a:lnTo>
                      <a:lnTo>
                        <a:pt x="319088" y="133350"/>
                      </a:lnTo>
                      <a:lnTo>
                        <a:pt x="335760" y="109536"/>
                      </a:lnTo>
                      <a:lnTo>
                        <a:pt x="366712" y="121444"/>
                      </a:lnTo>
                      <a:lnTo>
                        <a:pt x="469108" y="69056"/>
                      </a:lnTo>
                      <a:lnTo>
                        <a:pt x="511968" y="83344"/>
                      </a:lnTo>
                      <a:lnTo>
                        <a:pt x="540544" y="47624"/>
                      </a:lnTo>
                      <a:lnTo>
                        <a:pt x="581024" y="47624"/>
                      </a:lnTo>
                      <a:lnTo>
                        <a:pt x="607220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437" name="フリーフォーム: 図形 436">
                  <a:extLst>
                    <a:ext uri="{FF2B5EF4-FFF2-40B4-BE49-F238E27FC236}">
                      <a16:creationId xmlns:a16="http://schemas.microsoft.com/office/drawing/2014/main" id="{6B254533-630B-46E3-8CF4-D9B338D8BCEF}"/>
                    </a:ext>
                  </a:extLst>
                </p:cNvPr>
                <p:cNvSpPr/>
                <p:nvPr/>
              </p:nvSpPr>
              <p:spPr>
                <a:xfrm>
                  <a:off x="41544240" y="30861000"/>
                  <a:ext cx="541972" cy="524876"/>
                </a:xfrm>
                <a:custGeom>
                  <a:avLst/>
                  <a:gdLst>
                    <a:gd name="connsiteX0" fmla="*/ 380048 w 541972"/>
                    <a:gd name="connsiteY0" fmla="*/ 0 h 524876"/>
                    <a:gd name="connsiteX1" fmla="*/ 375284 w 541972"/>
                    <a:gd name="connsiteY1" fmla="*/ 109538 h 524876"/>
                    <a:gd name="connsiteX2" fmla="*/ 399096 w 541972"/>
                    <a:gd name="connsiteY2" fmla="*/ 161924 h 524876"/>
                    <a:gd name="connsiteX3" fmla="*/ 446724 w 541972"/>
                    <a:gd name="connsiteY3" fmla="*/ 123824 h 524876"/>
                    <a:gd name="connsiteX4" fmla="*/ 508636 w 541972"/>
                    <a:gd name="connsiteY4" fmla="*/ 85724 h 524876"/>
                    <a:gd name="connsiteX5" fmla="*/ 527684 w 541972"/>
                    <a:gd name="connsiteY5" fmla="*/ 176212 h 524876"/>
                    <a:gd name="connsiteX6" fmla="*/ 541972 w 541972"/>
                    <a:gd name="connsiteY6" fmla="*/ 214312 h 524876"/>
                    <a:gd name="connsiteX7" fmla="*/ 446724 w 541972"/>
                    <a:gd name="connsiteY7" fmla="*/ 295276 h 524876"/>
                    <a:gd name="connsiteX8" fmla="*/ 451484 w 541972"/>
                    <a:gd name="connsiteY8" fmla="*/ 385764 h 524876"/>
                    <a:gd name="connsiteX9" fmla="*/ 508636 w 541972"/>
                    <a:gd name="connsiteY9" fmla="*/ 409576 h 524876"/>
                    <a:gd name="connsiteX10" fmla="*/ 461008 w 541972"/>
                    <a:gd name="connsiteY10" fmla="*/ 452438 h 524876"/>
                    <a:gd name="connsiteX11" fmla="*/ 365760 w 541972"/>
                    <a:gd name="connsiteY11" fmla="*/ 452438 h 524876"/>
                    <a:gd name="connsiteX12" fmla="*/ 313372 w 541972"/>
                    <a:gd name="connsiteY12" fmla="*/ 466724 h 524876"/>
                    <a:gd name="connsiteX13" fmla="*/ 275272 w 541972"/>
                    <a:gd name="connsiteY13" fmla="*/ 495300 h 524876"/>
                    <a:gd name="connsiteX14" fmla="*/ 253412 w 541972"/>
                    <a:gd name="connsiteY14" fmla="*/ 524876 h 524876"/>
                    <a:gd name="connsiteX15" fmla="*/ 198120 w 541972"/>
                    <a:gd name="connsiteY15" fmla="*/ 510540 h 524876"/>
                    <a:gd name="connsiteX16" fmla="*/ 198120 w 541972"/>
                    <a:gd name="connsiteY16" fmla="*/ 403860 h 524876"/>
                    <a:gd name="connsiteX17" fmla="*/ 60960 w 541972"/>
                    <a:gd name="connsiteY17" fmla="*/ 358140 h 524876"/>
                    <a:gd name="connsiteX18" fmla="*/ 0 w 541972"/>
                    <a:gd name="connsiteY18" fmla="*/ 312420 h 524876"/>
                    <a:gd name="connsiteX19" fmla="*/ 0 w 541972"/>
                    <a:gd name="connsiteY19" fmla="*/ 266700 h 524876"/>
                    <a:gd name="connsiteX20" fmla="*/ 99060 w 541972"/>
                    <a:gd name="connsiteY20" fmla="*/ 274320 h 524876"/>
                    <a:gd name="connsiteX21" fmla="*/ 175260 w 541972"/>
                    <a:gd name="connsiteY21" fmla="*/ 251460 h 524876"/>
                    <a:gd name="connsiteX22" fmla="*/ 205740 w 541972"/>
                    <a:gd name="connsiteY22" fmla="*/ 220980 h 524876"/>
                    <a:gd name="connsiteX23" fmla="*/ 297180 w 541972"/>
                    <a:gd name="connsiteY23" fmla="*/ 220980 h 524876"/>
                    <a:gd name="connsiteX24" fmla="*/ 297180 w 541972"/>
                    <a:gd name="connsiteY24" fmla="*/ 144780 h 524876"/>
                    <a:gd name="connsiteX25" fmla="*/ 239620 w 541972"/>
                    <a:gd name="connsiteY25" fmla="*/ 82424 h 524876"/>
                    <a:gd name="connsiteX26" fmla="*/ 380048 w 541972"/>
                    <a:gd name="connsiteY26" fmla="*/ 0 h 5248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541972" h="524876">
                      <a:moveTo>
                        <a:pt x="380048" y="0"/>
                      </a:moveTo>
                      <a:lnTo>
                        <a:pt x="375284" y="109538"/>
                      </a:lnTo>
                      <a:lnTo>
                        <a:pt x="399096" y="161924"/>
                      </a:lnTo>
                      <a:lnTo>
                        <a:pt x="446724" y="123824"/>
                      </a:lnTo>
                      <a:lnTo>
                        <a:pt x="508636" y="85724"/>
                      </a:lnTo>
                      <a:lnTo>
                        <a:pt x="527684" y="176212"/>
                      </a:lnTo>
                      <a:lnTo>
                        <a:pt x="541972" y="214312"/>
                      </a:lnTo>
                      <a:lnTo>
                        <a:pt x="446724" y="295276"/>
                      </a:lnTo>
                      <a:lnTo>
                        <a:pt x="451484" y="385764"/>
                      </a:lnTo>
                      <a:lnTo>
                        <a:pt x="508636" y="409576"/>
                      </a:lnTo>
                      <a:lnTo>
                        <a:pt x="461008" y="452438"/>
                      </a:lnTo>
                      <a:lnTo>
                        <a:pt x="365760" y="452438"/>
                      </a:lnTo>
                      <a:lnTo>
                        <a:pt x="313372" y="466724"/>
                      </a:lnTo>
                      <a:lnTo>
                        <a:pt x="275272" y="495300"/>
                      </a:lnTo>
                      <a:lnTo>
                        <a:pt x="253412" y="524876"/>
                      </a:lnTo>
                      <a:lnTo>
                        <a:pt x="198120" y="510540"/>
                      </a:lnTo>
                      <a:lnTo>
                        <a:pt x="198120" y="403860"/>
                      </a:lnTo>
                      <a:lnTo>
                        <a:pt x="60960" y="358140"/>
                      </a:lnTo>
                      <a:lnTo>
                        <a:pt x="0" y="312420"/>
                      </a:lnTo>
                      <a:lnTo>
                        <a:pt x="0" y="266700"/>
                      </a:lnTo>
                      <a:lnTo>
                        <a:pt x="99060" y="274320"/>
                      </a:lnTo>
                      <a:lnTo>
                        <a:pt x="175260" y="251460"/>
                      </a:lnTo>
                      <a:lnTo>
                        <a:pt x="205740" y="220980"/>
                      </a:lnTo>
                      <a:lnTo>
                        <a:pt x="297180" y="220980"/>
                      </a:lnTo>
                      <a:lnTo>
                        <a:pt x="297180" y="144780"/>
                      </a:lnTo>
                      <a:lnTo>
                        <a:pt x="239620" y="82424"/>
                      </a:lnTo>
                      <a:lnTo>
                        <a:pt x="380048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438" name="フリーフォーム: 図形 437">
                  <a:extLst>
                    <a:ext uri="{FF2B5EF4-FFF2-40B4-BE49-F238E27FC236}">
                      <a16:creationId xmlns:a16="http://schemas.microsoft.com/office/drawing/2014/main" id="{F0E33076-040D-4CD9-A177-CDCF049434BA}"/>
                    </a:ext>
                  </a:extLst>
                </p:cNvPr>
                <p:cNvSpPr/>
                <p:nvPr/>
              </p:nvSpPr>
              <p:spPr>
                <a:xfrm>
                  <a:off x="43997564" y="28055888"/>
                  <a:ext cx="614804" cy="494186"/>
                </a:xfrm>
                <a:custGeom>
                  <a:avLst/>
                  <a:gdLst>
                    <a:gd name="connsiteX0" fmla="*/ 196056 w 614804"/>
                    <a:gd name="connsiteY0" fmla="*/ 0 h 494186"/>
                    <a:gd name="connsiteX1" fmla="*/ 222248 w 614804"/>
                    <a:gd name="connsiteY1" fmla="*/ 21432 h 494186"/>
                    <a:gd name="connsiteX2" fmla="*/ 272256 w 614804"/>
                    <a:gd name="connsiteY2" fmla="*/ 23812 h 494186"/>
                    <a:gd name="connsiteX3" fmla="*/ 296068 w 614804"/>
                    <a:gd name="connsiteY3" fmla="*/ 28576 h 494186"/>
                    <a:gd name="connsiteX4" fmla="*/ 312736 w 614804"/>
                    <a:gd name="connsiteY4" fmla="*/ 104776 h 494186"/>
                    <a:gd name="connsiteX5" fmla="*/ 360360 w 614804"/>
                    <a:gd name="connsiteY5" fmla="*/ 47624 h 494186"/>
                    <a:gd name="connsiteX6" fmla="*/ 386556 w 614804"/>
                    <a:gd name="connsiteY6" fmla="*/ 47624 h 494186"/>
                    <a:gd name="connsiteX7" fmla="*/ 419228 w 614804"/>
                    <a:gd name="connsiteY7" fmla="*/ 69158 h 494186"/>
                    <a:gd name="connsiteX8" fmla="*/ 410368 w 614804"/>
                    <a:gd name="connsiteY8" fmla="*/ 102392 h 494186"/>
                    <a:gd name="connsiteX9" fmla="*/ 446084 w 614804"/>
                    <a:gd name="connsiteY9" fmla="*/ 116680 h 494186"/>
                    <a:gd name="connsiteX10" fmla="*/ 529428 w 614804"/>
                    <a:gd name="connsiteY10" fmla="*/ 176212 h 494186"/>
                    <a:gd name="connsiteX11" fmla="*/ 460372 w 614804"/>
                    <a:gd name="connsiteY11" fmla="*/ 254792 h 494186"/>
                    <a:gd name="connsiteX12" fmla="*/ 524668 w 614804"/>
                    <a:gd name="connsiteY12" fmla="*/ 254792 h 494186"/>
                    <a:gd name="connsiteX13" fmla="*/ 558004 w 614804"/>
                    <a:gd name="connsiteY13" fmla="*/ 226218 h 494186"/>
                    <a:gd name="connsiteX14" fmla="*/ 565148 w 614804"/>
                    <a:gd name="connsiteY14" fmla="*/ 254792 h 494186"/>
                    <a:gd name="connsiteX15" fmla="*/ 534192 w 614804"/>
                    <a:gd name="connsiteY15" fmla="*/ 290512 h 494186"/>
                    <a:gd name="connsiteX16" fmla="*/ 529428 w 614804"/>
                    <a:gd name="connsiteY16" fmla="*/ 340518 h 494186"/>
                    <a:gd name="connsiteX17" fmla="*/ 614804 w 614804"/>
                    <a:gd name="connsiteY17" fmla="*/ 378184 h 494186"/>
                    <a:gd name="connsiteX18" fmla="*/ 526096 w 614804"/>
                    <a:gd name="connsiteY18" fmla="*/ 397192 h 494186"/>
                    <a:gd name="connsiteX19" fmla="*/ 503236 w 614804"/>
                    <a:gd name="connsiteY19" fmla="*/ 374332 h 494186"/>
                    <a:gd name="connsiteX20" fmla="*/ 396556 w 614804"/>
                    <a:gd name="connsiteY20" fmla="*/ 366712 h 494186"/>
                    <a:gd name="connsiteX21" fmla="*/ 221296 w 614804"/>
                    <a:gd name="connsiteY21" fmla="*/ 427672 h 494186"/>
                    <a:gd name="connsiteX22" fmla="*/ 140780 w 614804"/>
                    <a:gd name="connsiteY22" fmla="*/ 494186 h 494186"/>
                    <a:gd name="connsiteX23" fmla="*/ 122236 w 614804"/>
                    <a:gd name="connsiteY23" fmla="*/ 395288 h 494186"/>
                    <a:gd name="connsiteX24" fmla="*/ 150812 w 614804"/>
                    <a:gd name="connsiteY24" fmla="*/ 344488 h 494186"/>
                    <a:gd name="connsiteX25" fmla="*/ 150812 w 614804"/>
                    <a:gd name="connsiteY25" fmla="*/ 322262 h 494186"/>
                    <a:gd name="connsiteX26" fmla="*/ 55560 w 614804"/>
                    <a:gd name="connsiteY26" fmla="*/ 309562 h 494186"/>
                    <a:gd name="connsiteX27" fmla="*/ 74612 w 614804"/>
                    <a:gd name="connsiteY27" fmla="*/ 280988 h 494186"/>
                    <a:gd name="connsiteX28" fmla="*/ 122236 w 614804"/>
                    <a:gd name="connsiteY28" fmla="*/ 249236 h 494186"/>
                    <a:gd name="connsiteX29" fmla="*/ 103188 w 614804"/>
                    <a:gd name="connsiteY29" fmla="*/ 211136 h 494186"/>
                    <a:gd name="connsiteX30" fmla="*/ 49212 w 614804"/>
                    <a:gd name="connsiteY30" fmla="*/ 204788 h 494186"/>
                    <a:gd name="connsiteX31" fmla="*/ 55560 w 614804"/>
                    <a:gd name="connsiteY31" fmla="*/ 157162 h 494186"/>
                    <a:gd name="connsiteX32" fmla="*/ 0 w 614804"/>
                    <a:gd name="connsiteY32" fmla="*/ 157162 h 494186"/>
                    <a:gd name="connsiteX33" fmla="*/ 84136 w 614804"/>
                    <a:gd name="connsiteY33" fmla="*/ 57150 h 494186"/>
                    <a:gd name="connsiteX34" fmla="*/ 131760 w 614804"/>
                    <a:gd name="connsiteY34" fmla="*/ 71436 h 494186"/>
                    <a:gd name="connsiteX35" fmla="*/ 155572 w 614804"/>
                    <a:gd name="connsiteY35" fmla="*/ 52388 h 494186"/>
                    <a:gd name="connsiteX36" fmla="*/ 181768 w 614804"/>
                    <a:gd name="connsiteY36" fmla="*/ 52388 h 494186"/>
                    <a:gd name="connsiteX37" fmla="*/ 196056 w 614804"/>
                    <a:gd name="connsiteY37" fmla="*/ 0 h 4941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</a:cxnLst>
                  <a:rect l="l" t="t" r="r" b="b"/>
                  <a:pathLst>
                    <a:path w="614804" h="494186">
                      <a:moveTo>
                        <a:pt x="196056" y="0"/>
                      </a:moveTo>
                      <a:lnTo>
                        <a:pt x="222248" y="21432"/>
                      </a:lnTo>
                      <a:lnTo>
                        <a:pt x="272256" y="23812"/>
                      </a:lnTo>
                      <a:cubicBezTo>
                        <a:pt x="296856" y="26272"/>
                        <a:pt x="296068" y="18216"/>
                        <a:pt x="296068" y="28576"/>
                      </a:cubicBezTo>
                      <a:lnTo>
                        <a:pt x="312736" y="104776"/>
                      </a:lnTo>
                      <a:lnTo>
                        <a:pt x="360360" y="47624"/>
                      </a:lnTo>
                      <a:lnTo>
                        <a:pt x="386556" y="47624"/>
                      </a:lnTo>
                      <a:lnTo>
                        <a:pt x="419228" y="69158"/>
                      </a:lnTo>
                      <a:lnTo>
                        <a:pt x="410368" y="102392"/>
                      </a:lnTo>
                      <a:lnTo>
                        <a:pt x="446084" y="116680"/>
                      </a:lnTo>
                      <a:lnTo>
                        <a:pt x="529428" y="176212"/>
                      </a:lnTo>
                      <a:lnTo>
                        <a:pt x="460372" y="254792"/>
                      </a:lnTo>
                      <a:lnTo>
                        <a:pt x="524668" y="254792"/>
                      </a:lnTo>
                      <a:lnTo>
                        <a:pt x="558004" y="226218"/>
                      </a:lnTo>
                      <a:lnTo>
                        <a:pt x="565148" y="254792"/>
                      </a:lnTo>
                      <a:lnTo>
                        <a:pt x="534192" y="290512"/>
                      </a:lnTo>
                      <a:lnTo>
                        <a:pt x="529428" y="340518"/>
                      </a:lnTo>
                      <a:lnTo>
                        <a:pt x="614804" y="378184"/>
                      </a:lnTo>
                      <a:lnTo>
                        <a:pt x="526096" y="397192"/>
                      </a:lnTo>
                      <a:lnTo>
                        <a:pt x="503236" y="374332"/>
                      </a:lnTo>
                      <a:lnTo>
                        <a:pt x="396556" y="366712"/>
                      </a:lnTo>
                      <a:lnTo>
                        <a:pt x="221296" y="427672"/>
                      </a:lnTo>
                      <a:lnTo>
                        <a:pt x="140780" y="494186"/>
                      </a:lnTo>
                      <a:lnTo>
                        <a:pt x="122236" y="395288"/>
                      </a:lnTo>
                      <a:lnTo>
                        <a:pt x="150812" y="344488"/>
                      </a:lnTo>
                      <a:lnTo>
                        <a:pt x="150812" y="322262"/>
                      </a:lnTo>
                      <a:lnTo>
                        <a:pt x="55560" y="309562"/>
                      </a:lnTo>
                      <a:lnTo>
                        <a:pt x="74612" y="280988"/>
                      </a:lnTo>
                      <a:lnTo>
                        <a:pt x="122236" y="249236"/>
                      </a:lnTo>
                      <a:lnTo>
                        <a:pt x="103188" y="211136"/>
                      </a:lnTo>
                      <a:lnTo>
                        <a:pt x="49212" y="204788"/>
                      </a:lnTo>
                      <a:lnTo>
                        <a:pt x="55560" y="157162"/>
                      </a:lnTo>
                      <a:lnTo>
                        <a:pt x="0" y="157162"/>
                      </a:lnTo>
                      <a:lnTo>
                        <a:pt x="84136" y="57150"/>
                      </a:lnTo>
                      <a:lnTo>
                        <a:pt x="131760" y="71436"/>
                      </a:lnTo>
                      <a:lnTo>
                        <a:pt x="155572" y="52388"/>
                      </a:lnTo>
                      <a:lnTo>
                        <a:pt x="181768" y="52388"/>
                      </a:lnTo>
                      <a:lnTo>
                        <a:pt x="196056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439" name="フリーフォーム: 図形 438">
                  <a:extLst>
                    <a:ext uri="{FF2B5EF4-FFF2-40B4-BE49-F238E27FC236}">
                      <a16:creationId xmlns:a16="http://schemas.microsoft.com/office/drawing/2014/main" id="{525ED606-0B1E-4CEE-AA5E-ADF2DF6524DC}"/>
                    </a:ext>
                  </a:extLst>
                </p:cNvPr>
                <p:cNvSpPr/>
                <p:nvPr/>
              </p:nvSpPr>
              <p:spPr>
                <a:xfrm>
                  <a:off x="43571088" y="28338944"/>
                  <a:ext cx="426140" cy="461762"/>
                </a:xfrm>
                <a:custGeom>
                  <a:avLst/>
                  <a:gdLst>
                    <a:gd name="connsiteX0" fmla="*/ 199312 w 426140"/>
                    <a:gd name="connsiteY0" fmla="*/ 0 h 461762"/>
                    <a:gd name="connsiteX1" fmla="*/ 234388 w 426140"/>
                    <a:gd name="connsiteY1" fmla="*/ 29680 h 461762"/>
                    <a:gd name="connsiteX2" fmla="*/ 228036 w 426140"/>
                    <a:gd name="connsiteY2" fmla="*/ 121756 h 461762"/>
                    <a:gd name="connsiteX3" fmla="*/ 262960 w 426140"/>
                    <a:gd name="connsiteY3" fmla="*/ 131280 h 461762"/>
                    <a:gd name="connsiteX4" fmla="*/ 272488 w 426140"/>
                    <a:gd name="connsiteY4" fmla="*/ 172556 h 461762"/>
                    <a:gd name="connsiteX5" fmla="*/ 288360 w 426140"/>
                    <a:gd name="connsiteY5" fmla="*/ 178906 h 461762"/>
                    <a:gd name="connsiteX6" fmla="*/ 313760 w 426140"/>
                    <a:gd name="connsiteY6" fmla="*/ 143980 h 461762"/>
                    <a:gd name="connsiteX7" fmla="*/ 370912 w 426140"/>
                    <a:gd name="connsiteY7" fmla="*/ 191606 h 461762"/>
                    <a:gd name="connsiteX8" fmla="*/ 342336 w 426140"/>
                    <a:gd name="connsiteY8" fmla="*/ 223356 h 461762"/>
                    <a:gd name="connsiteX9" fmla="*/ 339160 w 426140"/>
                    <a:gd name="connsiteY9" fmla="*/ 267806 h 461762"/>
                    <a:gd name="connsiteX10" fmla="*/ 426140 w 426140"/>
                    <a:gd name="connsiteY10" fmla="*/ 340290 h 461762"/>
                    <a:gd name="connsiteX11" fmla="*/ 315468 w 426140"/>
                    <a:gd name="connsiteY11" fmla="*/ 461762 h 461762"/>
                    <a:gd name="connsiteX12" fmla="*/ 262960 w 426140"/>
                    <a:gd name="connsiteY12" fmla="*/ 407506 h 461762"/>
                    <a:gd name="connsiteX13" fmla="*/ 217720 w 426140"/>
                    <a:gd name="connsiteY13" fmla="*/ 424176 h 461762"/>
                    <a:gd name="connsiteX14" fmla="*/ 196288 w 426140"/>
                    <a:gd name="connsiteY14" fmla="*/ 400362 h 461762"/>
                    <a:gd name="connsiteX15" fmla="*/ 229624 w 426140"/>
                    <a:gd name="connsiteY15" fmla="*/ 367024 h 461762"/>
                    <a:gd name="connsiteX16" fmla="*/ 215336 w 426140"/>
                    <a:gd name="connsiteY16" fmla="*/ 328924 h 461762"/>
                    <a:gd name="connsiteX17" fmla="*/ 177236 w 426140"/>
                    <a:gd name="connsiteY17" fmla="*/ 333688 h 461762"/>
                    <a:gd name="connsiteX18" fmla="*/ 120088 w 426140"/>
                    <a:gd name="connsiteY18" fmla="*/ 307494 h 461762"/>
                    <a:gd name="connsiteX19" fmla="*/ 165332 w 426140"/>
                    <a:gd name="connsiteY19" fmla="*/ 252724 h 461762"/>
                    <a:gd name="connsiteX20" fmla="*/ 105800 w 426140"/>
                    <a:gd name="connsiteY20" fmla="*/ 197956 h 461762"/>
                    <a:gd name="connsiteX21" fmla="*/ 43888 w 426140"/>
                    <a:gd name="connsiteY21" fmla="*/ 224150 h 461762"/>
                    <a:gd name="connsiteX22" fmla="*/ 41504 w 426140"/>
                    <a:gd name="connsiteY22" fmla="*/ 186050 h 461762"/>
                    <a:gd name="connsiteX23" fmla="*/ 0 w 426140"/>
                    <a:gd name="connsiteY23" fmla="*/ 142236 h 461762"/>
                    <a:gd name="connsiteX24" fmla="*/ 84368 w 426140"/>
                    <a:gd name="connsiteY24" fmla="*/ 66988 h 461762"/>
                    <a:gd name="connsiteX25" fmla="*/ 117704 w 426140"/>
                    <a:gd name="connsiteY25" fmla="*/ 109850 h 461762"/>
                    <a:gd name="connsiteX26" fmla="*/ 134376 w 426140"/>
                    <a:gd name="connsiteY26" fmla="*/ 93180 h 461762"/>
                    <a:gd name="connsiteX27" fmla="*/ 143900 w 426140"/>
                    <a:gd name="connsiteY27" fmla="*/ 59844 h 461762"/>
                    <a:gd name="connsiteX28" fmla="*/ 199312 w 426140"/>
                    <a:gd name="connsiteY28" fmla="*/ 0 h 4617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426140" h="461762">
                      <a:moveTo>
                        <a:pt x="199312" y="0"/>
                      </a:moveTo>
                      <a:lnTo>
                        <a:pt x="234388" y="29680"/>
                      </a:lnTo>
                      <a:lnTo>
                        <a:pt x="228036" y="121756"/>
                      </a:lnTo>
                      <a:lnTo>
                        <a:pt x="262960" y="131280"/>
                      </a:lnTo>
                      <a:lnTo>
                        <a:pt x="272488" y="172556"/>
                      </a:lnTo>
                      <a:lnTo>
                        <a:pt x="288360" y="178906"/>
                      </a:lnTo>
                      <a:lnTo>
                        <a:pt x="313760" y="143980"/>
                      </a:lnTo>
                      <a:lnTo>
                        <a:pt x="370912" y="191606"/>
                      </a:lnTo>
                      <a:lnTo>
                        <a:pt x="342336" y="223356"/>
                      </a:lnTo>
                      <a:lnTo>
                        <a:pt x="339160" y="267806"/>
                      </a:lnTo>
                      <a:lnTo>
                        <a:pt x="426140" y="340290"/>
                      </a:lnTo>
                      <a:lnTo>
                        <a:pt x="315468" y="461762"/>
                      </a:lnTo>
                      <a:lnTo>
                        <a:pt x="262960" y="407506"/>
                      </a:lnTo>
                      <a:lnTo>
                        <a:pt x="217720" y="424176"/>
                      </a:lnTo>
                      <a:lnTo>
                        <a:pt x="196288" y="400362"/>
                      </a:lnTo>
                      <a:lnTo>
                        <a:pt x="229624" y="367024"/>
                      </a:lnTo>
                      <a:lnTo>
                        <a:pt x="215336" y="328924"/>
                      </a:lnTo>
                      <a:lnTo>
                        <a:pt x="177236" y="333688"/>
                      </a:lnTo>
                      <a:lnTo>
                        <a:pt x="120088" y="307494"/>
                      </a:lnTo>
                      <a:lnTo>
                        <a:pt x="165332" y="252724"/>
                      </a:lnTo>
                      <a:lnTo>
                        <a:pt x="105800" y="197956"/>
                      </a:lnTo>
                      <a:lnTo>
                        <a:pt x="43888" y="224150"/>
                      </a:lnTo>
                      <a:lnTo>
                        <a:pt x="41504" y="186050"/>
                      </a:lnTo>
                      <a:lnTo>
                        <a:pt x="0" y="142236"/>
                      </a:lnTo>
                      <a:lnTo>
                        <a:pt x="84368" y="66988"/>
                      </a:lnTo>
                      <a:lnTo>
                        <a:pt x="117704" y="109850"/>
                      </a:lnTo>
                      <a:lnTo>
                        <a:pt x="134376" y="93180"/>
                      </a:lnTo>
                      <a:lnTo>
                        <a:pt x="143900" y="59844"/>
                      </a:lnTo>
                      <a:lnTo>
                        <a:pt x="199312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440" name="フリーフォーム: 図形 439">
                  <a:extLst>
                    <a:ext uri="{FF2B5EF4-FFF2-40B4-BE49-F238E27FC236}">
                      <a16:creationId xmlns:a16="http://schemas.microsoft.com/office/drawing/2014/main" id="{6FA6F6BE-80F0-4951-956B-A39C088B2C89}"/>
                    </a:ext>
                  </a:extLst>
                </p:cNvPr>
                <p:cNvSpPr/>
                <p:nvPr/>
              </p:nvSpPr>
              <p:spPr>
                <a:xfrm>
                  <a:off x="43484008" y="28933296"/>
                  <a:ext cx="232332" cy="244886"/>
                </a:xfrm>
                <a:custGeom>
                  <a:avLst/>
                  <a:gdLst>
                    <a:gd name="connsiteX0" fmla="*/ 168124 w 232332"/>
                    <a:gd name="connsiteY0" fmla="*/ 0 h 244886"/>
                    <a:gd name="connsiteX1" fmla="*/ 232332 w 232332"/>
                    <a:gd name="connsiteY1" fmla="*/ 58250 h 244886"/>
                    <a:gd name="connsiteX2" fmla="*/ 102392 w 232332"/>
                    <a:gd name="connsiteY2" fmla="*/ 236064 h 244886"/>
                    <a:gd name="connsiteX3" fmla="*/ 99900 w 232332"/>
                    <a:gd name="connsiteY3" fmla="*/ 244886 h 244886"/>
                    <a:gd name="connsiteX4" fmla="*/ 59528 w 232332"/>
                    <a:gd name="connsiteY4" fmla="*/ 210824 h 244886"/>
                    <a:gd name="connsiteX5" fmla="*/ 20968 w 232332"/>
                    <a:gd name="connsiteY5" fmla="*/ 211662 h 244886"/>
                    <a:gd name="connsiteX6" fmla="*/ 50004 w 232332"/>
                    <a:gd name="connsiteY6" fmla="*/ 170342 h 244886"/>
                    <a:gd name="connsiteX7" fmla="*/ 0 w 232332"/>
                    <a:gd name="connsiteY7" fmla="*/ 122716 h 244886"/>
                    <a:gd name="connsiteX8" fmla="*/ 61912 w 232332"/>
                    <a:gd name="connsiteY8" fmla="*/ 122716 h 244886"/>
                    <a:gd name="connsiteX9" fmla="*/ 100012 w 232332"/>
                    <a:gd name="connsiteY9" fmla="*/ 22704 h 244886"/>
                    <a:gd name="connsiteX10" fmla="*/ 168124 w 232332"/>
                    <a:gd name="connsiteY10" fmla="*/ 0 h 2448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32332" h="244886">
                      <a:moveTo>
                        <a:pt x="168124" y="0"/>
                      </a:moveTo>
                      <a:lnTo>
                        <a:pt x="232332" y="58250"/>
                      </a:lnTo>
                      <a:lnTo>
                        <a:pt x="102392" y="236064"/>
                      </a:lnTo>
                      <a:lnTo>
                        <a:pt x="99900" y="244886"/>
                      </a:lnTo>
                      <a:lnTo>
                        <a:pt x="59528" y="210824"/>
                      </a:lnTo>
                      <a:lnTo>
                        <a:pt x="20968" y="211662"/>
                      </a:lnTo>
                      <a:lnTo>
                        <a:pt x="50004" y="170342"/>
                      </a:lnTo>
                      <a:lnTo>
                        <a:pt x="0" y="122716"/>
                      </a:lnTo>
                      <a:lnTo>
                        <a:pt x="61912" y="122716"/>
                      </a:lnTo>
                      <a:lnTo>
                        <a:pt x="100012" y="22704"/>
                      </a:lnTo>
                      <a:lnTo>
                        <a:pt x="168124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441" name="フリーフォーム: 図形 440">
                  <a:extLst>
                    <a:ext uri="{FF2B5EF4-FFF2-40B4-BE49-F238E27FC236}">
                      <a16:creationId xmlns:a16="http://schemas.microsoft.com/office/drawing/2014/main" id="{514CC552-6961-407F-82FD-FD5091914720}"/>
                    </a:ext>
                  </a:extLst>
                </p:cNvPr>
                <p:cNvSpPr/>
                <p:nvPr/>
              </p:nvSpPr>
              <p:spPr>
                <a:xfrm>
                  <a:off x="43333988" y="29262500"/>
                  <a:ext cx="226088" cy="217376"/>
                </a:xfrm>
                <a:custGeom>
                  <a:avLst/>
                  <a:gdLst>
                    <a:gd name="connsiteX0" fmla="*/ 226088 w 226088"/>
                    <a:gd name="connsiteY0" fmla="*/ 0 h 217376"/>
                    <a:gd name="connsiteX1" fmla="*/ 166600 w 226088"/>
                    <a:gd name="connsiteY1" fmla="*/ 210506 h 217376"/>
                    <a:gd name="connsiteX2" fmla="*/ 104776 w 226088"/>
                    <a:gd name="connsiteY2" fmla="*/ 217376 h 217376"/>
                    <a:gd name="connsiteX3" fmla="*/ 69056 w 226088"/>
                    <a:gd name="connsiteY3" fmla="*/ 172132 h 217376"/>
                    <a:gd name="connsiteX4" fmla="*/ 9524 w 226088"/>
                    <a:gd name="connsiteY4" fmla="*/ 172132 h 217376"/>
                    <a:gd name="connsiteX5" fmla="*/ 5320 w 226088"/>
                    <a:gd name="connsiteY5" fmla="*/ 174162 h 217376"/>
                    <a:gd name="connsiteX6" fmla="*/ 2380 w 226088"/>
                    <a:gd name="connsiteY6" fmla="*/ 145938 h 217376"/>
                    <a:gd name="connsiteX7" fmla="*/ 0 w 226088"/>
                    <a:gd name="connsiteY7" fmla="*/ 107838 h 217376"/>
                    <a:gd name="connsiteX8" fmla="*/ 42860 w 226088"/>
                    <a:gd name="connsiteY8" fmla="*/ 43544 h 217376"/>
                    <a:gd name="connsiteX9" fmla="*/ 100012 w 226088"/>
                    <a:gd name="connsiteY9" fmla="*/ 43544 h 217376"/>
                    <a:gd name="connsiteX10" fmla="*/ 119060 w 226088"/>
                    <a:gd name="connsiteY10" fmla="*/ 17350 h 217376"/>
                    <a:gd name="connsiteX11" fmla="*/ 122196 w 226088"/>
                    <a:gd name="connsiteY11" fmla="*/ 2848 h 217376"/>
                    <a:gd name="connsiteX12" fmla="*/ 226088 w 226088"/>
                    <a:gd name="connsiteY12" fmla="*/ 0 h 2173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226088" h="217376">
                      <a:moveTo>
                        <a:pt x="226088" y="0"/>
                      </a:moveTo>
                      <a:lnTo>
                        <a:pt x="166600" y="210506"/>
                      </a:lnTo>
                      <a:lnTo>
                        <a:pt x="104776" y="217376"/>
                      </a:lnTo>
                      <a:lnTo>
                        <a:pt x="69056" y="172132"/>
                      </a:lnTo>
                      <a:lnTo>
                        <a:pt x="9524" y="172132"/>
                      </a:lnTo>
                      <a:lnTo>
                        <a:pt x="5320" y="174162"/>
                      </a:lnTo>
                      <a:lnTo>
                        <a:pt x="2380" y="145938"/>
                      </a:lnTo>
                      <a:lnTo>
                        <a:pt x="0" y="107838"/>
                      </a:lnTo>
                      <a:lnTo>
                        <a:pt x="42860" y="43544"/>
                      </a:lnTo>
                      <a:lnTo>
                        <a:pt x="100012" y="43544"/>
                      </a:lnTo>
                      <a:lnTo>
                        <a:pt x="119060" y="17350"/>
                      </a:lnTo>
                      <a:lnTo>
                        <a:pt x="122196" y="2848"/>
                      </a:lnTo>
                      <a:lnTo>
                        <a:pt x="226088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442" name="フリーフォーム: 図形 441">
                  <a:extLst>
                    <a:ext uri="{FF2B5EF4-FFF2-40B4-BE49-F238E27FC236}">
                      <a16:creationId xmlns:a16="http://schemas.microsoft.com/office/drawing/2014/main" id="{ECD6B1B1-1292-40EF-9774-9EBB386276C9}"/>
                    </a:ext>
                  </a:extLst>
                </p:cNvPr>
                <p:cNvSpPr/>
                <p:nvPr/>
              </p:nvSpPr>
              <p:spPr>
                <a:xfrm>
                  <a:off x="43324296" y="29584650"/>
                  <a:ext cx="163044" cy="233362"/>
                </a:xfrm>
                <a:custGeom>
                  <a:avLst/>
                  <a:gdLst>
                    <a:gd name="connsiteX0" fmla="*/ 78748 w 163044"/>
                    <a:gd name="connsiteY0" fmla="*/ 0 h 233362"/>
                    <a:gd name="connsiteX1" fmla="*/ 163044 w 163044"/>
                    <a:gd name="connsiteY1" fmla="*/ 2718 h 233362"/>
                    <a:gd name="connsiteX2" fmla="*/ 163044 w 163044"/>
                    <a:gd name="connsiteY2" fmla="*/ 186520 h 233362"/>
                    <a:gd name="connsiteX3" fmla="*/ 90656 w 163044"/>
                    <a:gd name="connsiteY3" fmla="*/ 233362 h 233362"/>
                    <a:gd name="connsiteX4" fmla="*/ 81128 w 163044"/>
                    <a:gd name="connsiteY4" fmla="*/ 178594 h 233362"/>
                    <a:gd name="connsiteX5" fmla="*/ 0 w 163044"/>
                    <a:gd name="connsiteY5" fmla="*/ 173186 h 233362"/>
                    <a:gd name="connsiteX6" fmla="*/ 12072 w 163044"/>
                    <a:gd name="connsiteY6" fmla="*/ 104774 h 233362"/>
                    <a:gd name="connsiteX7" fmla="*/ 21600 w 163044"/>
                    <a:gd name="connsiteY7" fmla="*/ 80962 h 233362"/>
                    <a:gd name="connsiteX8" fmla="*/ 9692 w 163044"/>
                    <a:gd name="connsiteY8" fmla="*/ 64294 h 233362"/>
                    <a:gd name="connsiteX9" fmla="*/ 24920 w 163044"/>
                    <a:gd name="connsiteY9" fmla="*/ 23692 h 233362"/>
                    <a:gd name="connsiteX10" fmla="*/ 33504 w 163044"/>
                    <a:gd name="connsiteY10" fmla="*/ 30956 h 233362"/>
                    <a:gd name="connsiteX11" fmla="*/ 78748 w 163044"/>
                    <a:gd name="connsiteY11" fmla="*/ 0 h 2333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63044" h="233362">
                      <a:moveTo>
                        <a:pt x="78748" y="0"/>
                      </a:moveTo>
                      <a:lnTo>
                        <a:pt x="163044" y="2718"/>
                      </a:lnTo>
                      <a:lnTo>
                        <a:pt x="163044" y="186520"/>
                      </a:lnTo>
                      <a:lnTo>
                        <a:pt x="90656" y="233362"/>
                      </a:lnTo>
                      <a:lnTo>
                        <a:pt x="81128" y="178594"/>
                      </a:lnTo>
                      <a:lnTo>
                        <a:pt x="0" y="173186"/>
                      </a:lnTo>
                      <a:lnTo>
                        <a:pt x="12072" y="104774"/>
                      </a:lnTo>
                      <a:lnTo>
                        <a:pt x="21600" y="80962"/>
                      </a:lnTo>
                      <a:lnTo>
                        <a:pt x="9692" y="64294"/>
                      </a:lnTo>
                      <a:lnTo>
                        <a:pt x="24920" y="23692"/>
                      </a:lnTo>
                      <a:lnTo>
                        <a:pt x="33504" y="30956"/>
                      </a:lnTo>
                      <a:lnTo>
                        <a:pt x="78748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443" name="フリーフォーム: 図形 442">
                  <a:extLst>
                    <a:ext uri="{FF2B5EF4-FFF2-40B4-BE49-F238E27FC236}">
                      <a16:creationId xmlns:a16="http://schemas.microsoft.com/office/drawing/2014/main" id="{74DA2183-31F5-47B0-9BCD-C59D202DFA03}"/>
                    </a:ext>
                  </a:extLst>
                </p:cNvPr>
                <p:cNvSpPr/>
                <p:nvPr/>
              </p:nvSpPr>
              <p:spPr>
                <a:xfrm>
                  <a:off x="41704260" y="29690228"/>
                  <a:ext cx="570072" cy="825492"/>
                </a:xfrm>
                <a:custGeom>
                  <a:avLst/>
                  <a:gdLst>
                    <a:gd name="connsiteX0" fmla="*/ 106040 w 570072"/>
                    <a:gd name="connsiteY0" fmla="*/ 0 h 825492"/>
                    <a:gd name="connsiteX1" fmla="*/ 281940 w 570072"/>
                    <a:gd name="connsiteY1" fmla="*/ 299236 h 825492"/>
                    <a:gd name="connsiteX2" fmla="*/ 434340 w 570072"/>
                    <a:gd name="connsiteY2" fmla="*/ 384960 h 825492"/>
                    <a:gd name="connsiteX3" fmla="*/ 420052 w 570072"/>
                    <a:gd name="connsiteY3" fmla="*/ 430204 h 825492"/>
                    <a:gd name="connsiteX4" fmla="*/ 422436 w 570072"/>
                    <a:gd name="connsiteY4" fmla="*/ 454016 h 825492"/>
                    <a:gd name="connsiteX5" fmla="*/ 496252 w 570072"/>
                    <a:gd name="connsiteY5" fmla="*/ 442110 h 825492"/>
                    <a:gd name="connsiteX6" fmla="*/ 517684 w 570072"/>
                    <a:gd name="connsiteY6" fmla="*/ 484972 h 825492"/>
                    <a:gd name="connsiteX7" fmla="*/ 515304 w 570072"/>
                    <a:gd name="connsiteY7" fmla="*/ 554028 h 825492"/>
                    <a:gd name="connsiteX8" fmla="*/ 567692 w 570072"/>
                    <a:gd name="connsiteY8" fmla="*/ 627848 h 825492"/>
                    <a:gd name="connsiteX9" fmla="*/ 560548 w 570072"/>
                    <a:gd name="connsiteY9" fmla="*/ 670710 h 825492"/>
                    <a:gd name="connsiteX10" fmla="*/ 570072 w 570072"/>
                    <a:gd name="connsiteY10" fmla="*/ 699284 h 825492"/>
                    <a:gd name="connsiteX11" fmla="*/ 561004 w 570072"/>
                    <a:gd name="connsiteY11" fmla="*/ 779400 h 825492"/>
                    <a:gd name="connsiteX12" fmla="*/ 391476 w 570072"/>
                    <a:gd name="connsiteY12" fmla="*/ 782628 h 825492"/>
                    <a:gd name="connsiteX13" fmla="*/ 374808 w 570072"/>
                    <a:gd name="connsiteY13" fmla="*/ 818348 h 825492"/>
                    <a:gd name="connsiteX14" fmla="*/ 343368 w 570072"/>
                    <a:gd name="connsiteY14" fmla="*/ 825492 h 825492"/>
                    <a:gd name="connsiteX15" fmla="*/ 324804 w 570072"/>
                    <a:gd name="connsiteY15" fmla="*/ 825492 h 825492"/>
                    <a:gd name="connsiteX16" fmla="*/ 286704 w 570072"/>
                    <a:gd name="connsiteY16" fmla="*/ 825492 h 825492"/>
                    <a:gd name="connsiteX17" fmla="*/ 231932 w 570072"/>
                    <a:gd name="connsiteY17" fmla="*/ 758816 h 825492"/>
                    <a:gd name="connsiteX18" fmla="*/ 136684 w 570072"/>
                    <a:gd name="connsiteY18" fmla="*/ 761196 h 825492"/>
                    <a:gd name="connsiteX19" fmla="*/ 72388 w 570072"/>
                    <a:gd name="connsiteY19" fmla="*/ 763578 h 825492"/>
                    <a:gd name="connsiteX20" fmla="*/ 28256 w 570072"/>
                    <a:gd name="connsiteY20" fmla="*/ 734722 h 825492"/>
                    <a:gd name="connsiteX21" fmla="*/ 22860 w 570072"/>
                    <a:gd name="connsiteY21" fmla="*/ 705952 h 825492"/>
                    <a:gd name="connsiteX22" fmla="*/ 45720 w 570072"/>
                    <a:gd name="connsiteY22" fmla="*/ 584032 h 825492"/>
                    <a:gd name="connsiteX23" fmla="*/ 175260 w 570072"/>
                    <a:gd name="connsiteY23" fmla="*/ 523072 h 825492"/>
                    <a:gd name="connsiteX24" fmla="*/ 167640 w 570072"/>
                    <a:gd name="connsiteY24" fmla="*/ 416392 h 825492"/>
                    <a:gd name="connsiteX25" fmla="*/ 114300 w 570072"/>
                    <a:gd name="connsiteY25" fmla="*/ 324952 h 825492"/>
                    <a:gd name="connsiteX26" fmla="*/ 114300 w 570072"/>
                    <a:gd name="connsiteY26" fmla="*/ 271612 h 825492"/>
                    <a:gd name="connsiteX27" fmla="*/ 0 w 570072"/>
                    <a:gd name="connsiteY27" fmla="*/ 195412 h 825492"/>
                    <a:gd name="connsiteX28" fmla="*/ 38100 w 570072"/>
                    <a:gd name="connsiteY28" fmla="*/ 119212 h 825492"/>
                    <a:gd name="connsiteX29" fmla="*/ 53340 w 570072"/>
                    <a:gd name="connsiteY29" fmla="*/ 65872 h 825492"/>
                    <a:gd name="connsiteX30" fmla="*/ 106040 w 570072"/>
                    <a:gd name="connsiteY30" fmla="*/ 0 h 8254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</a:cxnLst>
                  <a:rect l="l" t="t" r="r" b="b"/>
                  <a:pathLst>
                    <a:path w="570072" h="825492">
                      <a:moveTo>
                        <a:pt x="106040" y="0"/>
                      </a:moveTo>
                      <a:lnTo>
                        <a:pt x="281940" y="299236"/>
                      </a:lnTo>
                      <a:lnTo>
                        <a:pt x="434340" y="384960"/>
                      </a:lnTo>
                      <a:lnTo>
                        <a:pt x="420052" y="430204"/>
                      </a:lnTo>
                      <a:lnTo>
                        <a:pt x="422436" y="454016"/>
                      </a:lnTo>
                      <a:lnTo>
                        <a:pt x="496252" y="442110"/>
                      </a:lnTo>
                      <a:lnTo>
                        <a:pt x="517684" y="484972"/>
                      </a:lnTo>
                      <a:cubicBezTo>
                        <a:pt x="516892" y="507992"/>
                        <a:pt x="516096" y="531008"/>
                        <a:pt x="515304" y="554028"/>
                      </a:cubicBezTo>
                      <a:lnTo>
                        <a:pt x="567692" y="627848"/>
                      </a:lnTo>
                      <a:lnTo>
                        <a:pt x="560548" y="670710"/>
                      </a:lnTo>
                      <a:lnTo>
                        <a:pt x="570072" y="699284"/>
                      </a:lnTo>
                      <a:lnTo>
                        <a:pt x="561004" y="779400"/>
                      </a:lnTo>
                      <a:lnTo>
                        <a:pt x="391476" y="782628"/>
                      </a:lnTo>
                      <a:lnTo>
                        <a:pt x="374808" y="818348"/>
                      </a:lnTo>
                      <a:lnTo>
                        <a:pt x="343368" y="825492"/>
                      </a:lnTo>
                      <a:lnTo>
                        <a:pt x="324804" y="825492"/>
                      </a:lnTo>
                      <a:lnTo>
                        <a:pt x="286704" y="825492"/>
                      </a:lnTo>
                      <a:lnTo>
                        <a:pt x="231932" y="758816"/>
                      </a:lnTo>
                      <a:lnTo>
                        <a:pt x="136684" y="761196"/>
                      </a:lnTo>
                      <a:lnTo>
                        <a:pt x="72388" y="763578"/>
                      </a:lnTo>
                      <a:lnTo>
                        <a:pt x="28256" y="734722"/>
                      </a:lnTo>
                      <a:lnTo>
                        <a:pt x="22860" y="705952"/>
                      </a:lnTo>
                      <a:lnTo>
                        <a:pt x="45720" y="584032"/>
                      </a:lnTo>
                      <a:lnTo>
                        <a:pt x="175260" y="523072"/>
                      </a:lnTo>
                      <a:lnTo>
                        <a:pt x="167640" y="416392"/>
                      </a:lnTo>
                      <a:lnTo>
                        <a:pt x="114300" y="324952"/>
                      </a:lnTo>
                      <a:lnTo>
                        <a:pt x="114300" y="271612"/>
                      </a:lnTo>
                      <a:lnTo>
                        <a:pt x="0" y="195412"/>
                      </a:lnTo>
                      <a:lnTo>
                        <a:pt x="38100" y="119212"/>
                      </a:lnTo>
                      <a:lnTo>
                        <a:pt x="53340" y="65872"/>
                      </a:lnTo>
                      <a:lnTo>
                        <a:pt x="106040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444" name="フリーフォーム: 図形 443">
                  <a:extLst>
                    <a:ext uri="{FF2B5EF4-FFF2-40B4-BE49-F238E27FC236}">
                      <a16:creationId xmlns:a16="http://schemas.microsoft.com/office/drawing/2014/main" id="{38560936-9475-45D3-8CD5-9F42A1DE9400}"/>
                    </a:ext>
                  </a:extLst>
                </p:cNvPr>
                <p:cNvSpPr/>
                <p:nvPr/>
              </p:nvSpPr>
              <p:spPr>
                <a:xfrm>
                  <a:off x="43195876" y="30222824"/>
                  <a:ext cx="268036" cy="201860"/>
                </a:xfrm>
                <a:custGeom>
                  <a:avLst/>
                  <a:gdLst>
                    <a:gd name="connsiteX0" fmla="*/ 88104 w 268036"/>
                    <a:gd name="connsiteY0" fmla="*/ 0 h 201860"/>
                    <a:gd name="connsiteX1" fmla="*/ 111916 w 268036"/>
                    <a:gd name="connsiteY1" fmla="*/ 4764 h 201860"/>
                    <a:gd name="connsiteX2" fmla="*/ 128588 w 268036"/>
                    <a:gd name="connsiteY2" fmla="*/ 23814 h 201860"/>
                    <a:gd name="connsiteX3" fmla="*/ 157164 w 268036"/>
                    <a:gd name="connsiteY3" fmla="*/ 16670 h 201860"/>
                    <a:gd name="connsiteX4" fmla="*/ 197644 w 268036"/>
                    <a:gd name="connsiteY4" fmla="*/ 26196 h 201860"/>
                    <a:gd name="connsiteX5" fmla="*/ 197644 w 268036"/>
                    <a:gd name="connsiteY5" fmla="*/ 64296 h 201860"/>
                    <a:gd name="connsiteX6" fmla="*/ 223836 w 268036"/>
                    <a:gd name="connsiteY6" fmla="*/ 85726 h 201860"/>
                    <a:gd name="connsiteX7" fmla="*/ 268036 w 268036"/>
                    <a:gd name="connsiteY7" fmla="*/ 83622 h 201860"/>
                    <a:gd name="connsiteX8" fmla="*/ 253364 w 268036"/>
                    <a:gd name="connsiteY8" fmla="*/ 127636 h 201860"/>
                    <a:gd name="connsiteX9" fmla="*/ 146684 w 268036"/>
                    <a:gd name="connsiteY9" fmla="*/ 135256 h 201860"/>
                    <a:gd name="connsiteX10" fmla="*/ 116408 w 268036"/>
                    <a:gd name="connsiteY10" fmla="*/ 201860 h 201860"/>
                    <a:gd name="connsiteX11" fmla="*/ 59532 w 268036"/>
                    <a:gd name="connsiteY11" fmla="*/ 200026 h 201860"/>
                    <a:gd name="connsiteX12" fmla="*/ 38100 w 268036"/>
                    <a:gd name="connsiteY12" fmla="*/ 169070 h 201860"/>
                    <a:gd name="connsiteX13" fmla="*/ 38100 w 268036"/>
                    <a:gd name="connsiteY13" fmla="*/ 142876 h 201860"/>
                    <a:gd name="connsiteX14" fmla="*/ 0 w 268036"/>
                    <a:gd name="connsiteY14" fmla="*/ 109540 h 201860"/>
                    <a:gd name="connsiteX15" fmla="*/ 33336 w 268036"/>
                    <a:gd name="connsiteY15" fmla="*/ 23814 h 201860"/>
                    <a:gd name="connsiteX16" fmla="*/ 34680 w 268036"/>
                    <a:gd name="connsiteY16" fmla="*/ 22304 h 201860"/>
                    <a:gd name="connsiteX17" fmla="*/ 35716 w 268036"/>
                    <a:gd name="connsiteY17" fmla="*/ 23814 h 201860"/>
                    <a:gd name="connsiteX18" fmla="*/ 88104 w 268036"/>
                    <a:gd name="connsiteY18" fmla="*/ 0 h 2018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268036" h="201860">
                      <a:moveTo>
                        <a:pt x="88104" y="0"/>
                      </a:moveTo>
                      <a:lnTo>
                        <a:pt x="111916" y="4764"/>
                      </a:lnTo>
                      <a:lnTo>
                        <a:pt x="128588" y="23814"/>
                      </a:lnTo>
                      <a:lnTo>
                        <a:pt x="157164" y="16670"/>
                      </a:lnTo>
                      <a:lnTo>
                        <a:pt x="197644" y="26196"/>
                      </a:lnTo>
                      <a:lnTo>
                        <a:pt x="197644" y="64296"/>
                      </a:lnTo>
                      <a:lnTo>
                        <a:pt x="223836" y="85726"/>
                      </a:lnTo>
                      <a:lnTo>
                        <a:pt x="268036" y="83622"/>
                      </a:lnTo>
                      <a:lnTo>
                        <a:pt x="253364" y="127636"/>
                      </a:lnTo>
                      <a:lnTo>
                        <a:pt x="146684" y="135256"/>
                      </a:lnTo>
                      <a:lnTo>
                        <a:pt x="116408" y="201860"/>
                      </a:lnTo>
                      <a:lnTo>
                        <a:pt x="59532" y="200026"/>
                      </a:lnTo>
                      <a:lnTo>
                        <a:pt x="38100" y="169070"/>
                      </a:lnTo>
                      <a:lnTo>
                        <a:pt x="38100" y="142876"/>
                      </a:lnTo>
                      <a:lnTo>
                        <a:pt x="0" y="109540"/>
                      </a:lnTo>
                      <a:lnTo>
                        <a:pt x="33336" y="23814"/>
                      </a:lnTo>
                      <a:lnTo>
                        <a:pt x="34680" y="22304"/>
                      </a:lnTo>
                      <a:lnTo>
                        <a:pt x="35716" y="23814"/>
                      </a:lnTo>
                      <a:lnTo>
                        <a:pt x="88104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445" name="フリーフォーム: 図形 444">
                  <a:extLst>
                    <a:ext uri="{FF2B5EF4-FFF2-40B4-BE49-F238E27FC236}">
                      <a16:creationId xmlns:a16="http://schemas.microsoft.com/office/drawing/2014/main" id="{50F670CF-C54B-4AF8-94C6-063E54CEA30D}"/>
                    </a:ext>
                  </a:extLst>
                </p:cNvPr>
                <p:cNvSpPr/>
                <p:nvPr/>
              </p:nvSpPr>
              <p:spPr>
                <a:xfrm>
                  <a:off x="41742360" y="30573416"/>
                  <a:ext cx="653680" cy="851464"/>
                </a:xfrm>
                <a:custGeom>
                  <a:avLst/>
                  <a:gdLst>
                    <a:gd name="connsiteX0" fmla="*/ 321144 w 653680"/>
                    <a:gd name="connsiteY0" fmla="*/ 0 h 851464"/>
                    <a:gd name="connsiteX1" fmla="*/ 322420 w 653680"/>
                    <a:gd name="connsiteY1" fmla="*/ 1834 h 851464"/>
                    <a:gd name="connsiteX2" fmla="*/ 360520 w 653680"/>
                    <a:gd name="connsiteY2" fmla="*/ 6596 h 851464"/>
                    <a:gd name="connsiteX3" fmla="*/ 391480 w 653680"/>
                    <a:gd name="connsiteY3" fmla="*/ 23264 h 851464"/>
                    <a:gd name="connsiteX4" fmla="*/ 429576 w 653680"/>
                    <a:gd name="connsiteY4" fmla="*/ 51840 h 851464"/>
                    <a:gd name="connsiteX5" fmla="*/ 472440 w 653680"/>
                    <a:gd name="connsiteY5" fmla="*/ 61364 h 851464"/>
                    <a:gd name="connsiteX6" fmla="*/ 477204 w 653680"/>
                    <a:gd name="connsiteY6" fmla="*/ 30408 h 851464"/>
                    <a:gd name="connsiteX7" fmla="*/ 510540 w 653680"/>
                    <a:gd name="connsiteY7" fmla="*/ 28028 h 851464"/>
                    <a:gd name="connsiteX8" fmla="*/ 539116 w 653680"/>
                    <a:gd name="connsiteY8" fmla="*/ 56604 h 851464"/>
                    <a:gd name="connsiteX9" fmla="*/ 534352 w 653680"/>
                    <a:gd name="connsiteY9" fmla="*/ 87560 h 851464"/>
                    <a:gd name="connsiteX10" fmla="*/ 543880 w 653680"/>
                    <a:gd name="connsiteY10" fmla="*/ 116134 h 851464"/>
                    <a:gd name="connsiteX11" fmla="*/ 574832 w 653680"/>
                    <a:gd name="connsiteY11" fmla="*/ 118516 h 851464"/>
                    <a:gd name="connsiteX12" fmla="*/ 629604 w 653680"/>
                    <a:gd name="connsiteY12" fmla="*/ 199478 h 851464"/>
                    <a:gd name="connsiteX13" fmla="*/ 636744 w 653680"/>
                    <a:gd name="connsiteY13" fmla="*/ 256628 h 851464"/>
                    <a:gd name="connsiteX14" fmla="*/ 653680 w 653680"/>
                    <a:gd name="connsiteY14" fmla="*/ 276070 h 851464"/>
                    <a:gd name="connsiteX15" fmla="*/ 617220 w 653680"/>
                    <a:gd name="connsiteY15" fmla="*/ 287584 h 851464"/>
                    <a:gd name="connsiteX16" fmla="*/ 464820 w 653680"/>
                    <a:gd name="connsiteY16" fmla="*/ 462844 h 851464"/>
                    <a:gd name="connsiteX17" fmla="*/ 426720 w 653680"/>
                    <a:gd name="connsiteY17" fmla="*/ 699064 h 851464"/>
                    <a:gd name="connsiteX18" fmla="*/ 327660 w 653680"/>
                    <a:gd name="connsiteY18" fmla="*/ 836224 h 851464"/>
                    <a:gd name="connsiteX19" fmla="*/ 205740 w 653680"/>
                    <a:gd name="connsiteY19" fmla="*/ 851464 h 851464"/>
                    <a:gd name="connsiteX20" fmla="*/ 55292 w 653680"/>
                    <a:gd name="connsiteY20" fmla="*/ 812460 h 851464"/>
                    <a:gd name="connsiteX21" fmla="*/ 77152 w 653680"/>
                    <a:gd name="connsiteY21" fmla="*/ 782884 h 851464"/>
                    <a:gd name="connsiteX22" fmla="*/ 115252 w 653680"/>
                    <a:gd name="connsiteY22" fmla="*/ 754308 h 851464"/>
                    <a:gd name="connsiteX23" fmla="*/ 167640 w 653680"/>
                    <a:gd name="connsiteY23" fmla="*/ 740022 h 851464"/>
                    <a:gd name="connsiteX24" fmla="*/ 262888 w 653680"/>
                    <a:gd name="connsiteY24" fmla="*/ 740022 h 851464"/>
                    <a:gd name="connsiteX25" fmla="*/ 310516 w 653680"/>
                    <a:gd name="connsiteY25" fmla="*/ 697160 h 851464"/>
                    <a:gd name="connsiteX26" fmla="*/ 253364 w 653680"/>
                    <a:gd name="connsiteY26" fmla="*/ 673348 h 851464"/>
                    <a:gd name="connsiteX27" fmla="*/ 248604 w 653680"/>
                    <a:gd name="connsiteY27" fmla="*/ 582860 h 851464"/>
                    <a:gd name="connsiteX28" fmla="*/ 343852 w 653680"/>
                    <a:gd name="connsiteY28" fmla="*/ 501896 h 851464"/>
                    <a:gd name="connsiteX29" fmla="*/ 329564 w 653680"/>
                    <a:gd name="connsiteY29" fmla="*/ 463796 h 851464"/>
                    <a:gd name="connsiteX30" fmla="*/ 310516 w 653680"/>
                    <a:gd name="connsiteY30" fmla="*/ 373308 h 851464"/>
                    <a:gd name="connsiteX31" fmla="*/ 248604 w 653680"/>
                    <a:gd name="connsiteY31" fmla="*/ 411408 h 851464"/>
                    <a:gd name="connsiteX32" fmla="*/ 200976 w 653680"/>
                    <a:gd name="connsiteY32" fmla="*/ 449508 h 851464"/>
                    <a:gd name="connsiteX33" fmla="*/ 177164 w 653680"/>
                    <a:gd name="connsiteY33" fmla="*/ 397122 h 851464"/>
                    <a:gd name="connsiteX34" fmla="*/ 181928 w 653680"/>
                    <a:gd name="connsiteY34" fmla="*/ 287584 h 851464"/>
                    <a:gd name="connsiteX35" fmla="*/ 41500 w 653680"/>
                    <a:gd name="connsiteY35" fmla="*/ 370008 h 851464"/>
                    <a:gd name="connsiteX36" fmla="*/ 7620 w 653680"/>
                    <a:gd name="connsiteY36" fmla="*/ 333304 h 851464"/>
                    <a:gd name="connsiteX37" fmla="*/ 0 w 653680"/>
                    <a:gd name="connsiteY37" fmla="*/ 219004 h 851464"/>
                    <a:gd name="connsiteX38" fmla="*/ 38100 w 653680"/>
                    <a:gd name="connsiteY38" fmla="*/ 135184 h 851464"/>
                    <a:gd name="connsiteX39" fmla="*/ 12356 w 653680"/>
                    <a:gd name="connsiteY39" fmla="*/ 88844 h 851464"/>
                    <a:gd name="connsiteX40" fmla="*/ 103344 w 653680"/>
                    <a:gd name="connsiteY40" fmla="*/ 42316 h 851464"/>
                    <a:gd name="connsiteX41" fmla="*/ 279560 w 653680"/>
                    <a:gd name="connsiteY41" fmla="*/ 49460 h 851464"/>
                    <a:gd name="connsiteX42" fmla="*/ 300992 w 653680"/>
                    <a:gd name="connsiteY42" fmla="*/ 16122 h 851464"/>
                    <a:gd name="connsiteX43" fmla="*/ 321144 w 653680"/>
                    <a:gd name="connsiteY43" fmla="*/ 0 h 8514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</a:cxnLst>
                  <a:rect l="l" t="t" r="r" b="b"/>
                  <a:pathLst>
                    <a:path w="653680" h="851464">
                      <a:moveTo>
                        <a:pt x="321144" y="0"/>
                      </a:moveTo>
                      <a:lnTo>
                        <a:pt x="322420" y="1834"/>
                      </a:lnTo>
                      <a:lnTo>
                        <a:pt x="360520" y="6596"/>
                      </a:lnTo>
                      <a:lnTo>
                        <a:pt x="391480" y="23264"/>
                      </a:lnTo>
                      <a:lnTo>
                        <a:pt x="429576" y="51840"/>
                      </a:lnTo>
                      <a:lnTo>
                        <a:pt x="472440" y="61364"/>
                      </a:lnTo>
                      <a:lnTo>
                        <a:pt x="477204" y="30408"/>
                      </a:lnTo>
                      <a:lnTo>
                        <a:pt x="510540" y="28028"/>
                      </a:lnTo>
                      <a:lnTo>
                        <a:pt x="539116" y="56604"/>
                      </a:lnTo>
                      <a:lnTo>
                        <a:pt x="534352" y="87560"/>
                      </a:lnTo>
                      <a:lnTo>
                        <a:pt x="543880" y="116134"/>
                      </a:lnTo>
                      <a:lnTo>
                        <a:pt x="574832" y="118516"/>
                      </a:lnTo>
                      <a:lnTo>
                        <a:pt x="629604" y="199478"/>
                      </a:lnTo>
                      <a:lnTo>
                        <a:pt x="636744" y="256628"/>
                      </a:lnTo>
                      <a:lnTo>
                        <a:pt x="653680" y="276070"/>
                      </a:lnTo>
                      <a:lnTo>
                        <a:pt x="617220" y="287584"/>
                      </a:lnTo>
                      <a:lnTo>
                        <a:pt x="464820" y="462844"/>
                      </a:lnTo>
                      <a:lnTo>
                        <a:pt x="426720" y="699064"/>
                      </a:lnTo>
                      <a:lnTo>
                        <a:pt x="327660" y="836224"/>
                      </a:lnTo>
                      <a:lnTo>
                        <a:pt x="205740" y="851464"/>
                      </a:lnTo>
                      <a:lnTo>
                        <a:pt x="55292" y="812460"/>
                      </a:lnTo>
                      <a:lnTo>
                        <a:pt x="77152" y="782884"/>
                      </a:lnTo>
                      <a:lnTo>
                        <a:pt x="115252" y="754308"/>
                      </a:lnTo>
                      <a:lnTo>
                        <a:pt x="167640" y="740022"/>
                      </a:lnTo>
                      <a:lnTo>
                        <a:pt x="262888" y="740022"/>
                      </a:lnTo>
                      <a:lnTo>
                        <a:pt x="310516" y="697160"/>
                      </a:lnTo>
                      <a:lnTo>
                        <a:pt x="253364" y="673348"/>
                      </a:lnTo>
                      <a:lnTo>
                        <a:pt x="248604" y="582860"/>
                      </a:lnTo>
                      <a:lnTo>
                        <a:pt x="343852" y="501896"/>
                      </a:lnTo>
                      <a:lnTo>
                        <a:pt x="329564" y="463796"/>
                      </a:lnTo>
                      <a:lnTo>
                        <a:pt x="310516" y="373308"/>
                      </a:lnTo>
                      <a:lnTo>
                        <a:pt x="248604" y="411408"/>
                      </a:lnTo>
                      <a:lnTo>
                        <a:pt x="200976" y="449508"/>
                      </a:lnTo>
                      <a:lnTo>
                        <a:pt x="177164" y="397122"/>
                      </a:lnTo>
                      <a:lnTo>
                        <a:pt x="181928" y="287584"/>
                      </a:lnTo>
                      <a:lnTo>
                        <a:pt x="41500" y="370008"/>
                      </a:lnTo>
                      <a:lnTo>
                        <a:pt x="7620" y="333304"/>
                      </a:lnTo>
                      <a:lnTo>
                        <a:pt x="0" y="219004"/>
                      </a:lnTo>
                      <a:lnTo>
                        <a:pt x="38100" y="135184"/>
                      </a:lnTo>
                      <a:lnTo>
                        <a:pt x="12356" y="88844"/>
                      </a:lnTo>
                      <a:lnTo>
                        <a:pt x="103344" y="42316"/>
                      </a:lnTo>
                      <a:lnTo>
                        <a:pt x="279560" y="49460"/>
                      </a:lnTo>
                      <a:lnTo>
                        <a:pt x="300992" y="16122"/>
                      </a:lnTo>
                      <a:lnTo>
                        <a:pt x="321144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446" name="フリーフォーム: 図形 445">
                  <a:extLst>
                    <a:ext uri="{FF2B5EF4-FFF2-40B4-BE49-F238E27FC236}">
                      <a16:creationId xmlns:a16="http://schemas.microsoft.com/office/drawing/2014/main" id="{BAFCB374-9426-42C8-9A22-BC4D5F4F877F}"/>
                    </a:ext>
                  </a:extLst>
                </p:cNvPr>
                <p:cNvSpPr/>
                <p:nvPr/>
              </p:nvSpPr>
              <p:spPr>
                <a:xfrm>
                  <a:off x="42264204" y="28382184"/>
                  <a:ext cx="309068" cy="212796"/>
                </a:xfrm>
                <a:custGeom>
                  <a:avLst/>
                  <a:gdLst>
                    <a:gd name="connsiteX0" fmla="*/ 214648 w 309068"/>
                    <a:gd name="connsiteY0" fmla="*/ 0 h 212796"/>
                    <a:gd name="connsiteX1" fmla="*/ 258572 w 309068"/>
                    <a:gd name="connsiteY1" fmla="*/ 5492 h 212796"/>
                    <a:gd name="connsiteX2" fmla="*/ 261748 w 309068"/>
                    <a:gd name="connsiteY2" fmla="*/ 37240 h 212796"/>
                    <a:gd name="connsiteX3" fmla="*/ 309068 w 309068"/>
                    <a:gd name="connsiteY3" fmla="*/ 58062 h 212796"/>
                    <a:gd name="connsiteX4" fmla="*/ 288732 w 309068"/>
                    <a:gd name="connsiteY4" fmla="*/ 85660 h 212796"/>
                    <a:gd name="connsiteX5" fmla="*/ 219676 w 309068"/>
                    <a:gd name="connsiteY5" fmla="*/ 116616 h 212796"/>
                    <a:gd name="connsiteX6" fmla="*/ 162528 w 309068"/>
                    <a:gd name="connsiteY6" fmla="*/ 109472 h 212796"/>
                    <a:gd name="connsiteX7" fmla="*/ 72040 w 309068"/>
                    <a:gd name="connsiteY7" fmla="*/ 195196 h 212796"/>
                    <a:gd name="connsiteX8" fmla="*/ 60040 w 309068"/>
                    <a:gd name="connsiteY8" fmla="*/ 212796 h 212796"/>
                    <a:gd name="connsiteX9" fmla="*/ 0 w 309068"/>
                    <a:gd name="connsiteY9" fmla="*/ 198942 h 212796"/>
                    <a:gd name="connsiteX10" fmla="*/ 26796 w 309068"/>
                    <a:gd name="connsiteY10" fmla="*/ 57084 h 212796"/>
                    <a:gd name="connsiteX11" fmla="*/ 188720 w 309068"/>
                    <a:gd name="connsiteY11" fmla="*/ 38036 h 212796"/>
                    <a:gd name="connsiteX12" fmla="*/ 217296 w 309068"/>
                    <a:gd name="connsiteY12" fmla="*/ 9460 h 212796"/>
                    <a:gd name="connsiteX13" fmla="*/ 214648 w 309068"/>
                    <a:gd name="connsiteY13" fmla="*/ 0 h 2127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309068" h="212796">
                      <a:moveTo>
                        <a:pt x="214648" y="0"/>
                      </a:moveTo>
                      <a:lnTo>
                        <a:pt x="258572" y="5492"/>
                      </a:lnTo>
                      <a:lnTo>
                        <a:pt x="261748" y="37240"/>
                      </a:lnTo>
                      <a:lnTo>
                        <a:pt x="309068" y="58062"/>
                      </a:lnTo>
                      <a:lnTo>
                        <a:pt x="288732" y="85660"/>
                      </a:lnTo>
                      <a:lnTo>
                        <a:pt x="219676" y="116616"/>
                      </a:lnTo>
                      <a:lnTo>
                        <a:pt x="162528" y="109472"/>
                      </a:lnTo>
                      <a:lnTo>
                        <a:pt x="72040" y="195196"/>
                      </a:lnTo>
                      <a:lnTo>
                        <a:pt x="60040" y="212796"/>
                      </a:lnTo>
                      <a:lnTo>
                        <a:pt x="0" y="198942"/>
                      </a:lnTo>
                      <a:lnTo>
                        <a:pt x="26796" y="57084"/>
                      </a:lnTo>
                      <a:lnTo>
                        <a:pt x="188720" y="38036"/>
                      </a:lnTo>
                      <a:lnTo>
                        <a:pt x="217296" y="9460"/>
                      </a:lnTo>
                      <a:lnTo>
                        <a:pt x="214648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447" name="フリーフォーム: 図形 446">
                  <a:extLst>
                    <a:ext uri="{FF2B5EF4-FFF2-40B4-BE49-F238E27FC236}">
                      <a16:creationId xmlns:a16="http://schemas.microsoft.com/office/drawing/2014/main" id="{F0E531B7-2C15-4454-AE19-E41BC5C7C6B3}"/>
                    </a:ext>
                  </a:extLst>
                </p:cNvPr>
                <p:cNvSpPr/>
                <p:nvPr/>
              </p:nvSpPr>
              <p:spPr>
                <a:xfrm>
                  <a:off x="42464832" y="28113038"/>
                  <a:ext cx="292892" cy="330304"/>
                </a:xfrm>
                <a:custGeom>
                  <a:avLst/>
                  <a:gdLst>
                    <a:gd name="connsiteX0" fmla="*/ 54768 w 292892"/>
                    <a:gd name="connsiteY0" fmla="*/ 0 h 330304"/>
                    <a:gd name="connsiteX1" fmla="*/ 171448 w 292892"/>
                    <a:gd name="connsiteY1" fmla="*/ 2382 h 330304"/>
                    <a:gd name="connsiteX2" fmla="*/ 292892 w 292892"/>
                    <a:gd name="connsiteY2" fmla="*/ 83342 h 330304"/>
                    <a:gd name="connsiteX3" fmla="*/ 235744 w 292892"/>
                    <a:gd name="connsiteY3" fmla="*/ 138112 h 330304"/>
                    <a:gd name="connsiteX4" fmla="*/ 245268 w 292892"/>
                    <a:gd name="connsiteY4" fmla="*/ 207168 h 330304"/>
                    <a:gd name="connsiteX5" fmla="*/ 207168 w 292892"/>
                    <a:gd name="connsiteY5" fmla="*/ 257174 h 330304"/>
                    <a:gd name="connsiteX6" fmla="*/ 245268 w 292892"/>
                    <a:gd name="connsiteY6" fmla="*/ 302418 h 330304"/>
                    <a:gd name="connsiteX7" fmla="*/ 213248 w 292892"/>
                    <a:gd name="connsiteY7" fmla="*/ 330304 h 330304"/>
                    <a:gd name="connsiteX8" fmla="*/ 192880 w 292892"/>
                    <a:gd name="connsiteY8" fmla="*/ 326230 h 330304"/>
                    <a:gd name="connsiteX9" fmla="*/ 154780 w 292892"/>
                    <a:gd name="connsiteY9" fmla="*/ 264318 h 330304"/>
                    <a:gd name="connsiteX10" fmla="*/ 108440 w 292892"/>
                    <a:gd name="connsiteY10" fmla="*/ 327208 h 330304"/>
                    <a:gd name="connsiteX11" fmla="*/ 61120 w 292892"/>
                    <a:gd name="connsiteY11" fmla="*/ 306386 h 330304"/>
                    <a:gd name="connsiteX12" fmla="*/ 57944 w 292892"/>
                    <a:gd name="connsiteY12" fmla="*/ 274638 h 330304"/>
                    <a:gd name="connsiteX13" fmla="*/ 14020 w 292892"/>
                    <a:gd name="connsiteY13" fmla="*/ 269146 h 330304"/>
                    <a:gd name="connsiteX14" fmla="*/ 0 w 292892"/>
                    <a:gd name="connsiteY14" fmla="*/ 219074 h 330304"/>
                    <a:gd name="connsiteX15" fmla="*/ 54768 w 292892"/>
                    <a:gd name="connsiteY15" fmla="*/ 76200 h 330304"/>
                    <a:gd name="connsiteX16" fmla="*/ 45244 w 292892"/>
                    <a:gd name="connsiteY16" fmla="*/ 28574 h 330304"/>
                    <a:gd name="connsiteX17" fmla="*/ 54768 w 292892"/>
                    <a:gd name="connsiteY17" fmla="*/ 0 h 3303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292892" h="330304">
                      <a:moveTo>
                        <a:pt x="54768" y="0"/>
                      </a:moveTo>
                      <a:lnTo>
                        <a:pt x="171448" y="2382"/>
                      </a:lnTo>
                      <a:lnTo>
                        <a:pt x="292892" y="83342"/>
                      </a:lnTo>
                      <a:lnTo>
                        <a:pt x="235744" y="138112"/>
                      </a:lnTo>
                      <a:lnTo>
                        <a:pt x="245268" y="207168"/>
                      </a:lnTo>
                      <a:lnTo>
                        <a:pt x="207168" y="257174"/>
                      </a:lnTo>
                      <a:lnTo>
                        <a:pt x="245268" y="302418"/>
                      </a:lnTo>
                      <a:lnTo>
                        <a:pt x="213248" y="330304"/>
                      </a:lnTo>
                      <a:lnTo>
                        <a:pt x="192880" y="326230"/>
                      </a:lnTo>
                      <a:lnTo>
                        <a:pt x="154780" y="264318"/>
                      </a:lnTo>
                      <a:lnTo>
                        <a:pt x="108440" y="327208"/>
                      </a:lnTo>
                      <a:lnTo>
                        <a:pt x="61120" y="306386"/>
                      </a:lnTo>
                      <a:lnTo>
                        <a:pt x="57944" y="274638"/>
                      </a:lnTo>
                      <a:lnTo>
                        <a:pt x="14020" y="269146"/>
                      </a:lnTo>
                      <a:lnTo>
                        <a:pt x="0" y="219074"/>
                      </a:lnTo>
                      <a:lnTo>
                        <a:pt x="54768" y="76200"/>
                      </a:lnTo>
                      <a:lnTo>
                        <a:pt x="45244" y="28574"/>
                      </a:lnTo>
                      <a:lnTo>
                        <a:pt x="54768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448" name="フリーフォーム: 図形 447">
                  <a:extLst>
                    <a:ext uri="{FF2B5EF4-FFF2-40B4-BE49-F238E27FC236}">
                      <a16:creationId xmlns:a16="http://schemas.microsoft.com/office/drawing/2014/main" id="{C6761236-2EA7-4E49-997C-9E66C7A1DEE9}"/>
                    </a:ext>
                  </a:extLst>
                </p:cNvPr>
                <p:cNvSpPr/>
                <p:nvPr/>
              </p:nvSpPr>
              <p:spPr>
                <a:xfrm>
                  <a:off x="41932860" y="28130176"/>
                  <a:ext cx="258128" cy="439776"/>
                </a:xfrm>
                <a:custGeom>
                  <a:avLst/>
                  <a:gdLst>
                    <a:gd name="connsiteX0" fmla="*/ 246488 w 258128"/>
                    <a:gd name="connsiteY0" fmla="*/ 0 h 439776"/>
                    <a:gd name="connsiteX1" fmla="*/ 258128 w 258128"/>
                    <a:gd name="connsiteY1" fmla="*/ 159074 h 439776"/>
                    <a:gd name="connsiteX2" fmla="*/ 160496 w 258128"/>
                    <a:gd name="connsiteY2" fmla="*/ 232892 h 439776"/>
                    <a:gd name="connsiteX3" fmla="*/ 174784 w 258128"/>
                    <a:gd name="connsiteY3" fmla="*/ 280518 h 439776"/>
                    <a:gd name="connsiteX4" fmla="*/ 215264 w 258128"/>
                    <a:gd name="connsiteY4" fmla="*/ 292424 h 439776"/>
                    <a:gd name="connsiteX5" fmla="*/ 216584 w 258128"/>
                    <a:gd name="connsiteY5" fmla="*/ 379640 h 439776"/>
                    <a:gd name="connsiteX6" fmla="*/ 144780 w 258128"/>
                    <a:gd name="connsiteY6" fmla="*/ 383864 h 439776"/>
                    <a:gd name="connsiteX7" fmla="*/ 116824 w 258128"/>
                    <a:gd name="connsiteY7" fmla="*/ 439776 h 439776"/>
                    <a:gd name="connsiteX8" fmla="*/ 108108 w 258128"/>
                    <a:gd name="connsiteY8" fmla="*/ 428156 h 439776"/>
                    <a:gd name="connsiteX9" fmla="*/ 105728 w 258128"/>
                    <a:gd name="connsiteY9" fmla="*/ 428156 h 439776"/>
                    <a:gd name="connsiteX10" fmla="*/ 67628 w 258128"/>
                    <a:gd name="connsiteY10" fmla="*/ 401962 h 439776"/>
                    <a:gd name="connsiteX11" fmla="*/ 3332 w 258128"/>
                    <a:gd name="connsiteY11" fmla="*/ 378148 h 439776"/>
                    <a:gd name="connsiteX12" fmla="*/ 0 w 258128"/>
                    <a:gd name="connsiteY12" fmla="*/ 376926 h 439776"/>
                    <a:gd name="connsiteX13" fmla="*/ 0 w 258128"/>
                    <a:gd name="connsiteY13" fmla="*/ 376244 h 439776"/>
                    <a:gd name="connsiteX14" fmla="*/ 106680 w 258128"/>
                    <a:gd name="connsiteY14" fmla="*/ 300044 h 439776"/>
                    <a:gd name="connsiteX15" fmla="*/ 53340 w 258128"/>
                    <a:gd name="connsiteY15" fmla="*/ 216224 h 439776"/>
                    <a:gd name="connsiteX16" fmla="*/ 38100 w 258128"/>
                    <a:gd name="connsiteY16" fmla="*/ 109544 h 439776"/>
                    <a:gd name="connsiteX17" fmla="*/ 14536 w 258128"/>
                    <a:gd name="connsiteY17" fmla="*/ 93834 h 439776"/>
                    <a:gd name="connsiteX18" fmla="*/ 67628 w 258128"/>
                    <a:gd name="connsiteY18" fmla="*/ 51918 h 439776"/>
                    <a:gd name="connsiteX19" fmla="*/ 115252 w 258128"/>
                    <a:gd name="connsiteY19" fmla="*/ 68588 h 439776"/>
                    <a:gd name="connsiteX20" fmla="*/ 129540 w 258128"/>
                    <a:gd name="connsiteY20" fmla="*/ 97162 h 439776"/>
                    <a:gd name="connsiteX21" fmla="*/ 167640 w 258128"/>
                    <a:gd name="connsiteY21" fmla="*/ 90018 h 439776"/>
                    <a:gd name="connsiteX22" fmla="*/ 205740 w 258128"/>
                    <a:gd name="connsiteY22" fmla="*/ 9056 h 439776"/>
                    <a:gd name="connsiteX23" fmla="*/ 246488 w 258128"/>
                    <a:gd name="connsiteY23" fmla="*/ 0 h 4397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</a:cxnLst>
                  <a:rect l="l" t="t" r="r" b="b"/>
                  <a:pathLst>
                    <a:path w="258128" h="439776">
                      <a:moveTo>
                        <a:pt x="246488" y="0"/>
                      </a:moveTo>
                      <a:lnTo>
                        <a:pt x="258128" y="159074"/>
                      </a:lnTo>
                      <a:lnTo>
                        <a:pt x="160496" y="232892"/>
                      </a:lnTo>
                      <a:lnTo>
                        <a:pt x="174784" y="280518"/>
                      </a:lnTo>
                      <a:lnTo>
                        <a:pt x="215264" y="292424"/>
                      </a:lnTo>
                      <a:lnTo>
                        <a:pt x="216584" y="379640"/>
                      </a:lnTo>
                      <a:lnTo>
                        <a:pt x="144780" y="383864"/>
                      </a:lnTo>
                      <a:lnTo>
                        <a:pt x="116824" y="439776"/>
                      </a:lnTo>
                      <a:lnTo>
                        <a:pt x="108108" y="428156"/>
                      </a:lnTo>
                      <a:cubicBezTo>
                        <a:pt x="107316" y="428156"/>
                        <a:pt x="106480" y="428406"/>
                        <a:pt x="105728" y="428156"/>
                      </a:cubicBezTo>
                      <a:cubicBezTo>
                        <a:pt x="79984" y="419576"/>
                        <a:pt x="89200" y="423536"/>
                        <a:pt x="67628" y="401962"/>
                      </a:cubicBezTo>
                      <a:lnTo>
                        <a:pt x="3332" y="378148"/>
                      </a:lnTo>
                      <a:lnTo>
                        <a:pt x="0" y="376926"/>
                      </a:lnTo>
                      <a:lnTo>
                        <a:pt x="0" y="376244"/>
                      </a:lnTo>
                      <a:lnTo>
                        <a:pt x="106680" y="300044"/>
                      </a:lnTo>
                      <a:lnTo>
                        <a:pt x="53340" y="216224"/>
                      </a:lnTo>
                      <a:lnTo>
                        <a:pt x="38100" y="109544"/>
                      </a:lnTo>
                      <a:lnTo>
                        <a:pt x="14536" y="93834"/>
                      </a:lnTo>
                      <a:lnTo>
                        <a:pt x="67628" y="51918"/>
                      </a:lnTo>
                      <a:lnTo>
                        <a:pt x="115252" y="68588"/>
                      </a:lnTo>
                      <a:lnTo>
                        <a:pt x="129540" y="97162"/>
                      </a:lnTo>
                      <a:lnTo>
                        <a:pt x="167640" y="90018"/>
                      </a:lnTo>
                      <a:lnTo>
                        <a:pt x="205740" y="9056"/>
                      </a:lnTo>
                      <a:lnTo>
                        <a:pt x="246488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449" name="フリーフォーム: 図形 448">
                  <a:extLst>
                    <a:ext uri="{FF2B5EF4-FFF2-40B4-BE49-F238E27FC236}">
                      <a16:creationId xmlns:a16="http://schemas.microsoft.com/office/drawing/2014/main" id="{6E03ECBD-C603-46F5-A503-894B6FB5A5EA}"/>
                    </a:ext>
                  </a:extLst>
                </p:cNvPr>
                <p:cNvSpPr/>
                <p:nvPr/>
              </p:nvSpPr>
              <p:spPr>
                <a:xfrm>
                  <a:off x="43155660" y="28766294"/>
                  <a:ext cx="496472" cy="380206"/>
                </a:xfrm>
                <a:custGeom>
                  <a:avLst/>
                  <a:gdLst>
                    <a:gd name="connsiteX0" fmla="*/ 140228 w 496472"/>
                    <a:gd name="connsiteY0" fmla="*/ 0 h 380206"/>
                    <a:gd name="connsiteX1" fmla="*/ 140228 w 496472"/>
                    <a:gd name="connsiteY1" fmla="*/ 3970 h 380206"/>
                    <a:gd name="connsiteX2" fmla="*/ 223572 w 496472"/>
                    <a:gd name="connsiteY2" fmla="*/ 3970 h 380206"/>
                    <a:gd name="connsiteX3" fmla="*/ 245004 w 496472"/>
                    <a:gd name="connsiteY3" fmla="*/ 18256 h 380206"/>
                    <a:gd name="connsiteX4" fmla="*/ 259292 w 496472"/>
                    <a:gd name="connsiteY4" fmla="*/ 18256 h 380206"/>
                    <a:gd name="connsiteX5" fmla="*/ 287864 w 496472"/>
                    <a:gd name="connsiteY5" fmla="*/ 20638 h 380206"/>
                    <a:gd name="connsiteX6" fmla="*/ 318820 w 496472"/>
                    <a:gd name="connsiteY6" fmla="*/ 37306 h 380206"/>
                    <a:gd name="connsiteX7" fmla="*/ 323584 w 496472"/>
                    <a:gd name="connsiteY7" fmla="*/ 65882 h 380206"/>
                    <a:gd name="connsiteX8" fmla="*/ 390260 w 496472"/>
                    <a:gd name="connsiteY8" fmla="*/ 70644 h 380206"/>
                    <a:gd name="connsiteX9" fmla="*/ 496472 w 496472"/>
                    <a:gd name="connsiteY9" fmla="*/ 167002 h 380206"/>
                    <a:gd name="connsiteX10" fmla="*/ 428360 w 496472"/>
                    <a:gd name="connsiteY10" fmla="*/ 189706 h 380206"/>
                    <a:gd name="connsiteX11" fmla="*/ 390260 w 496472"/>
                    <a:gd name="connsiteY11" fmla="*/ 289718 h 380206"/>
                    <a:gd name="connsiteX12" fmla="*/ 328348 w 496472"/>
                    <a:gd name="connsiteY12" fmla="*/ 289718 h 380206"/>
                    <a:gd name="connsiteX13" fmla="*/ 378352 w 496472"/>
                    <a:gd name="connsiteY13" fmla="*/ 337344 h 380206"/>
                    <a:gd name="connsiteX14" fmla="*/ 349316 w 496472"/>
                    <a:gd name="connsiteY14" fmla="*/ 378664 h 380206"/>
                    <a:gd name="connsiteX15" fmla="*/ 278340 w 496472"/>
                    <a:gd name="connsiteY15" fmla="*/ 380206 h 380206"/>
                    <a:gd name="connsiteX16" fmla="*/ 164040 w 496472"/>
                    <a:gd name="connsiteY16" fmla="*/ 280194 h 380206"/>
                    <a:gd name="connsiteX17" fmla="*/ 116416 w 496472"/>
                    <a:gd name="connsiteY17" fmla="*/ 239712 h 380206"/>
                    <a:gd name="connsiteX18" fmla="*/ 116416 w 496472"/>
                    <a:gd name="connsiteY18" fmla="*/ 201612 h 380206"/>
                    <a:gd name="connsiteX19" fmla="*/ 80696 w 496472"/>
                    <a:gd name="connsiteY19" fmla="*/ 194470 h 380206"/>
                    <a:gd name="connsiteX20" fmla="*/ 47360 w 496472"/>
                    <a:gd name="connsiteY20" fmla="*/ 203994 h 380206"/>
                    <a:gd name="connsiteX21" fmla="*/ 23548 w 496472"/>
                    <a:gd name="connsiteY21" fmla="*/ 196850 h 380206"/>
                    <a:gd name="connsiteX22" fmla="*/ 19428 w 496472"/>
                    <a:gd name="connsiteY22" fmla="*/ 202616 h 380206"/>
                    <a:gd name="connsiteX23" fmla="*/ 9260 w 496472"/>
                    <a:gd name="connsiteY23" fmla="*/ 149226 h 380206"/>
                    <a:gd name="connsiteX24" fmla="*/ 0 w 496472"/>
                    <a:gd name="connsiteY24" fmla="*/ 135080 h 380206"/>
                    <a:gd name="connsiteX25" fmla="*/ 97364 w 496472"/>
                    <a:gd name="connsiteY25" fmla="*/ 68262 h 380206"/>
                    <a:gd name="connsiteX26" fmla="*/ 109272 w 496472"/>
                    <a:gd name="connsiteY26" fmla="*/ 20638 h 380206"/>
                    <a:gd name="connsiteX27" fmla="*/ 140228 w 496472"/>
                    <a:gd name="connsiteY27" fmla="*/ 0 h 3802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496472" h="380206">
                      <a:moveTo>
                        <a:pt x="140228" y="0"/>
                      </a:moveTo>
                      <a:lnTo>
                        <a:pt x="140228" y="3970"/>
                      </a:lnTo>
                      <a:lnTo>
                        <a:pt x="223572" y="3970"/>
                      </a:lnTo>
                      <a:lnTo>
                        <a:pt x="245004" y="18256"/>
                      </a:lnTo>
                      <a:lnTo>
                        <a:pt x="259292" y="18256"/>
                      </a:lnTo>
                      <a:lnTo>
                        <a:pt x="287864" y="20638"/>
                      </a:lnTo>
                      <a:lnTo>
                        <a:pt x="318820" y="37306"/>
                      </a:lnTo>
                      <a:lnTo>
                        <a:pt x="323584" y="65882"/>
                      </a:lnTo>
                      <a:lnTo>
                        <a:pt x="390260" y="70644"/>
                      </a:lnTo>
                      <a:lnTo>
                        <a:pt x="496472" y="167002"/>
                      </a:lnTo>
                      <a:lnTo>
                        <a:pt x="428360" y="189706"/>
                      </a:lnTo>
                      <a:lnTo>
                        <a:pt x="390260" y="289718"/>
                      </a:lnTo>
                      <a:lnTo>
                        <a:pt x="328348" y="289718"/>
                      </a:lnTo>
                      <a:lnTo>
                        <a:pt x="378352" y="337344"/>
                      </a:lnTo>
                      <a:lnTo>
                        <a:pt x="349316" y="378664"/>
                      </a:lnTo>
                      <a:lnTo>
                        <a:pt x="278340" y="380206"/>
                      </a:lnTo>
                      <a:lnTo>
                        <a:pt x="164040" y="280194"/>
                      </a:lnTo>
                      <a:lnTo>
                        <a:pt x="116416" y="239712"/>
                      </a:lnTo>
                      <a:lnTo>
                        <a:pt x="116416" y="201612"/>
                      </a:lnTo>
                      <a:lnTo>
                        <a:pt x="80696" y="194470"/>
                      </a:lnTo>
                      <a:lnTo>
                        <a:pt x="47360" y="203994"/>
                      </a:lnTo>
                      <a:lnTo>
                        <a:pt x="23548" y="196850"/>
                      </a:lnTo>
                      <a:lnTo>
                        <a:pt x="19428" y="202616"/>
                      </a:lnTo>
                      <a:lnTo>
                        <a:pt x="9260" y="149226"/>
                      </a:lnTo>
                      <a:lnTo>
                        <a:pt x="0" y="135080"/>
                      </a:lnTo>
                      <a:lnTo>
                        <a:pt x="97364" y="68262"/>
                      </a:lnTo>
                      <a:lnTo>
                        <a:pt x="109272" y="20638"/>
                      </a:lnTo>
                      <a:lnTo>
                        <a:pt x="140228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450" name="フリーフォーム: 図形 449">
                  <a:extLst>
                    <a:ext uri="{FF2B5EF4-FFF2-40B4-BE49-F238E27FC236}">
                      <a16:creationId xmlns:a16="http://schemas.microsoft.com/office/drawing/2014/main" id="{48ABEA17-2EC6-4D9D-99B6-A3549554BAA3}"/>
                    </a:ext>
                  </a:extLst>
                </p:cNvPr>
                <p:cNvSpPr/>
                <p:nvPr/>
              </p:nvSpPr>
              <p:spPr>
                <a:xfrm>
                  <a:off x="43046648" y="27661888"/>
                  <a:ext cx="644528" cy="640062"/>
                </a:xfrm>
                <a:custGeom>
                  <a:avLst/>
                  <a:gdLst>
                    <a:gd name="connsiteX0" fmla="*/ 345036 w 644528"/>
                    <a:gd name="connsiteY0" fmla="*/ 0 h 640062"/>
                    <a:gd name="connsiteX1" fmla="*/ 451648 w 644528"/>
                    <a:gd name="connsiteY1" fmla="*/ 108250 h 640062"/>
                    <a:gd name="connsiteX2" fmla="*/ 430216 w 644528"/>
                    <a:gd name="connsiteY2" fmla="*/ 186832 h 640062"/>
                    <a:gd name="connsiteX3" fmla="*/ 515940 w 644528"/>
                    <a:gd name="connsiteY3" fmla="*/ 139206 h 640062"/>
                    <a:gd name="connsiteX4" fmla="*/ 546896 w 644528"/>
                    <a:gd name="connsiteY4" fmla="*/ 155876 h 640062"/>
                    <a:gd name="connsiteX5" fmla="*/ 569028 w 644528"/>
                    <a:gd name="connsiteY5" fmla="*/ 127704 h 640062"/>
                    <a:gd name="connsiteX6" fmla="*/ 635000 w 644528"/>
                    <a:gd name="connsiteY6" fmla="*/ 151112 h 640062"/>
                    <a:gd name="connsiteX7" fmla="*/ 644528 w 644528"/>
                    <a:gd name="connsiteY7" fmla="*/ 214612 h 640062"/>
                    <a:gd name="connsiteX8" fmla="*/ 619128 w 644528"/>
                    <a:gd name="connsiteY8" fmla="*/ 271762 h 640062"/>
                    <a:gd name="connsiteX9" fmla="*/ 593728 w 644528"/>
                    <a:gd name="connsiteY9" fmla="*/ 373362 h 640062"/>
                    <a:gd name="connsiteX10" fmla="*/ 530228 w 644528"/>
                    <a:gd name="connsiteY10" fmla="*/ 484488 h 640062"/>
                    <a:gd name="connsiteX11" fmla="*/ 495304 w 644528"/>
                    <a:gd name="connsiteY11" fmla="*/ 494012 h 640062"/>
                    <a:gd name="connsiteX12" fmla="*/ 495304 w 644528"/>
                    <a:gd name="connsiteY12" fmla="*/ 449562 h 640062"/>
                    <a:gd name="connsiteX13" fmla="*/ 454028 w 644528"/>
                    <a:gd name="connsiteY13" fmla="*/ 430512 h 640062"/>
                    <a:gd name="connsiteX14" fmla="*/ 431800 w 644528"/>
                    <a:gd name="connsiteY14" fmla="*/ 459088 h 640062"/>
                    <a:gd name="connsiteX15" fmla="*/ 469904 w 644528"/>
                    <a:gd name="connsiteY15" fmla="*/ 509888 h 640062"/>
                    <a:gd name="connsiteX16" fmla="*/ 447676 w 644528"/>
                    <a:gd name="connsiteY16" fmla="*/ 522588 h 640062"/>
                    <a:gd name="connsiteX17" fmla="*/ 457200 w 644528"/>
                    <a:gd name="connsiteY17" fmla="*/ 579736 h 640062"/>
                    <a:gd name="connsiteX18" fmla="*/ 457200 w 644528"/>
                    <a:gd name="connsiteY18" fmla="*/ 608312 h 640062"/>
                    <a:gd name="connsiteX19" fmla="*/ 403228 w 644528"/>
                    <a:gd name="connsiteY19" fmla="*/ 640062 h 640062"/>
                    <a:gd name="connsiteX20" fmla="*/ 317504 w 644528"/>
                    <a:gd name="connsiteY20" fmla="*/ 598788 h 640062"/>
                    <a:gd name="connsiteX21" fmla="*/ 307976 w 644528"/>
                    <a:gd name="connsiteY21" fmla="*/ 541636 h 640062"/>
                    <a:gd name="connsiteX22" fmla="*/ 209552 w 644528"/>
                    <a:gd name="connsiteY22" fmla="*/ 474962 h 640062"/>
                    <a:gd name="connsiteX23" fmla="*/ 165104 w 644528"/>
                    <a:gd name="connsiteY23" fmla="*/ 576562 h 640062"/>
                    <a:gd name="connsiteX24" fmla="*/ 142876 w 644528"/>
                    <a:gd name="connsiteY24" fmla="*/ 547988 h 640062"/>
                    <a:gd name="connsiteX25" fmla="*/ 79376 w 644528"/>
                    <a:gd name="connsiteY25" fmla="*/ 538462 h 640062"/>
                    <a:gd name="connsiteX26" fmla="*/ 34928 w 644528"/>
                    <a:gd name="connsiteY26" fmla="*/ 547988 h 640062"/>
                    <a:gd name="connsiteX27" fmla="*/ 31752 w 644528"/>
                    <a:gd name="connsiteY27" fmla="*/ 481312 h 640062"/>
                    <a:gd name="connsiteX28" fmla="*/ 0 w 644528"/>
                    <a:gd name="connsiteY28" fmla="*/ 446388 h 640062"/>
                    <a:gd name="connsiteX29" fmla="*/ 5824 w 644528"/>
                    <a:gd name="connsiteY29" fmla="*/ 372144 h 640062"/>
                    <a:gd name="connsiteX30" fmla="*/ 11116 w 644528"/>
                    <a:gd name="connsiteY30" fmla="*/ 382092 h 640062"/>
                    <a:gd name="connsiteX31" fmla="*/ 44452 w 644528"/>
                    <a:gd name="connsiteY31" fmla="*/ 291606 h 640062"/>
                    <a:gd name="connsiteX32" fmla="*/ 84932 w 644528"/>
                    <a:gd name="connsiteY32" fmla="*/ 315418 h 640062"/>
                    <a:gd name="connsiteX33" fmla="*/ 103984 w 644528"/>
                    <a:gd name="connsiteY33" fmla="*/ 248744 h 640062"/>
                    <a:gd name="connsiteX34" fmla="*/ 65884 w 644528"/>
                    <a:gd name="connsiteY34" fmla="*/ 201118 h 640062"/>
                    <a:gd name="connsiteX35" fmla="*/ 127632 w 644528"/>
                    <a:gd name="connsiteY35" fmla="*/ 116548 h 640062"/>
                    <a:gd name="connsiteX36" fmla="*/ 154940 w 644528"/>
                    <a:gd name="connsiteY36" fmla="*/ 128252 h 640062"/>
                    <a:gd name="connsiteX37" fmla="*/ 261620 w 644528"/>
                    <a:gd name="connsiteY37" fmla="*/ 128252 h 640062"/>
                    <a:gd name="connsiteX38" fmla="*/ 314960 w 644528"/>
                    <a:gd name="connsiteY38" fmla="*/ 6332 h 640062"/>
                    <a:gd name="connsiteX39" fmla="*/ 345036 w 644528"/>
                    <a:gd name="connsiteY39" fmla="*/ 0 h 6400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</a:cxnLst>
                  <a:rect l="l" t="t" r="r" b="b"/>
                  <a:pathLst>
                    <a:path w="644528" h="640062">
                      <a:moveTo>
                        <a:pt x="345036" y="0"/>
                      </a:moveTo>
                      <a:lnTo>
                        <a:pt x="451648" y="108250"/>
                      </a:lnTo>
                      <a:lnTo>
                        <a:pt x="430216" y="186832"/>
                      </a:lnTo>
                      <a:lnTo>
                        <a:pt x="515940" y="139206"/>
                      </a:lnTo>
                      <a:lnTo>
                        <a:pt x="546896" y="155876"/>
                      </a:lnTo>
                      <a:lnTo>
                        <a:pt x="569028" y="127704"/>
                      </a:lnTo>
                      <a:lnTo>
                        <a:pt x="635000" y="151112"/>
                      </a:lnTo>
                      <a:lnTo>
                        <a:pt x="644528" y="214612"/>
                      </a:lnTo>
                      <a:lnTo>
                        <a:pt x="619128" y="271762"/>
                      </a:lnTo>
                      <a:lnTo>
                        <a:pt x="593728" y="373362"/>
                      </a:lnTo>
                      <a:lnTo>
                        <a:pt x="530228" y="484488"/>
                      </a:lnTo>
                      <a:lnTo>
                        <a:pt x="495304" y="494012"/>
                      </a:lnTo>
                      <a:lnTo>
                        <a:pt x="495304" y="449562"/>
                      </a:lnTo>
                      <a:lnTo>
                        <a:pt x="454028" y="430512"/>
                      </a:lnTo>
                      <a:lnTo>
                        <a:pt x="431800" y="459088"/>
                      </a:lnTo>
                      <a:lnTo>
                        <a:pt x="469904" y="509888"/>
                      </a:lnTo>
                      <a:lnTo>
                        <a:pt x="447676" y="522588"/>
                      </a:lnTo>
                      <a:lnTo>
                        <a:pt x="457200" y="579736"/>
                      </a:lnTo>
                      <a:lnTo>
                        <a:pt x="457200" y="608312"/>
                      </a:lnTo>
                      <a:lnTo>
                        <a:pt x="403228" y="640062"/>
                      </a:lnTo>
                      <a:lnTo>
                        <a:pt x="317504" y="598788"/>
                      </a:lnTo>
                      <a:lnTo>
                        <a:pt x="307976" y="541636"/>
                      </a:lnTo>
                      <a:lnTo>
                        <a:pt x="209552" y="474962"/>
                      </a:lnTo>
                      <a:lnTo>
                        <a:pt x="165104" y="576562"/>
                      </a:lnTo>
                      <a:lnTo>
                        <a:pt x="142876" y="547988"/>
                      </a:lnTo>
                      <a:lnTo>
                        <a:pt x="79376" y="538462"/>
                      </a:lnTo>
                      <a:lnTo>
                        <a:pt x="34928" y="547988"/>
                      </a:lnTo>
                      <a:lnTo>
                        <a:pt x="31752" y="481312"/>
                      </a:lnTo>
                      <a:lnTo>
                        <a:pt x="0" y="446388"/>
                      </a:lnTo>
                      <a:lnTo>
                        <a:pt x="5824" y="372144"/>
                      </a:lnTo>
                      <a:lnTo>
                        <a:pt x="11116" y="382092"/>
                      </a:lnTo>
                      <a:lnTo>
                        <a:pt x="44452" y="291606"/>
                      </a:lnTo>
                      <a:lnTo>
                        <a:pt x="84932" y="315418"/>
                      </a:lnTo>
                      <a:lnTo>
                        <a:pt x="103984" y="248744"/>
                      </a:lnTo>
                      <a:lnTo>
                        <a:pt x="65884" y="201118"/>
                      </a:lnTo>
                      <a:lnTo>
                        <a:pt x="127632" y="116548"/>
                      </a:lnTo>
                      <a:lnTo>
                        <a:pt x="154940" y="128252"/>
                      </a:lnTo>
                      <a:lnTo>
                        <a:pt x="261620" y="128252"/>
                      </a:lnTo>
                      <a:lnTo>
                        <a:pt x="314960" y="6332"/>
                      </a:lnTo>
                      <a:lnTo>
                        <a:pt x="345036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451" name="フリーフォーム: 図形 450">
                  <a:extLst>
                    <a:ext uri="{FF2B5EF4-FFF2-40B4-BE49-F238E27FC236}">
                      <a16:creationId xmlns:a16="http://schemas.microsoft.com/office/drawing/2014/main" id="{5C424A3A-5061-4498-892F-75885F9E1321}"/>
                    </a:ext>
                  </a:extLst>
                </p:cNvPr>
                <p:cNvSpPr/>
                <p:nvPr/>
              </p:nvSpPr>
              <p:spPr>
                <a:xfrm>
                  <a:off x="44202352" y="27829292"/>
                  <a:ext cx="272224" cy="331372"/>
                </a:xfrm>
                <a:custGeom>
                  <a:avLst/>
                  <a:gdLst>
                    <a:gd name="connsiteX0" fmla="*/ 50276 w 272224"/>
                    <a:gd name="connsiteY0" fmla="*/ 0 h 331372"/>
                    <a:gd name="connsiteX1" fmla="*/ 111756 w 272224"/>
                    <a:gd name="connsiteY1" fmla="*/ 14188 h 331372"/>
                    <a:gd name="connsiteX2" fmla="*/ 226056 w 272224"/>
                    <a:gd name="connsiteY2" fmla="*/ 59908 h 331372"/>
                    <a:gd name="connsiteX3" fmla="*/ 264156 w 272224"/>
                    <a:gd name="connsiteY3" fmla="*/ 143728 h 331372"/>
                    <a:gd name="connsiteX4" fmla="*/ 272224 w 272224"/>
                    <a:gd name="connsiteY4" fmla="*/ 180036 h 331372"/>
                    <a:gd name="connsiteX5" fmla="*/ 188912 w 272224"/>
                    <a:gd name="connsiteY5" fmla="*/ 200402 h 331372"/>
                    <a:gd name="connsiteX6" fmla="*/ 186528 w 272224"/>
                    <a:gd name="connsiteY6" fmla="*/ 236120 h 331372"/>
                    <a:gd name="connsiteX7" fmla="*/ 224628 w 272224"/>
                    <a:gd name="connsiteY7" fmla="*/ 257552 h 331372"/>
                    <a:gd name="connsiteX8" fmla="*/ 214440 w 272224"/>
                    <a:gd name="connsiteY8" fmla="*/ 295754 h 331372"/>
                    <a:gd name="connsiteX9" fmla="*/ 181768 w 272224"/>
                    <a:gd name="connsiteY9" fmla="*/ 274220 h 331372"/>
                    <a:gd name="connsiteX10" fmla="*/ 155572 w 272224"/>
                    <a:gd name="connsiteY10" fmla="*/ 274220 h 331372"/>
                    <a:gd name="connsiteX11" fmla="*/ 107948 w 272224"/>
                    <a:gd name="connsiteY11" fmla="*/ 331372 h 331372"/>
                    <a:gd name="connsiteX12" fmla="*/ 91280 w 272224"/>
                    <a:gd name="connsiteY12" fmla="*/ 255172 h 331372"/>
                    <a:gd name="connsiteX13" fmla="*/ 67468 w 272224"/>
                    <a:gd name="connsiteY13" fmla="*/ 250408 h 331372"/>
                    <a:gd name="connsiteX14" fmla="*/ 17460 w 272224"/>
                    <a:gd name="connsiteY14" fmla="*/ 248028 h 331372"/>
                    <a:gd name="connsiteX15" fmla="*/ 992 w 272224"/>
                    <a:gd name="connsiteY15" fmla="*/ 234552 h 331372"/>
                    <a:gd name="connsiteX16" fmla="*/ 0 w 272224"/>
                    <a:gd name="connsiteY16" fmla="*/ 228184 h 331372"/>
                    <a:gd name="connsiteX17" fmla="*/ 50800 w 272224"/>
                    <a:gd name="connsiteY17" fmla="*/ 180558 h 331372"/>
                    <a:gd name="connsiteX18" fmla="*/ 12696 w 272224"/>
                    <a:gd name="connsiteY18" fmla="*/ 142458 h 331372"/>
                    <a:gd name="connsiteX19" fmla="*/ 41272 w 272224"/>
                    <a:gd name="connsiteY19" fmla="*/ 117058 h 331372"/>
                    <a:gd name="connsiteX20" fmla="*/ 50276 w 272224"/>
                    <a:gd name="connsiteY20" fmla="*/ 0 h 3313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272224" h="331372">
                      <a:moveTo>
                        <a:pt x="50276" y="0"/>
                      </a:moveTo>
                      <a:lnTo>
                        <a:pt x="111756" y="14188"/>
                      </a:lnTo>
                      <a:lnTo>
                        <a:pt x="226056" y="59908"/>
                      </a:lnTo>
                      <a:lnTo>
                        <a:pt x="264156" y="143728"/>
                      </a:lnTo>
                      <a:lnTo>
                        <a:pt x="272224" y="180036"/>
                      </a:lnTo>
                      <a:lnTo>
                        <a:pt x="188912" y="200402"/>
                      </a:lnTo>
                      <a:lnTo>
                        <a:pt x="186528" y="236120"/>
                      </a:lnTo>
                      <a:lnTo>
                        <a:pt x="224628" y="257552"/>
                      </a:lnTo>
                      <a:lnTo>
                        <a:pt x="214440" y="295754"/>
                      </a:lnTo>
                      <a:lnTo>
                        <a:pt x="181768" y="274220"/>
                      </a:lnTo>
                      <a:lnTo>
                        <a:pt x="155572" y="274220"/>
                      </a:lnTo>
                      <a:lnTo>
                        <a:pt x="107948" y="331372"/>
                      </a:lnTo>
                      <a:lnTo>
                        <a:pt x="91280" y="255172"/>
                      </a:lnTo>
                      <a:cubicBezTo>
                        <a:pt x="91280" y="244812"/>
                        <a:pt x="92068" y="252868"/>
                        <a:pt x="67468" y="250408"/>
                      </a:cubicBezTo>
                      <a:lnTo>
                        <a:pt x="17460" y="248028"/>
                      </a:lnTo>
                      <a:lnTo>
                        <a:pt x="992" y="234552"/>
                      </a:lnTo>
                      <a:lnTo>
                        <a:pt x="0" y="228184"/>
                      </a:lnTo>
                      <a:lnTo>
                        <a:pt x="50800" y="180558"/>
                      </a:lnTo>
                      <a:lnTo>
                        <a:pt x="12696" y="142458"/>
                      </a:lnTo>
                      <a:lnTo>
                        <a:pt x="41272" y="117058"/>
                      </a:lnTo>
                      <a:lnTo>
                        <a:pt x="50276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452" name="フリーフォーム: 図形 451">
                  <a:extLst>
                    <a:ext uri="{FF2B5EF4-FFF2-40B4-BE49-F238E27FC236}">
                      <a16:creationId xmlns:a16="http://schemas.microsoft.com/office/drawing/2014/main" id="{3FF28BE0-B090-4702-A3F8-C7F49CFCC99F}"/>
                    </a:ext>
                  </a:extLst>
                </p:cNvPr>
                <p:cNvSpPr/>
                <p:nvPr/>
              </p:nvSpPr>
              <p:spPr>
                <a:xfrm>
                  <a:off x="43569732" y="27454860"/>
                  <a:ext cx="683420" cy="758190"/>
                </a:xfrm>
                <a:custGeom>
                  <a:avLst/>
                  <a:gdLst>
                    <a:gd name="connsiteX0" fmla="*/ 256696 w 683420"/>
                    <a:gd name="connsiteY0" fmla="*/ 0 h 758190"/>
                    <a:gd name="connsiteX1" fmla="*/ 531016 w 683420"/>
                    <a:gd name="connsiteY1" fmla="*/ 175260 h 758190"/>
                    <a:gd name="connsiteX2" fmla="*/ 645316 w 683420"/>
                    <a:gd name="connsiteY2" fmla="*/ 365760 h 758190"/>
                    <a:gd name="connsiteX3" fmla="*/ 682896 w 683420"/>
                    <a:gd name="connsiteY3" fmla="*/ 374432 h 758190"/>
                    <a:gd name="connsiteX4" fmla="*/ 673892 w 683420"/>
                    <a:gd name="connsiteY4" fmla="*/ 491490 h 758190"/>
                    <a:gd name="connsiteX5" fmla="*/ 645316 w 683420"/>
                    <a:gd name="connsiteY5" fmla="*/ 516890 h 758190"/>
                    <a:gd name="connsiteX6" fmla="*/ 683420 w 683420"/>
                    <a:gd name="connsiteY6" fmla="*/ 554990 h 758190"/>
                    <a:gd name="connsiteX7" fmla="*/ 632620 w 683420"/>
                    <a:gd name="connsiteY7" fmla="*/ 602616 h 758190"/>
                    <a:gd name="connsiteX8" fmla="*/ 633612 w 683420"/>
                    <a:gd name="connsiteY8" fmla="*/ 608984 h 758190"/>
                    <a:gd name="connsiteX9" fmla="*/ 623888 w 683420"/>
                    <a:gd name="connsiteY9" fmla="*/ 601028 h 758190"/>
                    <a:gd name="connsiteX10" fmla="*/ 609600 w 683420"/>
                    <a:gd name="connsiteY10" fmla="*/ 653416 h 758190"/>
                    <a:gd name="connsiteX11" fmla="*/ 583404 w 683420"/>
                    <a:gd name="connsiteY11" fmla="*/ 653416 h 758190"/>
                    <a:gd name="connsiteX12" fmla="*/ 559592 w 683420"/>
                    <a:gd name="connsiteY12" fmla="*/ 672464 h 758190"/>
                    <a:gd name="connsiteX13" fmla="*/ 511968 w 683420"/>
                    <a:gd name="connsiteY13" fmla="*/ 658178 h 758190"/>
                    <a:gd name="connsiteX14" fmla="*/ 427832 w 683420"/>
                    <a:gd name="connsiteY14" fmla="*/ 758190 h 758190"/>
                    <a:gd name="connsiteX15" fmla="*/ 423068 w 683420"/>
                    <a:gd name="connsiteY15" fmla="*/ 758190 h 758190"/>
                    <a:gd name="connsiteX16" fmla="*/ 381792 w 683420"/>
                    <a:gd name="connsiteY16" fmla="*/ 729616 h 758190"/>
                    <a:gd name="connsiteX17" fmla="*/ 374368 w 683420"/>
                    <a:gd name="connsiteY17" fmla="*/ 730544 h 758190"/>
                    <a:gd name="connsiteX18" fmla="*/ 369092 w 683420"/>
                    <a:gd name="connsiteY18" fmla="*/ 681990 h 758190"/>
                    <a:gd name="connsiteX19" fmla="*/ 210344 w 683420"/>
                    <a:gd name="connsiteY19" fmla="*/ 593090 h 758190"/>
                    <a:gd name="connsiteX20" fmla="*/ 146844 w 683420"/>
                    <a:gd name="connsiteY20" fmla="*/ 615316 h 758190"/>
                    <a:gd name="connsiteX21" fmla="*/ 80432 w 683420"/>
                    <a:gd name="connsiteY21" fmla="*/ 541242 h 758190"/>
                    <a:gd name="connsiteX22" fmla="*/ 96044 w 683420"/>
                    <a:gd name="connsiteY22" fmla="*/ 478790 h 758190"/>
                    <a:gd name="connsiteX23" fmla="*/ 121444 w 683420"/>
                    <a:gd name="connsiteY23" fmla="*/ 421640 h 758190"/>
                    <a:gd name="connsiteX24" fmla="*/ 111916 w 683420"/>
                    <a:gd name="connsiteY24" fmla="*/ 358140 h 758190"/>
                    <a:gd name="connsiteX25" fmla="*/ 45944 w 683420"/>
                    <a:gd name="connsiteY25" fmla="*/ 334732 h 758190"/>
                    <a:gd name="connsiteX26" fmla="*/ 50004 w 683420"/>
                    <a:gd name="connsiteY26" fmla="*/ 329564 h 758190"/>
                    <a:gd name="connsiteX27" fmla="*/ 0 w 683420"/>
                    <a:gd name="connsiteY27" fmla="*/ 296228 h 758190"/>
                    <a:gd name="connsiteX28" fmla="*/ 2380 w 683420"/>
                    <a:gd name="connsiteY28" fmla="*/ 262890 h 758190"/>
                    <a:gd name="connsiteX29" fmla="*/ 33292 w 683420"/>
                    <a:gd name="connsiteY29" fmla="*/ 182880 h 758190"/>
                    <a:gd name="connsiteX30" fmla="*/ 35716 w 683420"/>
                    <a:gd name="connsiteY30" fmla="*/ 182880 h 758190"/>
                    <a:gd name="connsiteX31" fmla="*/ 104296 w 683420"/>
                    <a:gd name="connsiteY31" fmla="*/ 114300 h 758190"/>
                    <a:gd name="connsiteX32" fmla="*/ 203356 w 683420"/>
                    <a:gd name="connsiteY32" fmla="*/ 190500 h 758190"/>
                    <a:gd name="connsiteX33" fmla="*/ 203356 w 683420"/>
                    <a:gd name="connsiteY33" fmla="*/ 99060 h 758190"/>
                    <a:gd name="connsiteX34" fmla="*/ 256696 w 683420"/>
                    <a:gd name="connsiteY34" fmla="*/ 0 h 7581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</a:cxnLst>
                  <a:rect l="l" t="t" r="r" b="b"/>
                  <a:pathLst>
                    <a:path w="683420" h="758190">
                      <a:moveTo>
                        <a:pt x="256696" y="0"/>
                      </a:moveTo>
                      <a:lnTo>
                        <a:pt x="531016" y="175260"/>
                      </a:lnTo>
                      <a:lnTo>
                        <a:pt x="645316" y="365760"/>
                      </a:lnTo>
                      <a:lnTo>
                        <a:pt x="682896" y="374432"/>
                      </a:lnTo>
                      <a:lnTo>
                        <a:pt x="673892" y="491490"/>
                      </a:lnTo>
                      <a:lnTo>
                        <a:pt x="645316" y="516890"/>
                      </a:lnTo>
                      <a:lnTo>
                        <a:pt x="683420" y="554990"/>
                      </a:lnTo>
                      <a:lnTo>
                        <a:pt x="632620" y="602616"/>
                      </a:lnTo>
                      <a:lnTo>
                        <a:pt x="633612" y="608984"/>
                      </a:lnTo>
                      <a:lnTo>
                        <a:pt x="623888" y="601028"/>
                      </a:lnTo>
                      <a:lnTo>
                        <a:pt x="609600" y="653416"/>
                      </a:lnTo>
                      <a:lnTo>
                        <a:pt x="583404" y="653416"/>
                      </a:lnTo>
                      <a:lnTo>
                        <a:pt x="559592" y="672464"/>
                      </a:lnTo>
                      <a:lnTo>
                        <a:pt x="511968" y="658178"/>
                      </a:lnTo>
                      <a:lnTo>
                        <a:pt x="427832" y="758190"/>
                      </a:lnTo>
                      <a:lnTo>
                        <a:pt x="423068" y="758190"/>
                      </a:lnTo>
                      <a:lnTo>
                        <a:pt x="381792" y="729616"/>
                      </a:lnTo>
                      <a:lnTo>
                        <a:pt x="374368" y="730544"/>
                      </a:lnTo>
                      <a:lnTo>
                        <a:pt x="369092" y="681990"/>
                      </a:lnTo>
                      <a:lnTo>
                        <a:pt x="210344" y="593090"/>
                      </a:lnTo>
                      <a:lnTo>
                        <a:pt x="146844" y="615316"/>
                      </a:lnTo>
                      <a:lnTo>
                        <a:pt x="80432" y="541242"/>
                      </a:lnTo>
                      <a:lnTo>
                        <a:pt x="96044" y="478790"/>
                      </a:lnTo>
                      <a:lnTo>
                        <a:pt x="121444" y="421640"/>
                      </a:lnTo>
                      <a:lnTo>
                        <a:pt x="111916" y="358140"/>
                      </a:lnTo>
                      <a:lnTo>
                        <a:pt x="45944" y="334732"/>
                      </a:lnTo>
                      <a:lnTo>
                        <a:pt x="50004" y="329564"/>
                      </a:lnTo>
                      <a:lnTo>
                        <a:pt x="0" y="296228"/>
                      </a:lnTo>
                      <a:lnTo>
                        <a:pt x="2380" y="262890"/>
                      </a:lnTo>
                      <a:lnTo>
                        <a:pt x="33292" y="182880"/>
                      </a:lnTo>
                      <a:lnTo>
                        <a:pt x="35716" y="182880"/>
                      </a:lnTo>
                      <a:lnTo>
                        <a:pt x="104296" y="114300"/>
                      </a:lnTo>
                      <a:lnTo>
                        <a:pt x="203356" y="190500"/>
                      </a:lnTo>
                      <a:lnTo>
                        <a:pt x="203356" y="99060"/>
                      </a:lnTo>
                      <a:lnTo>
                        <a:pt x="256696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453" name="フリーフォーム: 図形 452">
                  <a:extLst>
                    <a:ext uri="{FF2B5EF4-FFF2-40B4-BE49-F238E27FC236}">
                      <a16:creationId xmlns:a16="http://schemas.microsoft.com/office/drawing/2014/main" id="{274B43A6-63A6-48B5-B509-35731B92C052}"/>
                    </a:ext>
                  </a:extLst>
                </p:cNvPr>
                <p:cNvSpPr/>
                <p:nvPr/>
              </p:nvSpPr>
              <p:spPr>
                <a:xfrm>
                  <a:off x="42551352" y="27853652"/>
                  <a:ext cx="534488" cy="397498"/>
                </a:xfrm>
                <a:custGeom>
                  <a:avLst/>
                  <a:gdLst>
                    <a:gd name="connsiteX0" fmla="*/ 168988 w 534488"/>
                    <a:gd name="connsiteY0" fmla="*/ 0 h 397498"/>
                    <a:gd name="connsiteX1" fmla="*/ 185416 w 534488"/>
                    <a:gd name="connsiteY1" fmla="*/ 27928 h 397498"/>
                    <a:gd name="connsiteX2" fmla="*/ 241408 w 534488"/>
                    <a:gd name="connsiteY2" fmla="*/ 1406 h 397498"/>
                    <a:gd name="connsiteX3" fmla="*/ 320672 w 534488"/>
                    <a:gd name="connsiteY3" fmla="*/ 52216 h 397498"/>
                    <a:gd name="connsiteX4" fmla="*/ 411160 w 534488"/>
                    <a:gd name="connsiteY4" fmla="*/ 33168 h 397498"/>
                    <a:gd name="connsiteX5" fmla="*/ 439736 w 534488"/>
                    <a:gd name="connsiteY5" fmla="*/ 45072 h 397498"/>
                    <a:gd name="connsiteX6" fmla="*/ 446880 w 534488"/>
                    <a:gd name="connsiteY6" fmla="*/ 78412 h 397498"/>
                    <a:gd name="connsiteX7" fmla="*/ 501120 w 534488"/>
                    <a:gd name="connsiteY7" fmla="*/ 180380 h 397498"/>
                    <a:gd name="connsiteX8" fmla="*/ 495296 w 534488"/>
                    <a:gd name="connsiteY8" fmla="*/ 254624 h 397498"/>
                    <a:gd name="connsiteX9" fmla="*/ 527048 w 534488"/>
                    <a:gd name="connsiteY9" fmla="*/ 289548 h 397498"/>
                    <a:gd name="connsiteX10" fmla="*/ 530224 w 534488"/>
                    <a:gd name="connsiteY10" fmla="*/ 356224 h 397498"/>
                    <a:gd name="connsiteX11" fmla="*/ 534488 w 534488"/>
                    <a:gd name="connsiteY11" fmla="*/ 355310 h 397498"/>
                    <a:gd name="connsiteX12" fmla="*/ 530224 w 534488"/>
                    <a:gd name="connsiteY12" fmla="*/ 362572 h 397498"/>
                    <a:gd name="connsiteX13" fmla="*/ 533400 w 534488"/>
                    <a:gd name="connsiteY13" fmla="*/ 397498 h 397498"/>
                    <a:gd name="connsiteX14" fmla="*/ 498472 w 534488"/>
                    <a:gd name="connsiteY14" fmla="*/ 397498 h 397498"/>
                    <a:gd name="connsiteX15" fmla="*/ 358772 w 534488"/>
                    <a:gd name="connsiteY15" fmla="*/ 337172 h 397498"/>
                    <a:gd name="connsiteX16" fmla="*/ 247648 w 534488"/>
                    <a:gd name="connsiteY16" fmla="*/ 387972 h 397498"/>
                    <a:gd name="connsiteX17" fmla="*/ 180060 w 534488"/>
                    <a:gd name="connsiteY17" fmla="*/ 367946 h 397498"/>
                    <a:gd name="connsiteX18" fmla="*/ 206372 w 534488"/>
                    <a:gd name="connsiteY18" fmla="*/ 342728 h 397498"/>
                    <a:gd name="connsiteX19" fmla="*/ 84928 w 534488"/>
                    <a:gd name="connsiteY19" fmla="*/ 261768 h 397498"/>
                    <a:gd name="connsiteX20" fmla="*/ 39412 w 534488"/>
                    <a:gd name="connsiteY20" fmla="*/ 260838 h 397498"/>
                    <a:gd name="connsiteX21" fmla="*/ 50800 w 534488"/>
                    <a:gd name="connsiteY21" fmla="*/ 149848 h 397498"/>
                    <a:gd name="connsiteX22" fmla="*/ 0 w 534488"/>
                    <a:gd name="connsiteY22" fmla="*/ 114924 h 397498"/>
                    <a:gd name="connsiteX23" fmla="*/ 85324 w 534488"/>
                    <a:gd name="connsiteY23" fmla="*/ 14542 h 397498"/>
                    <a:gd name="connsiteX24" fmla="*/ 111124 w 534488"/>
                    <a:gd name="connsiteY24" fmla="*/ 30786 h 397498"/>
                    <a:gd name="connsiteX25" fmla="*/ 130172 w 534488"/>
                    <a:gd name="connsiteY25" fmla="*/ 30786 h 397498"/>
                    <a:gd name="connsiteX26" fmla="*/ 168988 w 534488"/>
                    <a:gd name="connsiteY26" fmla="*/ 0 h 3974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534488" h="397498">
                      <a:moveTo>
                        <a:pt x="168988" y="0"/>
                      </a:moveTo>
                      <a:lnTo>
                        <a:pt x="185416" y="27928"/>
                      </a:lnTo>
                      <a:lnTo>
                        <a:pt x="241408" y="1406"/>
                      </a:lnTo>
                      <a:lnTo>
                        <a:pt x="320672" y="52216"/>
                      </a:lnTo>
                      <a:lnTo>
                        <a:pt x="411160" y="33168"/>
                      </a:lnTo>
                      <a:lnTo>
                        <a:pt x="439736" y="45072"/>
                      </a:lnTo>
                      <a:lnTo>
                        <a:pt x="446880" y="78412"/>
                      </a:lnTo>
                      <a:lnTo>
                        <a:pt x="501120" y="180380"/>
                      </a:lnTo>
                      <a:lnTo>
                        <a:pt x="495296" y="254624"/>
                      </a:lnTo>
                      <a:lnTo>
                        <a:pt x="527048" y="289548"/>
                      </a:lnTo>
                      <a:lnTo>
                        <a:pt x="530224" y="356224"/>
                      </a:lnTo>
                      <a:lnTo>
                        <a:pt x="534488" y="355310"/>
                      </a:lnTo>
                      <a:lnTo>
                        <a:pt x="530224" y="362572"/>
                      </a:lnTo>
                      <a:lnTo>
                        <a:pt x="533400" y="397498"/>
                      </a:lnTo>
                      <a:lnTo>
                        <a:pt x="498472" y="397498"/>
                      </a:lnTo>
                      <a:lnTo>
                        <a:pt x="358772" y="337172"/>
                      </a:lnTo>
                      <a:lnTo>
                        <a:pt x="247648" y="387972"/>
                      </a:lnTo>
                      <a:lnTo>
                        <a:pt x="180060" y="367946"/>
                      </a:lnTo>
                      <a:lnTo>
                        <a:pt x="206372" y="342728"/>
                      </a:lnTo>
                      <a:lnTo>
                        <a:pt x="84928" y="261768"/>
                      </a:lnTo>
                      <a:lnTo>
                        <a:pt x="39412" y="260838"/>
                      </a:lnTo>
                      <a:lnTo>
                        <a:pt x="50800" y="149848"/>
                      </a:lnTo>
                      <a:lnTo>
                        <a:pt x="0" y="114924"/>
                      </a:lnTo>
                      <a:lnTo>
                        <a:pt x="85324" y="14542"/>
                      </a:lnTo>
                      <a:lnTo>
                        <a:pt x="111124" y="30786"/>
                      </a:lnTo>
                      <a:lnTo>
                        <a:pt x="130172" y="30786"/>
                      </a:lnTo>
                      <a:lnTo>
                        <a:pt x="168988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454" name="フリーフォーム: 図形 453">
                  <a:extLst>
                    <a:ext uri="{FF2B5EF4-FFF2-40B4-BE49-F238E27FC236}">
                      <a16:creationId xmlns:a16="http://schemas.microsoft.com/office/drawing/2014/main" id="{2DDD6165-90BA-4E01-9ABA-5A744F5635C2}"/>
                    </a:ext>
                  </a:extLst>
                </p:cNvPr>
                <p:cNvSpPr/>
                <p:nvPr/>
              </p:nvSpPr>
              <p:spPr>
                <a:xfrm>
                  <a:off x="42093356" y="28032076"/>
                  <a:ext cx="443852" cy="549050"/>
                </a:xfrm>
                <a:custGeom>
                  <a:avLst/>
                  <a:gdLst>
                    <a:gd name="connsiteX0" fmla="*/ 388144 w 443852"/>
                    <a:gd name="connsiteY0" fmla="*/ 0 h 549050"/>
                    <a:gd name="connsiteX1" fmla="*/ 419892 w 443852"/>
                    <a:gd name="connsiteY1" fmla="*/ 22224 h 549050"/>
                    <a:gd name="connsiteX2" fmla="*/ 443852 w 443852"/>
                    <a:gd name="connsiteY2" fmla="*/ 81322 h 549050"/>
                    <a:gd name="connsiteX3" fmla="*/ 426244 w 443852"/>
                    <a:gd name="connsiteY3" fmla="*/ 80962 h 549050"/>
                    <a:gd name="connsiteX4" fmla="*/ 416720 w 443852"/>
                    <a:gd name="connsiteY4" fmla="*/ 109536 h 549050"/>
                    <a:gd name="connsiteX5" fmla="*/ 426244 w 443852"/>
                    <a:gd name="connsiteY5" fmla="*/ 157162 h 549050"/>
                    <a:gd name="connsiteX6" fmla="*/ 371476 w 443852"/>
                    <a:gd name="connsiteY6" fmla="*/ 300036 h 549050"/>
                    <a:gd name="connsiteX7" fmla="*/ 388144 w 443852"/>
                    <a:gd name="connsiteY7" fmla="*/ 359568 h 549050"/>
                    <a:gd name="connsiteX8" fmla="*/ 359568 w 443852"/>
                    <a:gd name="connsiteY8" fmla="*/ 388144 h 549050"/>
                    <a:gd name="connsiteX9" fmla="*/ 197644 w 443852"/>
                    <a:gd name="connsiteY9" fmla="*/ 407192 h 549050"/>
                    <a:gd name="connsiteX10" fmla="*/ 170848 w 443852"/>
                    <a:gd name="connsiteY10" fmla="*/ 549050 h 549050"/>
                    <a:gd name="connsiteX11" fmla="*/ 144304 w 443852"/>
                    <a:gd name="connsiteY11" fmla="*/ 542924 h 549050"/>
                    <a:gd name="connsiteX12" fmla="*/ 113824 w 443852"/>
                    <a:gd name="connsiteY12" fmla="*/ 474344 h 549050"/>
                    <a:gd name="connsiteX13" fmla="*/ 56088 w 443852"/>
                    <a:gd name="connsiteY13" fmla="*/ 477740 h 549050"/>
                    <a:gd name="connsiteX14" fmla="*/ 54768 w 443852"/>
                    <a:gd name="connsiteY14" fmla="*/ 390524 h 549050"/>
                    <a:gd name="connsiteX15" fmla="*/ 14288 w 443852"/>
                    <a:gd name="connsiteY15" fmla="*/ 378618 h 549050"/>
                    <a:gd name="connsiteX16" fmla="*/ 0 w 443852"/>
                    <a:gd name="connsiteY16" fmla="*/ 330992 h 549050"/>
                    <a:gd name="connsiteX17" fmla="*/ 97632 w 443852"/>
                    <a:gd name="connsiteY17" fmla="*/ 257174 h 549050"/>
                    <a:gd name="connsiteX18" fmla="*/ 92784 w 443852"/>
                    <a:gd name="connsiteY18" fmla="*/ 190902 h 549050"/>
                    <a:gd name="connsiteX19" fmla="*/ 146844 w 443852"/>
                    <a:gd name="connsiteY19" fmla="*/ 193674 h 549050"/>
                    <a:gd name="connsiteX20" fmla="*/ 210344 w 443852"/>
                    <a:gd name="connsiteY20" fmla="*/ 247648 h 549050"/>
                    <a:gd name="connsiteX21" fmla="*/ 242092 w 443852"/>
                    <a:gd name="connsiteY21" fmla="*/ 161924 h 549050"/>
                    <a:gd name="connsiteX22" fmla="*/ 365920 w 443852"/>
                    <a:gd name="connsiteY22" fmla="*/ 120648 h 549050"/>
                    <a:gd name="connsiteX23" fmla="*/ 388144 w 443852"/>
                    <a:gd name="connsiteY23" fmla="*/ 0 h 5490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</a:cxnLst>
                  <a:rect l="l" t="t" r="r" b="b"/>
                  <a:pathLst>
                    <a:path w="443852" h="549050">
                      <a:moveTo>
                        <a:pt x="388144" y="0"/>
                      </a:moveTo>
                      <a:lnTo>
                        <a:pt x="419892" y="22224"/>
                      </a:lnTo>
                      <a:lnTo>
                        <a:pt x="443852" y="81322"/>
                      </a:lnTo>
                      <a:lnTo>
                        <a:pt x="426244" y="80962"/>
                      </a:lnTo>
                      <a:lnTo>
                        <a:pt x="416720" y="109536"/>
                      </a:lnTo>
                      <a:lnTo>
                        <a:pt x="426244" y="157162"/>
                      </a:lnTo>
                      <a:lnTo>
                        <a:pt x="371476" y="300036"/>
                      </a:lnTo>
                      <a:lnTo>
                        <a:pt x="388144" y="359568"/>
                      </a:lnTo>
                      <a:lnTo>
                        <a:pt x="359568" y="388144"/>
                      </a:lnTo>
                      <a:lnTo>
                        <a:pt x="197644" y="407192"/>
                      </a:lnTo>
                      <a:lnTo>
                        <a:pt x="170848" y="549050"/>
                      </a:lnTo>
                      <a:lnTo>
                        <a:pt x="144304" y="542924"/>
                      </a:lnTo>
                      <a:lnTo>
                        <a:pt x="113824" y="474344"/>
                      </a:lnTo>
                      <a:lnTo>
                        <a:pt x="56088" y="477740"/>
                      </a:lnTo>
                      <a:lnTo>
                        <a:pt x="54768" y="390524"/>
                      </a:lnTo>
                      <a:lnTo>
                        <a:pt x="14288" y="378618"/>
                      </a:lnTo>
                      <a:lnTo>
                        <a:pt x="0" y="330992"/>
                      </a:lnTo>
                      <a:lnTo>
                        <a:pt x="97632" y="257174"/>
                      </a:lnTo>
                      <a:lnTo>
                        <a:pt x="92784" y="190902"/>
                      </a:lnTo>
                      <a:lnTo>
                        <a:pt x="146844" y="193674"/>
                      </a:lnTo>
                      <a:lnTo>
                        <a:pt x="210344" y="247648"/>
                      </a:lnTo>
                      <a:lnTo>
                        <a:pt x="242092" y="161924"/>
                      </a:lnTo>
                      <a:lnTo>
                        <a:pt x="365920" y="120648"/>
                      </a:lnTo>
                      <a:lnTo>
                        <a:pt x="388144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455" name="フリーフォーム: 図形 454">
                  <a:extLst>
                    <a:ext uri="{FF2B5EF4-FFF2-40B4-BE49-F238E27FC236}">
                      <a16:creationId xmlns:a16="http://schemas.microsoft.com/office/drawing/2014/main" id="{763578FC-F2B6-47CE-9CFA-9B61A56367A9}"/>
                    </a:ext>
                  </a:extLst>
                </p:cNvPr>
                <p:cNvSpPr/>
                <p:nvPr/>
              </p:nvSpPr>
              <p:spPr>
                <a:xfrm>
                  <a:off x="42348152" y="27914600"/>
                  <a:ext cx="254000" cy="269654"/>
                </a:xfrm>
                <a:custGeom>
                  <a:avLst/>
                  <a:gdLst>
                    <a:gd name="connsiteX0" fmla="*/ 142872 w 254000"/>
                    <a:gd name="connsiteY0" fmla="*/ 0 h 269654"/>
                    <a:gd name="connsiteX1" fmla="*/ 180972 w 254000"/>
                    <a:gd name="connsiteY1" fmla="*/ 12700 h 269654"/>
                    <a:gd name="connsiteX2" fmla="*/ 233076 w 254000"/>
                    <a:gd name="connsiteY2" fmla="*/ 18830 h 269654"/>
                    <a:gd name="connsiteX3" fmla="*/ 203200 w 254000"/>
                    <a:gd name="connsiteY3" fmla="*/ 53976 h 269654"/>
                    <a:gd name="connsiteX4" fmla="*/ 254000 w 254000"/>
                    <a:gd name="connsiteY4" fmla="*/ 88900 h 269654"/>
                    <a:gd name="connsiteX5" fmla="*/ 242612 w 254000"/>
                    <a:gd name="connsiteY5" fmla="*/ 199890 h 269654"/>
                    <a:gd name="connsiteX6" fmla="*/ 189056 w 254000"/>
                    <a:gd name="connsiteY6" fmla="*/ 198798 h 269654"/>
                    <a:gd name="connsiteX7" fmla="*/ 165096 w 254000"/>
                    <a:gd name="connsiteY7" fmla="*/ 139700 h 269654"/>
                    <a:gd name="connsiteX8" fmla="*/ 133348 w 254000"/>
                    <a:gd name="connsiteY8" fmla="*/ 117476 h 269654"/>
                    <a:gd name="connsiteX9" fmla="*/ 111124 w 254000"/>
                    <a:gd name="connsiteY9" fmla="*/ 238124 h 269654"/>
                    <a:gd name="connsiteX10" fmla="*/ 16536 w 254000"/>
                    <a:gd name="connsiteY10" fmla="*/ 269654 h 269654"/>
                    <a:gd name="connsiteX11" fmla="*/ 0 w 254000"/>
                    <a:gd name="connsiteY11" fmla="*/ 222250 h 269654"/>
                    <a:gd name="connsiteX12" fmla="*/ 3172 w 254000"/>
                    <a:gd name="connsiteY12" fmla="*/ 149224 h 269654"/>
                    <a:gd name="connsiteX13" fmla="*/ 38096 w 254000"/>
                    <a:gd name="connsiteY13" fmla="*/ 120650 h 269654"/>
                    <a:gd name="connsiteX14" fmla="*/ 47624 w 254000"/>
                    <a:gd name="connsiteY14" fmla="*/ 3176 h 269654"/>
                    <a:gd name="connsiteX15" fmla="*/ 142872 w 254000"/>
                    <a:gd name="connsiteY15" fmla="*/ 0 h 2696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254000" h="269654">
                      <a:moveTo>
                        <a:pt x="142872" y="0"/>
                      </a:moveTo>
                      <a:lnTo>
                        <a:pt x="180972" y="12700"/>
                      </a:lnTo>
                      <a:lnTo>
                        <a:pt x="233076" y="18830"/>
                      </a:lnTo>
                      <a:lnTo>
                        <a:pt x="203200" y="53976"/>
                      </a:lnTo>
                      <a:lnTo>
                        <a:pt x="254000" y="88900"/>
                      </a:lnTo>
                      <a:lnTo>
                        <a:pt x="242612" y="199890"/>
                      </a:lnTo>
                      <a:lnTo>
                        <a:pt x="189056" y="198798"/>
                      </a:lnTo>
                      <a:lnTo>
                        <a:pt x="165096" y="139700"/>
                      </a:lnTo>
                      <a:lnTo>
                        <a:pt x="133348" y="117476"/>
                      </a:lnTo>
                      <a:lnTo>
                        <a:pt x="111124" y="238124"/>
                      </a:lnTo>
                      <a:lnTo>
                        <a:pt x="16536" y="269654"/>
                      </a:lnTo>
                      <a:lnTo>
                        <a:pt x="0" y="222250"/>
                      </a:lnTo>
                      <a:lnTo>
                        <a:pt x="3172" y="149224"/>
                      </a:lnTo>
                      <a:lnTo>
                        <a:pt x="38096" y="120650"/>
                      </a:lnTo>
                      <a:lnTo>
                        <a:pt x="47624" y="3176"/>
                      </a:lnTo>
                      <a:lnTo>
                        <a:pt x="142872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456" name="フリーフォーム: 図形 455">
                  <a:extLst>
                    <a:ext uri="{FF2B5EF4-FFF2-40B4-BE49-F238E27FC236}">
                      <a16:creationId xmlns:a16="http://schemas.microsoft.com/office/drawing/2014/main" id="{1E79E590-616A-4E2B-8F1B-80EBF210CE7A}"/>
                    </a:ext>
                  </a:extLst>
                </p:cNvPr>
                <p:cNvSpPr/>
                <p:nvPr/>
              </p:nvSpPr>
              <p:spPr>
                <a:xfrm>
                  <a:off x="42179348" y="28044776"/>
                  <a:ext cx="185340" cy="234948"/>
                </a:xfrm>
                <a:custGeom>
                  <a:avLst/>
                  <a:gdLst>
                    <a:gd name="connsiteX0" fmla="*/ 140228 w 185340"/>
                    <a:gd name="connsiteY0" fmla="*/ 0 h 234948"/>
                    <a:gd name="connsiteX1" fmla="*/ 175500 w 185340"/>
                    <a:gd name="connsiteY1" fmla="*/ 16166 h 234948"/>
                    <a:gd name="connsiteX2" fmla="*/ 171976 w 185340"/>
                    <a:gd name="connsiteY2" fmla="*/ 19048 h 234948"/>
                    <a:gd name="connsiteX3" fmla="*/ 168804 w 185340"/>
                    <a:gd name="connsiteY3" fmla="*/ 92074 h 234948"/>
                    <a:gd name="connsiteX4" fmla="*/ 185340 w 185340"/>
                    <a:gd name="connsiteY4" fmla="*/ 139478 h 234948"/>
                    <a:gd name="connsiteX5" fmla="*/ 156100 w 185340"/>
                    <a:gd name="connsiteY5" fmla="*/ 149224 h 234948"/>
                    <a:gd name="connsiteX6" fmla="*/ 124352 w 185340"/>
                    <a:gd name="connsiteY6" fmla="*/ 234948 h 234948"/>
                    <a:gd name="connsiteX7" fmla="*/ 60852 w 185340"/>
                    <a:gd name="connsiteY7" fmla="*/ 180974 h 234948"/>
                    <a:gd name="connsiteX8" fmla="*/ 6792 w 185340"/>
                    <a:gd name="connsiteY8" fmla="*/ 178202 h 234948"/>
                    <a:gd name="connsiteX9" fmla="*/ 0 w 185340"/>
                    <a:gd name="connsiteY9" fmla="*/ 85400 h 234948"/>
                    <a:gd name="connsiteX10" fmla="*/ 23548 w 185340"/>
                    <a:gd name="connsiteY10" fmla="*/ 80168 h 234948"/>
                    <a:gd name="connsiteX11" fmla="*/ 18784 w 185340"/>
                    <a:gd name="connsiteY11" fmla="*/ 46830 h 234948"/>
                    <a:gd name="connsiteX12" fmla="*/ 85460 w 185340"/>
                    <a:gd name="connsiteY12" fmla="*/ 46830 h 234948"/>
                    <a:gd name="connsiteX13" fmla="*/ 107208 w 185340"/>
                    <a:gd name="connsiteY13" fmla="*/ 33782 h 234948"/>
                    <a:gd name="connsiteX14" fmla="*/ 114828 w 185340"/>
                    <a:gd name="connsiteY14" fmla="*/ 34924 h 234948"/>
                    <a:gd name="connsiteX15" fmla="*/ 140228 w 185340"/>
                    <a:gd name="connsiteY15" fmla="*/ 0 h 2349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185340" h="234948">
                      <a:moveTo>
                        <a:pt x="140228" y="0"/>
                      </a:moveTo>
                      <a:lnTo>
                        <a:pt x="175500" y="16166"/>
                      </a:lnTo>
                      <a:lnTo>
                        <a:pt x="171976" y="19048"/>
                      </a:lnTo>
                      <a:lnTo>
                        <a:pt x="168804" y="92074"/>
                      </a:lnTo>
                      <a:lnTo>
                        <a:pt x="185340" y="139478"/>
                      </a:lnTo>
                      <a:lnTo>
                        <a:pt x="156100" y="149224"/>
                      </a:lnTo>
                      <a:lnTo>
                        <a:pt x="124352" y="234948"/>
                      </a:lnTo>
                      <a:lnTo>
                        <a:pt x="60852" y="180974"/>
                      </a:lnTo>
                      <a:lnTo>
                        <a:pt x="6792" y="178202"/>
                      </a:lnTo>
                      <a:lnTo>
                        <a:pt x="0" y="85400"/>
                      </a:lnTo>
                      <a:lnTo>
                        <a:pt x="23548" y="80168"/>
                      </a:lnTo>
                      <a:lnTo>
                        <a:pt x="18784" y="46830"/>
                      </a:lnTo>
                      <a:lnTo>
                        <a:pt x="85460" y="46830"/>
                      </a:lnTo>
                      <a:lnTo>
                        <a:pt x="107208" y="33782"/>
                      </a:lnTo>
                      <a:lnTo>
                        <a:pt x="114828" y="34924"/>
                      </a:lnTo>
                      <a:lnTo>
                        <a:pt x="140228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457" name="フリーフォーム: 図形 456">
                  <a:extLst>
                    <a:ext uri="{FF2B5EF4-FFF2-40B4-BE49-F238E27FC236}">
                      <a16:creationId xmlns:a16="http://schemas.microsoft.com/office/drawing/2014/main" id="{DD80E8A6-F908-4926-B61D-487EB2570893}"/>
                    </a:ext>
                  </a:extLst>
                </p:cNvPr>
                <p:cNvSpPr/>
                <p:nvPr/>
              </p:nvSpPr>
              <p:spPr>
                <a:xfrm>
                  <a:off x="41892216" y="27598688"/>
                  <a:ext cx="277340" cy="329272"/>
                </a:xfrm>
                <a:custGeom>
                  <a:avLst/>
                  <a:gdLst>
                    <a:gd name="connsiteX0" fmla="*/ 113032 w 277340"/>
                    <a:gd name="connsiteY0" fmla="*/ 0 h 329272"/>
                    <a:gd name="connsiteX1" fmla="*/ 143992 w 277340"/>
                    <a:gd name="connsiteY1" fmla="*/ 11906 h 329272"/>
                    <a:gd name="connsiteX2" fmla="*/ 155952 w 277340"/>
                    <a:gd name="connsiteY2" fmla="*/ 7518 h 329272"/>
                    <a:gd name="connsiteX3" fmla="*/ 174948 w 277340"/>
                    <a:gd name="connsiteY3" fmla="*/ 76200 h 329272"/>
                    <a:gd name="connsiteX4" fmla="*/ 141608 w 277340"/>
                    <a:gd name="connsiteY4" fmla="*/ 78580 h 329272"/>
                    <a:gd name="connsiteX5" fmla="*/ 184472 w 277340"/>
                    <a:gd name="connsiteY5" fmla="*/ 145256 h 329272"/>
                    <a:gd name="connsiteX6" fmla="*/ 193996 w 277340"/>
                    <a:gd name="connsiteY6" fmla="*/ 73818 h 329272"/>
                    <a:gd name="connsiteX7" fmla="*/ 229716 w 277340"/>
                    <a:gd name="connsiteY7" fmla="*/ 135732 h 329272"/>
                    <a:gd name="connsiteX8" fmla="*/ 198760 w 277340"/>
                    <a:gd name="connsiteY8" fmla="*/ 157162 h 329272"/>
                    <a:gd name="connsiteX9" fmla="*/ 198760 w 277340"/>
                    <a:gd name="connsiteY9" fmla="*/ 180976 h 329272"/>
                    <a:gd name="connsiteX10" fmla="*/ 167804 w 277340"/>
                    <a:gd name="connsiteY10" fmla="*/ 197644 h 329272"/>
                    <a:gd name="connsiteX11" fmla="*/ 217808 w 277340"/>
                    <a:gd name="connsiteY11" fmla="*/ 192880 h 329272"/>
                    <a:gd name="connsiteX12" fmla="*/ 220192 w 277340"/>
                    <a:gd name="connsiteY12" fmla="*/ 219076 h 329272"/>
                    <a:gd name="connsiteX13" fmla="*/ 184472 w 277340"/>
                    <a:gd name="connsiteY13" fmla="*/ 240506 h 329272"/>
                    <a:gd name="connsiteX14" fmla="*/ 229716 w 277340"/>
                    <a:gd name="connsiteY14" fmla="*/ 242888 h 329272"/>
                    <a:gd name="connsiteX15" fmla="*/ 277340 w 277340"/>
                    <a:gd name="connsiteY15" fmla="*/ 295276 h 329272"/>
                    <a:gd name="connsiteX16" fmla="*/ 239100 w 277340"/>
                    <a:gd name="connsiteY16" fmla="*/ 308772 h 329272"/>
                    <a:gd name="connsiteX17" fmla="*/ 239240 w 277340"/>
                    <a:gd name="connsiteY17" fmla="*/ 304800 h 329272"/>
                    <a:gd name="connsiteX18" fmla="*/ 146372 w 277340"/>
                    <a:gd name="connsiteY18" fmla="*/ 269080 h 329272"/>
                    <a:gd name="connsiteX19" fmla="*/ 56784 w 277340"/>
                    <a:gd name="connsiteY19" fmla="*/ 329272 h 329272"/>
                    <a:gd name="connsiteX20" fmla="*/ 71124 w 277340"/>
                    <a:gd name="connsiteY20" fmla="*/ 138112 h 329272"/>
                    <a:gd name="connsiteX21" fmla="*/ 0 w 277340"/>
                    <a:gd name="connsiteY21" fmla="*/ 7092 h 329272"/>
                    <a:gd name="connsiteX22" fmla="*/ 82080 w 277340"/>
                    <a:gd name="connsiteY22" fmla="*/ 16668 h 329272"/>
                    <a:gd name="connsiteX23" fmla="*/ 113032 w 277340"/>
                    <a:gd name="connsiteY23" fmla="*/ 0 h 3292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</a:cxnLst>
                  <a:rect l="l" t="t" r="r" b="b"/>
                  <a:pathLst>
                    <a:path w="277340" h="329272">
                      <a:moveTo>
                        <a:pt x="113032" y="0"/>
                      </a:moveTo>
                      <a:lnTo>
                        <a:pt x="143992" y="11906"/>
                      </a:lnTo>
                      <a:lnTo>
                        <a:pt x="155952" y="7518"/>
                      </a:lnTo>
                      <a:lnTo>
                        <a:pt x="174948" y="76200"/>
                      </a:lnTo>
                      <a:lnTo>
                        <a:pt x="141608" y="78580"/>
                      </a:lnTo>
                      <a:lnTo>
                        <a:pt x="184472" y="145256"/>
                      </a:lnTo>
                      <a:lnTo>
                        <a:pt x="193996" y="73818"/>
                      </a:lnTo>
                      <a:lnTo>
                        <a:pt x="229716" y="135732"/>
                      </a:lnTo>
                      <a:lnTo>
                        <a:pt x="198760" y="157162"/>
                      </a:lnTo>
                      <a:lnTo>
                        <a:pt x="198760" y="180976"/>
                      </a:lnTo>
                      <a:lnTo>
                        <a:pt x="167804" y="197644"/>
                      </a:lnTo>
                      <a:lnTo>
                        <a:pt x="217808" y="192880"/>
                      </a:lnTo>
                      <a:lnTo>
                        <a:pt x="220192" y="219076"/>
                      </a:lnTo>
                      <a:lnTo>
                        <a:pt x="184472" y="240506"/>
                      </a:lnTo>
                      <a:lnTo>
                        <a:pt x="229716" y="242888"/>
                      </a:lnTo>
                      <a:lnTo>
                        <a:pt x="277340" y="295276"/>
                      </a:lnTo>
                      <a:lnTo>
                        <a:pt x="239100" y="308772"/>
                      </a:lnTo>
                      <a:lnTo>
                        <a:pt x="239240" y="304800"/>
                      </a:lnTo>
                      <a:lnTo>
                        <a:pt x="146372" y="269080"/>
                      </a:lnTo>
                      <a:lnTo>
                        <a:pt x="56784" y="329272"/>
                      </a:lnTo>
                      <a:lnTo>
                        <a:pt x="71124" y="138112"/>
                      </a:lnTo>
                      <a:lnTo>
                        <a:pt x="0" y="7092"/>
                      </a:lnTo>
                      <a:lnTo>
                        <a:pt x="82080" y="16668"/>
                      </a:lnTo>
                      <a:lnTo>
                        <a:pt x="113032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458" name="フリーフォーム: 図形 457">
                  <a:extLst>
                    <a:ext uri="{FF2B5EF4-FFF2-40B4-BE49-F238E27FC236}">
                      <a16:creationId xmlns:a16="http://schemas.microsoft.com/office/drawing/2014/main" id="{BC391AF2-6A6E-4D9B-8B73-EB204E027F22}"/>
                    </a:ext>
                  </a:extLst>
                </p:cNvPr>
                <p:cNvSpPr/>
                <p:nvPr/>
              </p:nvSpPr>
              <p:spPr>
                <a:xfrm>
                  <a:off x="42033824" y="27558306"/>
                  <a:ext cx="602852" cy="521394"/>
                </a:xfrm>
                <a:custGeom>
                  <a:avLst/>
                  <a:gdLst>
                    <a:gd name="connsiteX0" fmla="*/ 101372 w 602852"/>
                    <a:gd name="connsiteY0" fmla="*/ 0 h 521394"/>
                    <a:gd name="connsiteX1" fmla="*/ 238124 w 602852"/>
                    <a:gd name="connsiteY1" fmla="*/ 94674 h 521394"/>
                    <a:gd name="connsiteX2" fmla="*/ 291464 w 602852"/>
                    <a:gd name="connsiteY2" fmla="*/ 71814 h 521394"/>
                    <a:gd name="connsiteX3" fmla="*/ 327488 w 602852"/>
                    <a:gd name="connsiteY3" fmla="*/ 92174 h 521394"/>
                    <a:gd name="connsiteX4" fmla="*/ 302420 w 602852"/>
                    <a:gd name="connsiteY4" fmla="*/ 107058 h 521394"/>
                    <a:gd name="connsiteX5" fmla="*/ 288132 w 602852"/>
                    <a:gd name="connsiteY5" fmla="*/ 142774 h 521394"/>
                    <a:gd name="connsiteX6" fmla="*/ 235744 w 602852"/>
                    <a:gd name="connsiteY6" fmla="*/ 166588 h 521394"/>
                    <a:gd name="connsiteX7" fmla="*/ 242888 w 602852"/>
                    <a:gd name="connsiteY7" fmla="*/ 230882 h 521394"/>
                    <a:gd name="connsiteX8" fmla="*/ 323852 w 602852"/>
                    <a:gd name="connsiteY8" fmla="*/ 242788 h 521394"/>
                    <a:gd name="connsiteX9" fmla="*/ 366712 w 602852"/>
                    <a:gd name="connsiteY9" fmla="*/ 247550 h 521394"/>
                    <a:gd name="connsiteX10" fmla="*/ 407196 w 602852"/>
                    <a:gd name="connsiteY10" fmla="*/ 276126 h 521394"/>
                    <a:gd name="connsiteX11" fmla="*/ 492920 w 602852"/>
                    <a:gd name="connsiteY11" fmla="*/ 285650 h 521394"/>
                    <a:gd name="connsiteX12" fmla="*/ 564356 w 602852"/>
                    <a:gd name="connsiteY12" fmla="*/ 285650 h 521394"/>
                    <a:gd name="connsiteX13" fmla="*/ 602852 w 602852"/>
                    <a:gd name="connsiteY13" fmla="*/ 309888 h 521394"/>
                    <a:gd name="connsiteX14" fmla="*/ 547404 w 602852"/>
                    <a:gd name="connsiteY14" fmla="*/ 375124 h 521394"/>
                    <a:gd name="connsiteX15" fmla="*/ 495300 w 602852"/>
                    <a:gd name="connsiteY15" fmla="*/ 368994 h 521394"/>
                    <a:gd name="connsiteX16" fmla="*/ 457200 w 602852"/>
                    <a:gd name="connsiteY16" fmla="*/ 356294 h 521394"/>
                    <a:gd name="connsiteX17" fmla="*/ 361952 w 602852"/>
                    <a:gd name="connsiteY17" fmla="*/ 359470 h 521394"/>
                    <a:gd name="connsiteX18" fmla="*/ 352424 w 602852"/>
                    <a:gd name="connsiteY18" fmla="*/ 476944 h 521394"/>
                    <a:gd name="connsiteX19" fmla="*/ 321024 w 602852"/>
                    <a:gd name="connsiteY19" fmla="*/ 502636 h 521394"/>
                    <a:gd name="connsiteX20" fmla="*/ 285752 w 602852"/>
                    <a:gd name="connsiteY20" fmla="*/ 486470 h 521394"/>
                    <a:gd name="connsiteX21" fmla="*/ 260352 w 602852"/>
                    <a:gd name="connsiteY21" fmla="*/ 521394 h 521394"/>
                    <a:gd name="connsiteX22" fmla="*/ 252732 w 602852"/>
                    <a:gd name="connsiteY22" fmla="*/ 520252 h 521394"/>
                    <a:gd name="connsiteX23" fmla="*/ 254796 w 602852"/>
                    <a:gd name="connsiteY23" fmla="*/ 519014 h 521394"/>
                    <a:gd name="connsiteX24" fmla="*/ 200024 w 602852"/>
                    <a:gd name="connsiteY24" fmla="*/ 473770 h 521394"/>
                    <a:gd name="connsiteX25" fmla="*/ 161928 w 602852"/>
                    <a:gd name="connsiteY25" fmla="*/ 490438 h 521394"/>
                    <a:gd name="connsiteX26" fmla="*/ 95252 w 602852"/>
                    <a:gd name="connsiteY26" fmla="*/ 411858 h 521394"/>
                    <a:gd name="connsiteX27" fmla="*/ 97492 w 602852"/>
                    <a:gd name="connsiteY27" fmla="*/ 349154 h 521394"/>
                    <a:gd name="connsiteX28" fmla="*/ 135732 w 602852"/>
                    <a:gd name="connsiteY28" fmla="*/ 335658 h 521394"/>
                    <a:gd name="connsiteX29" fmla="*/ 88108 w 602852"/>
                    <a:gd name="connsiteY29" fmla="*/ 283270 h 521394"/>
                    <a:gd name="connsiteX30" fmla="*/ 42864 w 602852"/>
                    <a:gd name="connsiteY30" fmla="*/ 280888 h 521394"/>
                    <a:gd name="connsiteX31" fmla="*/ 78584 w 602852"/>
                    <a:gd name="connsiteY31" fmla="*/ 259458 h 521394"/>
                    <a:gd name="connsiteX32" fmla="*/ 76200 w 602852"/>
                    <a:gd name="connsiteY32" fmla="*/ 233262 h 521394"/>
                    <a:gd name="connsiteX33" fmla="*/ 26196 w 602852"/>
                    <a:gd name="connsiteY33" fmla="*/ 238026 h 521394"/>
                    <a:gd name="connsiteX34" fmla="*/ 57152 w 602852"/>
                    <a:gd name="connsiteY34" fmla="*/ 221358 h 521394"/>
                    <a:gd name="connsiteX35" fmla="*/ 57152 w 602852"/>
                    <a:gd name="connsiteY35" fmla="*/ 197544 h 521394"/>
                    <a:gd name="connsiteX36" fmla="*/ 88108 w 602852"/>
                    <a:gd name="connsiteY36" fmla="*/ 176114 h 521394"/>
                    <a:gd name="connsiteX37" fmla="*/ 52388 w 602852"/>
                    <a:gd name="connsiteY37" fmla="*/ 114200 h 521394"/>
                    <a:gd name="connsiteX38" fmla="*/ 42864 w 602852"/>
                    <a:gd name="connsiteY38" fmla="*/ 185638 h 521394"/>
                    <a:gd name="connsiteX39" fmla="*/ 0 w 602852"/>
                    <a:gd name="connsiteY39" fmla="*/ 118962 h 521394"/>
                    <a:gd name="connsiteX40" fmla="*/ 33340 w 602852"/>
                    <a:gd name="connsiteY40" fmla="*/ 116582 h 521394"/>
                    <a:gd name="connsiteX41" fmla="*/ 14344 w 602852"/>
                    <a:gd name="connsiteY41" fmla="*/ 47900 h 521394"/>
                    <a:gd name="connsiteX42" fmla="*/ 19932 w 602852"/>
                    <a:gd name="connsiteY42" fmla="*/ 45850 h 521394"/>
                    <a:gd name="connsiteX43" fmla="*/ 52388 w 602852"/>
                    <a:gd name="connsiteY43" fmla="*/ 35618 h 521394"/>
                    <a:gd name="connsiteX44" fmla="*/ 52388 w 602852"/>
                    <a:gd name="connsiteY44" fmla="*/ 16570 h 521394"/>
                    <a:gd name="connsiteX45" fmla="*/ 101372 w 602852"/>
                    <a:gd name="connsiteY45" fmla="*/ 0 h 521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</a:cxnLst>
                  <a:rect l="l" t="t" r="r" b="b"/>
                  <a:pathLst>
                    <a:path w="602852" h="521394">
                      <a:moveTo>
                        <a:pt x="101372" y="0"/>
                      </a:moveTo>
                      <a:lnTo>
                        <a:pt x="238124" y="94674"/>
                      </a:lnTo>
                      <a:lnTo>
                        <a:pt x="291464" y="71814"/>
                      </a:lnTo>
                      <a:lnTo>
                        <a:pt x="327488" y="92174"/>
                      </a:lnTo>
                      <a:lnTo>
                        <a:pt x="302420" y="107058"/>
                      </a:lnTo>
                      <a:lnTo>
                        <a:pt x="288132" y="142774"/>
                      </a:lnTo>
                      <a:lnTo>
                        <a:pt x="235744" y="166588"/>
                      </a:lnTo>
                      <a:lnTo>
                        <a:pt x="242888" y="230882"/>
                      </a:lnTo>
                      <a:lnTo>
                        <a:pt x="323852" y="242788"/>
                      </a:lnTo>
                      <a:lnTo>
                        <a:pt x="366712" y="247550"/>
                      </a:lnTo>
                      <a:lnTo>
                        <a:pt x="407196" y="276126"/>
                      </a:lnTo>
                      <a:lnTo>
                        <a:pt x="492920" y="285650"/>
                      </a:lnTo>
                      <a:lnTo>
                        <a:pt x="564356" y="285650"/>
                      </a:lnTo>
                      <a:lnTo>
                        <a:pt x="602852" y="309888"/>
                      </a:lnTo>
                      <a:lnTo>
                        <a:pt x="547404" y="375124"/>
                      </a:lnTo>
                      <a:lnTo>
                        <a:pt x="495300" y="368994"/>
                      </a:lnTo>
                      <a:lnTo>
                        <a:pt x="457200" y="356294"/>
                      </a:lnTo>
                      <a:lnTo>
                        <a:pt x="361952" y="359470"/>
                      </a:lnTo>
                      <a:lnTo>
                        <a:pt x="352424" y="476944"/>
                      </a:lnTo>
                      <a:lnTo>
                        <a:pt x="321024" y="502636"/>
                      </a:lnTo>
                      <a:lnTo>
                        <a:pt x="285752" y="486470"/>
                      </a:lnTo>
                      <a:lnTo>
                        <a:pt x="260352" y="521394"/>
                      </a:lnTo>
                      <a:lnTo>
                        <a:pt x="252732" y="520252"/>
                      </a:lnTo>
                      <a:lnTo>
                        <a:pt x="254796" y="519014"/>
                      </a:lnTo>
                      <a:lnTo>
                        <a:pt x="200024" y="473770"/>
                      </a:lnTo>
                      <a:lnTo>
                        <a:pt x="161928" y="490438"/>
                      </a:lnTo>
                      <a:lnTo>
                        <a:pt x="95252" y="411858"/>
                      </a:lnTo>
                      <a:lnTo>
                        <a:pt x="97492" y="349154"/>
                      </a:lnTo>
                      <a:lnTo>
                        <a:pt x="135732" y="335658"/>
                      </a:lnTo>
                      <a:lnTo>
                        <a:pt x="88108" y="283270"/>
                      </a:lnTo>
                      <a:lnTo>
                        <a:pt x="42864" y="280888"/>
                      </a:lnTo>
                      <a:lnTo>
                        <a:pt x="78584" y="259458"/>
                      </a:lnTo>
                      <a:lnTo>
                        <a:pt x="76200" y="233262"/>
                      </a:lnTo>
                      <a:lnTo>
                        <a:pt x="26196" y="238026"/>
                      </a:lnTo>
                      <a:lnTo>
                        <a:pt x="57152" y="221358"/>
                      </a:lnTo>
                      <a:lnTo>
                        <a:pt x="57152" y="197544"/>
                      </a:lnTo>
                      <a:lnTo>
                        <a:pt x="88108" y="176114"/>
                      </a:lnTo>
                      <a:lnTo>
                        <a:pt x="52388" y="114200"/>
                      </a:lnTo>
                      <a:lnTo>
                        <a:pt x="42864" y="185638"/>
                      </a:lnTo>
                      <a:lnTo>
                        <a:pt x="0" y="118962"/>
                      </a:lnTo>
                      <a:lnTo>
                        <a:pt x="33340" y="116582"/>
                      </a:lnTo>
                      <a:lnTo>
                        <a:pt x="14344" y="47900"/>
                      </a:lnTo>
                      <a:lnTo>
                        <a:pt x="19932" y="45850"/>
                      </a:lnTo>
                      <a:cubicBezTo>
                        <a:pt x="31108" y="41724"/>
                        <a:pt x="27856" y="42980"/>
                        <a:pt x="52388" y="35618"/>
                      </a:cubicBezTo>
                      <a:lnTo>
                        <a:pt x="52388" y="16570"/>
                      </a:lnTo>
                      <a:lnTo>
                        <a:pt x="101372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459" name="フリーフォーム: 図形 458">
                  <a:extLst>
                    <a:ext uri="{FF2B5EF4-FFF2-40B4-BE49-F238E27FC236}">
                      <a16:creationId xmlns:a16="http://schemas.microsoft.com/office/drawing/2014/main" id="{8313F811-2AD8-48E2-A367-431685679F88}"/>
                    </a:ext>
                  </a:extLst>
                </p:cNvPr>
                <p:cNvSpPr/>
                <p:nvPr/>
              </p:nvSpPr>
              <p:spPr>
                <a:xfrm>
                  <a:off x="43478448" y="27996102"/>
                  <a:ext cx="465652" cy="452692"/>
                </a:xfrm>
                <a:custGeom>
                  <a:avLst/>
                  <a:gdLst>
                    <a:gd name="connsiteX0" fmla="*/ 171716 w 465652"/>
                    <a:gd name="connsiteY0" fmla="*/ 0 h 452692"/>
                    <a:gd name="connsiteX1" fmla="*/ 238128 w 465652"/>
                    <a:gd name="connsiteY1" fmla="*/ 74074 h 452692"/>
                    <a:gd name="connsiteX2" fmla="*/ 301628 w 465652"/>
                    <a:gd name="connsiteY2" fmla="*/ 51848 h 452692"/>
                    <a:gd name="connsiteX3" fmla="*/ 460376 w 465652"/>
                    <a:gd name="connsiteY3" fmla="*/ 140748 h 452692"/>
                    <a:gd name="connsiteX4" fmla="*/ 465652 w 465652"/>
                    <a:gd name="connsiteY4" fmla="*/ 189302 h 452692"/>
                    <a:gd name="connsiteX5" fmla="*/ 346076 w 465652"/>
                    <a:gd name="connsiteY5" fmla="*/ 204248 h 452692"/>
                    <a:gd name="connsiteX6" fmla="*/ 342904 w 465652"/>
                    <a:gd name="connsiteY6" fmla="*/ 267748 h 452692"/>
                    <a:gd name="connsiteX7" fmla="*/ 285752 w 465652"/>
                    <a:gd name="connsiteY7" fmla="*/ 337598 h 452692"/>
                    <a:gd name="connsiteX8" fmla="*/ 291952 w 465652"/>
                    <a:gd name="connsiteY8" fmla="*/ 342842 h 452692"/>
                    <a:gd name="connsiteX9" fmla="*/ 236540 w 465652"/>
                    <a:gd name="connsiteY9" fmla="*/ 402686 h 452692"/>
                    <a:gd name="connsiteX10" fmla="*/ 227016 w 465652"/>
                    <a:gd name="connsiteY10" fmla="*/ 436022 h 452692"/>
                    <a:gd name="connsiteX11" fmla="*/ 210344 w 465652"/>
                    <a:gd name="connsiteY11" fmla="*/ 452692 h 452692"/>
                    <a:gd name="connsiteX12" fmla="*/ 183552 w 465652"/>
                    <a:gd name="connsiteY12" fmla="*/ 418242 h 452692"/>
                    <a:gd name="connsiteX13" fmla="*/ 187328 w 465652"/>
                    <a:gd name="connsiteY13" fmla="*/ 407448 h 452692"/>
                    <a:gd name="connsiteX14" fmla="*/ 114304 w 465652"/>
                    <a:gd name="connsiteY14" fmla="*/ 347122 h 452692"/>
                    <a:gd name="connsiteX15" fmla="*/ 117476 w 465652"/>
                    <a:gd name="connsiteY15" fmla="*/ 318548 h 452692"/>
                    <a:gd name="connsiteX16" fmla="*/ 92076 w 465652"/>
                    <a:gd name="connsiteY16" fmla="*/ 188374 h 452692"/>
                    <a:gd name="connsiteX17" fmla="*/ 60328 w 465652"/>
                    <a:gd name="connsiteY17" fmla="*/ 188374 h 452692"/>
                    <a:gd name="connsiteX18" fmla="*/ 35572 w 465652"/>
                    <a:gd name="connsiteY18" fmla="*/ 177122 h 452692"/>
                    <a:gd name="connsiteX19" fmla="*/ 38104 w 465652"/>
                    <a:gd name="connsiteY19" fmla="*/ 175674 h 452692"/>
                    <a:gd name="connsiteX20" fmla="*/ 0 w 465652"/>
                    <a:gd name="connsiteY20" fmla="*/ 124874 h 452692"/>
                    <a:gd name="connsiteX21" fmla="*/ 22228 w 465652"/>
                    <a:gd name="connsiteY21" fmla="*/ 96298 h 452692"/>
                    <a:gd name="connsiteX22" fmla="*/ 63504 w 465652"/>
                    <a:gd name="connsiteY22" fmla="*/ 115348 h 452692"/>
                    <a:gd name="connsiteX23" fmla="*/ 63504 w 465652"/>
                    <a:gd name="connsiteY23" fmla="*/ 159798 h 452692"/>
                    <a:gd name="connsiteX24" fmla="*/ 98428 w 465652"/>
                    <a:gd name="connsiteY24" fmla="*/ 150274 h 452692"/>
                    <a:gd name="connsiteX25" fmla="*/ 161928 w 465652"/>
                    <a:gd name="connsiteY25" fmla="*/ 39148 h 452692"/>
                    <a:gd name="connsiteX26" fmla="*/ 171716 w 465652"/>
                    <a:gd name="connsiteY26" fmla="*/ 0 h 4526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465652" h="452692">
                      <a:moveTo>
                        <a:pt x="171716" y="0"/>
                      </a:moveTo>
                      <a:lnTo>
                        <a:pt x="238128" y="74074"/>
                      </a:lnTo>
                      <a:lnTo>
                        <a:pt x="301628" y="51848"/>
                      </a:lnTo>
                      <a:lnTo>
                        <a:pt x="460376" y="140748"/>
                      </a:lnTo>
                      <a:lnTo>
                        <a:pt x="465652" y="189302"/>
                      </a:lnTo>
                      <a:lnTo>
                        <a:pt x="346076" y="204248"/>
                      </a:lnTo>
                      <a:lnTo>
                        <a:pt x="342904" y="267748"/>
                      </a:lnTo>
                      <a:lnTo>
                        <a:pt x="285752" y="337598"/>
                      </a:lnTo>
                      <a:lnTo>
                        <a:pt x="291952" y="342842"/>
                      </a:lnTo>
                      <a:lnTo>
                        <a:pt x="236540" y="402686"/>
                      </a:lnTo>
                      <a:lnTo>
                        <a:pt x="227016" y="436022"/>
                      </a:lnTo>
                      <a:lnTo>
                        <a:pt x="210344" y="452692"/>
                      </a:lnTo>
                      <a:lnTo>
                        <a:pt x="183552" y="418242"/>
                      </a:lnTo>
                      <a:lnTo>
                        <a:pt x="187328" y="407448"/>
                      </a:lnTo>
                      <a:lnTo>
                        <a:pt x="114304" y="347122"/>
                      </a:lnTo>
                      <a:lnTo>
                        <a:pt x="117476" y="318548"/>
                      </a:lnTo>
                      <a:lnTo>
                        <a:pt x="92076" y="188374"/>
                      </a:lnTo>
                      <a:lnTo>
                        <a:pt x="60328" y="188374"/>
                      </a:lnTo>
                      <a:lnTo>
                        <a:pt x="35572" y="177122"/>
                      </a:lnTo>
                      <a:lnTo>
                        <a:pt x="38104" y="175674"/>
                      </a:lnTo>
                      <a:lnTo>
                        <a:pt x="0" y="124874"/>
                      </a:lnTo>
                      <a:lnTo>
                        <a:pt x="22228" y="96298"/>
                      </a:lnTo>
                      <a:lnTo>
                        <a:pt x="63504" y="115348"/>
                      </a:lnTo>
                      <a:lnTo>
                        <a:pt x="63504" y="159798"/>
                      </a:lnTo>
                      <a:lnTo>
                        <a:pt x="98428" y="150274"/>
                      </a:lnTo>
                      <a:lnTo>
                        <a:pt x="161928" y="39148"/>
                      </a:lnTo>
                      <a:lnTo>
                        <a:pt x="171716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460" name="フリーフォーム: 図形 459">
                  <a:extLst>
                    <a:ext uri="{FF2B5EF4-FFF2-40B4-BE49-F238E27FC236}">
                      <a16:creationId xmlns:a16="http://schemas.microsoft.com/office/drawing/2014/main" id="{D9388F84-94E5-4C5B-AB70-57FD4EB3FE3A}"/>
                    </a:ext>
                  </a:extLst>
                </p:cNvPr>
                <p:cNvSpPr/>
                <p:nvPr/>
              </p:nvSpPr>
              <p:spPr>
                <a:xfrm>
                  <a:off x="43383200" y="28173224"/>
                  <a:ext cx="282576" cy="339864"/>
                </a:xfrm>
                <a:custGeom>
                  <a:avLst/>
                  <a:gdLst>
                    <a:gd name="connsiteX0" fmla="*/ 130820 w 282576"/>
                    <a:gd name="connsiteY0" fmla="*/ 0 h 339864"/>
                    <a:gd name="connsiteX1" fmla="*/ 155576 w 282576"/>
                    <a:gd name="connsiteY1" fmla="*/ 11252 h 339864"/>
                    <a:gd name="connsiteX2" fmla="*/ 187324 w 282576"/>
                    <a:gd name="connsiteY2" fmla="*/ 11252 h 339864"/>
                    <a:gd name="connsiteX3" fmla="*/ 212724 w 282576"/>
                    <a:gd name="connsiteY3" fmla="*/ 141426 h 339864"/>
                    <a:gd name="connsiteX4" fmla="*/ 209552 w 282576"/>
                    <a:gd name="connsiteY4" fmla="*/ 170000 h 339864"/>
                    <a:gd name="connsiteX5" fmla="*/ 282576 w 282576"/>
                    <a:gd name="connsiteY5" fmla="*/ 230326 h 339864"/>
                    <a:gd name="connsiteX6" fmla="*/ 278800 w 282576"/>
                    <a:gd name="connsiteY6" fmla="*/ 241120 h 339864"/>
                    <a:gd name="connsiteX7" fmla="*/ 272256 w 282576"/>
                    <a:gd name="connsiteY7" fmla="*/ 232708 h 339864"/>
                    <a:gd name="connsiteX8" fmla="*/ 187888 w 282576"/>
                    <a:gd name="connsiteY8" fmla="*/ 307956 h 339864"/>
                    <a:gd name="connsiteX9" fmla="*/ 186532 w 282576"/>
                    <a:gd name="connsiteY9" fmla="*/ 306526 h 339864"/>
                    <a:gd name="connsiteX10" fmla="*/ 141288 w 282576"/>
                    <a:gd name="connsiteY10" fmla="*/ 339864 h 339864"/>
                    <a:gd name="connsiteX11" fmla="*/ 126468 w 282576"/>
                    <a:gd name="connsiteY11" fmla="*/ 325046 h 339864"/>
                    <a:gd name="connsiteX12" fmla="*/ 120648 w 282576"/>
                    <a:gd name="connsiteY12" fmla="*/ 284300 h 339864"/>
                    <a:gd name="connsiteX13" fmla="*/ 69848 w 282576"/>
                    <a:gd name="connsiteY13" fmla="*/ 284300 h 339864"/>
                    <a:gd name="connsiteX14" fmla="*/ 38100 w 282576"/>
                    <a:gd name="connsiteY14" fmla="*/ 233500 h 339864"/>
                    <a:gd name="connsiteX15" fmla="*/ 73024 w 282576"/>
                    <a:gd name="connsiteY15" fmla="*/ 189052 h 339864"/>
                    <a:gd name="connsiteX16" fmla="*/ 0 w 282576"/>
                    <a:gd name="connsiteY16" fmla="*/ 138252 h 339864"/>
                    <a:gd name="connsiteX17" fmla="*/ 3208 w 282576"/>
                    <a:gd name="connsiteY17" fmla="*/ 98168 h 339864"/>
                    <a:gd name="connsiteX18" fmla="*/ 66676 w 282576"/>
                    <a:gd name="connsiteY18" fmla="*/ 128726 h 339864"/>
                    <a:gd name="connsiteX19" fmla="*/ 120648 w 282576"/>
                    <a:gd name="connsiteY19" fmla="*/ 96976 h 339864"/>
                    <a:gd name="connsiteX20" fmla="*/ 120648 w 282576"/>
                    <a:gd name="connsiteY20" fmla="*/ 68400 h 339864"/>
                    <a:gd name="connsiteX21" fmla="*/ 111124 w 282576"/>
                    <a:gd name="connsiteY21" fmla="*/ 11252 h 339864"/>
                    <a:gd name="connsiteX22" fmla="*/ 130820 w 282576"/>
                    <a:gd name="connsiteY22" fmla="*/ 0 h 3398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282576" h="339864">
                      <a:moveTo>
                        <a:pt x="130820" y="0"/>
                      </a:moveTo>
                      <a:lnTo>
                        <a:pt x="155576" y="11252"/>
                      </a:lnTo>
                      <a:lnTo>
                        <a:pt x="187324" y="11252"/>
                      </a:lnTo>
                      <a:lnTo>
                        <a:pt x="212724" y="141426"/>
                      </a:lnTo>
                      <a:lnTo>
                        <a:pt x="209552" y="170000"/>
                      </a:lnTo>
                      <a:lnTo>
                        <a:pt x="282576" y="230326"/>
                      </a:lnTo>
                      <a:lnTo>
                        <a:pt x="278800" y="241120"/>
                      </a:lnTo>
                      <a:lnTo>
                        <a:pt x="272256" y="232708"/>
                      </a:lnTo>
                      <a:lnTo>
                        <a:pt x="187888" y="307956"/>
                      </a:lnTo>
                      <a:lnTo>
                        <a:pt x="186532" y="306526"/>
                      </a:lnTo>
                      <a:lnTo>
                        <a:pt x="141288" y="339864"/>
                      </a:lnTo>
                      <a:lnTo>
                        <a:pt x="126468" y="325046"/>
                      </a:lnTo>
                      <a:lnTo>
                        <a:pt x="120648" y="284300"/>
                      </a:lnTo>
                      <a:lnTo>
                        <a:pt x="69848" y="284300"/>
                      </a:lnTo>
                      <a:lnTo>
                        <a:pt x="38100" y="233500"/>
                      </a:lnTo>
                      <a:lnTo>
                        <a:pt x="73024" y="189052"/>
                      </a:lnTo>
                      <a:lnTo>
                        <a:pt x="0" y="138252"/>
                      </a:lnTo>
                      <a:lnTo>
                        <a:pt x="3208" y="98168"/>
                      </a:lnTo>
                      <a:lnTo>
                        <a:pt x="66676" y="128726"/>
                      </a:lnTo>
                      <a:lnTo>
                        <a:pt x="120648" y="96976"/>
                      </a:lnTo>
                      <a:lnTo>
                        <a:pt x="120648" y="68400"/>
                      </a:lnTo>
                      <a:lnTo>
                        <a:pt x="111124" y="11252"/>
                      </a:lnTo>
                      <a:lnTo>
                        <a:pt x="130820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461" name="フリーフォーム: 図形 460">
                  <a:extLst>
                    <a:ext uri="{FF2B5EF4-FFF2-40B4-BE49-F238E27FC236}">
                      <a16:creationId xmlns:a16="http://schemas.microsoft.com/office/drawing/2014/main" id="{A83C6C7F-C340-45EB-BF0E-1F0786A2ACB6}"/>
                    </a:ext>
                  </a:extLst>
                </p:cNvPr>
                <p:cNvSpPr/>
                <p:nvPr/>
              </p:nvSpPr>
              <p:spPr>
                <a:xfrm>
                  <a:off x="42717560" y="28409900"/>
                  <a:ext cx="211616" cy="246064"/>
                </a:xfrm>
                <a:custGeom>
                  <a:avLst/>
                  <a:gdLst>
                    <a:gd name="connsiteX0" fmla="*/ 148116 w 211616"/>
                    <a:gd name="connsiteY0" fmla="*/ 0 h 246064"/>
                    <a:gd name="connsiteX1" fmla="*/ 179864 w 211616"/>
                    <a:gd name="connsiteY1" fmla="*/ 0 h 246064"/>
                    <a:gd name="connsiteX2" fmla="*/ 176688 w 211616"/>
                    <a:gd name="connsiteY2" fmla="*/ 47624 h 246064"/>
                    <a:gd name="connsiteX3" fmla="*/ 170340 w 211616"/>
                    <a:gd name="connsiteY3" fmla="*/ 88900 h 246064"/>
                    <a:gd name="connsiteX4" fmla="*/ 211616 w 211616"/>
                    <a:gd name="connsiteY4" fmla="*/ 171450 h 246064"/>
                    <a:gd name="connsiteX5" fmla="*/ 209776 w 211616"/>
                    <a:gd name="connsiteY5" fmla="*/ 184842 h 246064"/>
                    <a:gd name="connsiteX6" fmla="*/ 202088 w 211616"/>
                    <a:gd name="connsiteY6" fmla="*/ 181768 h 246064"/>
                    <a:gd name="connsiteX7" fmla="*/ 152084 w 211616"/>
                    <a:gd name="connsiteY7" fmla="*/ 246064 h 246064"/>
                    <a:gd name="connsiteX8" fmla="*/ 42544 w 211616"/>
                    <a:gd name="connsiteY8" fmla="*/ 191294 h 246064"/>
                    <a:gd name="connsiteX9" fmla="*/ 9208 w 211616"/>
                    <a:gd name="connsiteY9" fmla="*/ 150812 h 246064"/>
                    <a:gd name="connsiteX10" fmla="*/ 16352 w 211616"/>
                    <a:gd name="connsiteY10" fmla="*/ 105568 h 246064"/>
                    <a:gd name="connsiteX11" fmla="*/ 0 w 211616"/>
                    <a:gd name="connsiteY11" fmla="*/ 67416 h 246064"/>
                    <a:gd name="connsiteX12" fmla="*/ 30640 w 211616"/>
                    <a:gd name="connsiteY12" fmla="*/ 12700 h 246064"/>
                    <a:gd name="connsiteX13" fmla="*/ 110016 w 211616"/>
                    <a:gd name="connsiteY13" fmla="*/ 22224 h 246064"/>
                    <a:gd name="connsiteX14" fmla="*/ 148116 w 211616"/>
                    <a:gd name="connsiteY14" fmla="*/ 0 h 2460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211616" h="246064">
                      <a:moveTo>
                        <a:pt x="148116" y="0"/>
                      </a:moveTo>
                      <a:lnTo>
                        <a:pt x="179864" y="0"/>
                      </a:lnTo>
                      <a:lnTo>
                        <a:pt x="176688" y="47624"/>
                      </a:lnTo>
                      <a:lnTo>
                        <a:pt x="170340" y="88900"/>
                      </a:lnTo>
                      <a:lnTo>
                        <a:pt x="211616" y="171450"/>
                      </a:lnTo>
                      <a:lnTo>
                        <a:pt x="209776" y="184842"/>
                      </a:lnTo>
                      <a:lnTo>
                        <a:pt x="202088" y="181768"/>
                      </a:lnTo>
                      <a:lnTo>
                        <a:pt x="152084" y="246064"/>
                      </a:lnTo>
                      <a:lnTo>
                        <a:pt x="42544" y="191294"/>
                      </a:lnTo>
                      <a:lnTo>
                        <a:pt x="9208" y="150812"/>
                      </a:lnTo>
                      <a:lnTo>
                        <a:pt x="16352" y="105568"/>
                      </a:lnTo>
                      <a:lnTo>
                        <a:pt x="0" y="67416"/>
                      </a:lnTo>
                      <a:lnTo>
                        <a:pt x="30640" y="12700"/>
                      </a:lnTo>
                      <a:lnTo>
                        <a:pt x="110016" y="22224"/>
                      </a:lnTo>
                      <a:lnTo>
                        <a:pt x="148116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462" name="フリーフォーム: 図形 461">
                  <a:extLst>
                    <a:ext uri="{FF2B5EF4-FFF2-40B4-BE49-F238E27FC236}">
                      <a16:creationId xmlns:a16="http://schemas.microsoft.com/office/drawing/2014/main" id="{D88BDEA6-4504-47DE-806B-05855BA92DFB}"/>
                    </a:ext>
                  </a:extLst>
                </p:cNvPr>
                <p:cNvSpPr/>
                <p:nvPr/>
              </p:nvSpPr>
              <p:spPr>
                <a:xfrm>
                  <a:off x="43170476" y="28136850"/>
                  <a:ext cx="339192" cy="376194"/>
                </a:xfrm>
                <a:custGeom>
                  <a:avLst/>
                  <a:gdLst>
                    <a:gd name="connsiteX0" fmla="*/ 85724 w 339192"/>
                    <a:gd name="connsiteY0" fmla="*/ 0 h 376194"/>
                    <a:gd name="connsiteX1" fmla="*/ 184148 w 339192"/>
                    <a:gd name="connsiteY1" fmla="*/ 66674 h 376194"/>
                    <a:gd name="connsiteX2" fmla="*/ 193676 w 339192"/>
                    <a:gd name="connsiteY2" fmla="*/ 123826 h 376194"/>
                    <a:gd name="connsiteX3" fmla="*/ 215932 w 339192"/>
                    <a:gd name="connsiteY3" fmla="*/ 134542 h 376194"/>
                    <a:gd name="connsiteX4" fmla="*/ 212724 w 339192"/>
                    <a:gd name="connsiteY4" fmla="*/ 174626 h 376194"/>
                    <a:gd name="connsiteX5" fmla="*/ 285748 w 339192"/>
                    <a:gd name="connsiteY5" fmla="*/ 225426 h 376194"/>
                    <a:gd name="connsiteX6" fmla="*/ 250824 w 339192"/>
                    <a:gd name="connsiteY6" fmla="*/ 269874 h 376194"/>
                    <a:gd name="connsiteX7" fmla="*/ 282572 w 339192"/>
                    <a:gd name="connsiteY7" fmla="*/ 320674 h 376194"/>
                    <a:gd name="connsiteX8" fmla="*/ 333372 w 339192"/>
                    <a:gd name="connsiteY8" fmla="*/ 320674 h 376194"/>
                    <a:gd name="connsiteX9" fmla="*/ 339192 w 339192"/>
                    <a:gd name="connsiteY9" fmla="*/ 361420 h 376194"/>
                    <a:gd name="connsiteX10" fmla="*/ 337344 w 339192"/>
                    <a:gd name="connsiteY10" fmla="*/ 359570 h 376194"/>
                    <a:gd name="connsiteX11" fmla="*/ 263524 w 339192"/>
                    <a:gd name="connsiteY11" fmla="*/ 359570 h 376194"/>
                    <a:gd name="connsiteX12" fmla="*/ 232568 w 339192"/>
                    <a:gd name="connsiteY12" fmla="*/ 345282 h 376194"/>
                    <a:gd name="connsiteX13" fmla="*/ 199228 w 339192"/>
                    <a:gd name="connsiteY13" fmla="*/ 345282 h 376194"/>
                    <a:gd name="connsiteX14" fmla="*/ 182368 w 339192"/>
                    <a:gd name="connsiteY14" fmla="*/ 376194 h 376194"/>
                    <a:gd name="connsiteX15" fmla="*/ 85724 w 339192"/>
                    <a:gd name="connsiteY15" fmla="*/ 320674 h 376194"/>
                    <a:gd name="connsiteX16" fmla="*/ 79372 w 339192"/>
                    <a:gd name="connsiteY16" fmla="*/ 269874 h 376194"/>
                    <a:gd name="connsiteX17" fmla="*/ 47624 w 339192"/>
                    <a:gd name="connsiteY17" fmla="*/ 269874 h 376194"/>
                    <a:gd name="connsiteX18" fmla="*/ 0 w 339192"/>
                    <a:gd name="connsiteY18" fmla="*/ 146050 h 376194"/>
                    <a:gd name="connsiteX19" fmla="*/ 44448 w 339192"/>
                    <a:gd name="connsiteY19" fmla="*/ 111126 h 376194"/>
                    <a:gd name="connsiteX20" fmla="*/ 41716 w 339192"/>
                    <a:gd name="connsiteY20" fmla="*/ 100592 h 376194"/>
                    <a:gd name="connsiteX21" fmla="*/ 85724 w 339192"/>
                    <a:gd name="connsiteY21" fmla="*/ 0 h 3761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339192" h="376194">
                      <a:moveTo>
                        <a:pt x="85724" y="0"/>
                      </a:moveTo>
                      <a:lnTo>
                        <a:pt x="184148" y="66674"/>
                      </a:lnTo>
                      <a:lnTo>
                        <a:pt x="193676" y="123826"/>
                      </a:lnTo>
                      <a:lnTo>
                        <a:pt x="215932" y="134542"/>
                      </a:lnTo>
                      <a:lnTo>
                        <a:pt x="212724" y="174626"/>
                      </a:lnTo>
                      <a:lnTo>
                        <a:pt x="285748" y="225426"/>
                      </a:lnTo>
                      <a:lnTo>
                        <a:pt x="250824" y="269874"/>
                      </a:lnTo>
                      <a:lnTo>
                        <a:pt x="282572" y="320674"/>
                      </a:lnTo>
                      <a:lnTo>
                        <a:pt x="333372" y="320674"/>
                      </a:lnTo>
                      <a:lnTo>
                        <a:pt x="339192" y="361420"/>
                      </a:lnTo>
                      <a:lnTo>
                        <a:pt x="337344" y="359570"/>
                      </a:lnTo>
                      <a:lnTo>
                        <a:pt x="263524" y="359570"/>
                      </a:lnTo>
                      <a:lnTo>
                        <a:pt x="232568" y="345282"/>
                      </a:lnTo>
                      <a:lnTo>
                        <a:pt x="199228" y="345282"/>
                      </a:lnTo>
                      <a:lnTo>
                        <a:pt x="182368" y="376194"/>
                      </a:lnTo>
                      <a:lnTo>
                        <a:pt x="85724" y="320674"/>
                      </a:lnTo>
                      <a:lnTo>
                        <a:pt x="79372" y="269874"/>
                      </a:lnTo>
                      <a:lnTo>
                        <a:pt x="47624" y="269874"/>
                      </a:lnTo>
                      <a:lnTo>
                        <a:pt x="0" y="146050"/>
                      </a:lnTo>
                      <a:lnTo>
                        <a:pt x="44448" y="111126"/>
                      </a:lnTo>
                      <a:lnTo>
                        <a:pt x="41716" y="100592"/>
                      </a:lnTo>
                      <a:lnTo>
                        <a:pt x="85724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463" name="フリーフォーム: 図形 462">
                  <a:extLst>
                    <a:ext uri="{FF2B5EF4-FFF2-40B4-BE49-F238E27FC236}">
                      <a16:creationId xmlns:a16="http://schemas.microsoft.com/office/drawing/2014/main" id="{73872F9F-C236-4CAB-A42C-EC4EBADC3415}"/>
                    </a:ext>
                  </a:extLst>
                </p:cNvPr>
                <p:cNvSpPr/>
                <p:nvPr/>
              </p:nvSpPr>
              <p:spPr>
                <a:xfrm>
                  <a:off x="43043476" y="28200350"/>
                  <a:ext cx="171448" cy="206374"/>
                </a:xfrm>
                <a:custGeom>
                  <a:avLst/>
                  <a:gdLst>
                    <a:gd name="connsiteX0" fmla="*/ 82548 w 171448"/>
                    <a:gd name="connsiteY0" fmla="*/ 0 h 206374"/>
                    <a:gd name="connsiteX1" fmla="*/ 146048 w 171448"/>
                    <a:gd name="connsiteY1" fmla="*/ 9526 h 206374"/>
                    <a:gd name="connsiteX2" fmla="*/ 168276 w 171448"/>
                    <a:gd name="connsiteY2" fmla="*/ 38100 h 206374"/>
                    <a:gd name="connsiteX3" fmla="*/ 168716 w 171448"/>
                    <a:gd name="connsiteY3" fmla="*/ 37092 h 206374"/>
                    <a:gd name="connsiteX4" fmla="*/ 171448 w 171448"/>
                    <a:gd name="connsiteY4" fmla="*/ 47626 h 206374"/>
                    <a:gd name="connsiteX5" fmla="*/ 127000 w 171448"/>
                    <a:gd name="connsiteY5" fmla="*/ 82550 h 206374"/>
                    <a:gd name="connsiteX6" fmla="*/ 169076 w 171448"/>
                    <a:gd name="connsiteY6" fmla="*/ 191950 h 206374"/>
                    <a:gd name="connsiteX7" fmla="*/ 120648 w 171448"/>
                    <a:gd name="connsiteY7" fmla="*/ 206374 h 206374"/>
                    <a:gd name="connsiteX8" fmla="*/ 41276 w 171448"/>
                    <a:gd name="connsiteY8" fmla="*/ 200026 h 206374"/>
                    <a:gd name="connsiteX9" fmla="*/ 0 w 171448"/>
                    <a:gd name="connsiteY9" fmla="*/ 146050 h 206374"/>
                    <a:gd name="connsiteX10" fmla="*/ 38100 w 171448"/>
                    <a:gd name="connsiteY10" fmla="*/ 104774 h 206374"/>
                    <a:gd name="connsiteX11" fmla="*/ 38100 w 171448"/>
                    <a:gd name="connsiteY11" fmla="*/ 57150 h 206374"/>
                    <a:gd name="connsiteX12" fmla="*/ 33020 w 171448"/>
                    <a:gd name="connsiteY12" fmla="*/ 50800 h 206374"/>
                    <a:gd name="connsiteX13" fmla="*/ 41276 w 171448"/>
                    <a:gd name="connsiteY13" fmla="*/ 50800 h 206374"/>
                    <a:gd name="connsiteX14" fmla="*/ 38100 w 171448"/>
                    <a:gd name="connsiteY14" fmla="*/ 15874 h 206374"/>
                    <a:gd name="connsiteX15" fmla="*/ 42364 w 171448"/>
                    <a:gd name="connsiteY15" fmla="*/ 8612 h 206374"/>
                    <a:gd name="connsiteX16" fmla="*/ 82548 w 171448"/>
                    <a:gd name="connsiteY16" fmla="*/ 0 h 2063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71448" h="206374">
                      <a:moveTo>
                        <a:pt x="82548" y="0"/>
                      </a:moveTo>
                      <a:lnTo>
                        <a:pt x="146048" y="9526"/>
                      </a:lnTo>
                      <a:lnTo>
                        <a:pt x="168276" y="38100"/>
                      </a:lnTo>
                      <a:lnTo>
                        <a:pt x="168716" y="37092"/>
                      </a:lnTo>
                      <a:lnTo>
                        <a:pt x="171448" y="47626"/>
                      </a:lnTo>
                      <a:lnTo>
                        <a:pt x="127000" y="82550"/>
                      </a:lnTo>
                      <a:lnTo>
                        <a:pt x="169076" y="191950"/>
                      </a:lnTo>
                      <a:lnTo>
                        <a:pt x="120648" y="206374"/>
                      </a:lnTo>
                      <a:lnTo>
                        <a:pt x="41276" y="200026"/>
                      </a:lnTo>
                      <a:lnTo>
                        <a:pt x="0" y="146050"/>
                      </a:lnTo>
                      <a:lnTo>
                        <a:pt x="38100" y="104774"/>
                      </a:lnTo>
                      <a:lnTo>
                        <a:pt x="38100" y="57150"/>
                      </a:lnTo>
                      <a:lnTo>
                        <a:pt x="33020" y="50800"/>
                      </a:lnTo>
                      <a:lnTo>
                        <a:pt x="41276" y="50800"/>
                      </a:lnTo>
                      <a:lnTo>
                        <a:pt x="38100" y="15874"/>
                      </a:lnTo>
                      <a:lnTo>
                        <a:pt x="42364" y="8612"/>
                      </a:lnTo>
                      <a:lnTo>
                        <a:pt x="82548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464" name="フリーフォーム: 図形 463">
                  <a:extLst>
                    <a:ext uri="{FF2B5EF4-FFF2-40B4-BE49-F238E27FC236}">
                      <a16:creationId xmlns:a16="http://schemas.microsoft.com/office/drawing/2014/main" id="{0A8D371E-FE8D-4741-BF47-B53440A77A5F}"/>
                    </a:ext>
                  </a:extLst>
                </p:cNvPr>
                <p:cNvSpPr/>
                <p:nvPr/>
              </p:nvSpPr>
              <p:spPr>
                <a:xfrm>
                  <a:off x="43043476" y="28392300"/>
                  <a:ext cx="309368" cy="509074"/>
                </a:xfrm>
                <a:custGeom>
                  <a:avLst/>
                  <a:gdLst>
                    <a:gd name="connsiteX0" fmla="*/ 169076 w 309368"/>
                    <a:gd name="connsiteY0" fmla="*/ 0 h 509074"/>
                    <a:gd name="connsiteX1" fmla="*/ 174624 w 309368"/>
                    <a:gd name="connsiteY1" fmla="*/ 14424 h 509074"/>
                    <a:gd name="connsiteX2" fmla="*/ 206372 w 309368"/>
                    <a:gd name="connsiteY2" fmla="*/ 14424 h 509074"/>
                    <a:gd name="connsiteX3" fmla="*/ 212724 w 309368"/>
                    <a:gd name="connsiteY3" fmla="*/ 65224 h 509074"/>
                    <a:gd name="connsiteX4" fmla="*/ 309368 w 309368"/>
                    <a:gd name="connsiteY4" fmla="*/ 120744 h 509074"/>
                    <a:gd name="connsiteX5" fmla="*/ 297656 w 309368"/>
                    <a:gd name="connsiteY5" fmla="*/ 142220 h 509074"/>
                    <a:gd name="connsiteX6" fmla="*/ 245268 w 309368"/>
                    <a:gd name="connsiteY6" fmla="*/ 170794 h 509074"/>
                    <a:gd name="connsiteX7" fmla="*/ 228600 w 309368"/>
                    <a:gd name="connsiteY7" fmla="*/ 285094 h 509074"/>
                    <a:gd name="connsiteX8" fmla="*/ 252412 w 309368"/>
                    <a:gd name="connsiteY8" fmla="*/ 318432 h 509074"/>
                    <a:gd name="connsiteX9" fmla="*/ 252412 w 309368"/>
                    <a:gd name="connsiteY9" fmla="*/ 373994 h 509074"/>
                    <a:gd name="connsiteX10" fmla="*/ 221456 w 309368"/>
                    <a:gd name="connsiteY10" fmla="*/ 394632 h 509074"/>
                    <a:gd name="connsiteX11" fmla="*/ 209548 w 309368"/>
                    <a:gd name="connsiteY11" fmla="*/ 442256 h 509074"/>
                    <a:gd name="connsiteX12" fmla="*/ 112184 w 309368"/>
                    <a:gd name="connsiteY12" fmla="*/ 509074 h 509074"/>
                    <a:gd name="connsiteX13" fmla="*/ 35716 w 309368"/>
                    <a:gd name="connsiteY13" fmla="*/ 392250 h 509074"/>
                    <a:gd name="connsiteX14" fmla="*/ 47624 w 309368"/>
                    <a:gd name="connsiteY14" fmla="*/ 377964 h 509074"/>
                    <a:gd name="connsiteX15" fmla="*/ 47624 w 309368"/>
                    <a:gd name="connsiteY15" fmla="*/ 313668 h 509074"/>
                    <a:gd name="connsiteX16" fmla="*/ 11904 w 309368"/>
                    <a:gd name="connsiteY16" fmla="*/ 313668 h 509074"/>
                    <a:gd name="connsiteX17" fmla="*/ 9440 w 309368"/>
                    <a:gd name="connsiteY17" fmla="*/ 312318 h 509074"/>
                    <a:gd name="connsiteX18" fmla="*/ 25400 w 309368"/>
                    <a:gd name="connsiteY18" fmla="*/ 246200 h 509074"/>
                    <a:gd name="connsiteX19" fmla="*/ 0 w 309368"/>
                    <a:gd name="connsiteY19" fmla="*/ 220800 h 509074"/>
                    <a:gd name="connsiteX20" fmla="*/ 25400 w 309368"/>
                    <a:gd name="connsiteY20" fmla="*/ 160476 h 509074"/>
                    <a:gd name="connsiteX21" fmla="*/ 66676 w 309368"/>
                    <a:gd name="connsiteY21" fmla="*/ 106500 h 509074"/>
                    <a:gd name="connsiteX22" fmla="*/ 114300 w 309368"/>
                    <a:gd name="connsiteY22" fmla="*/ 62050 h 509074"/>
                    <a:gd name="connsiteX23" fmla="*/ 99692 w 309368"/>
                    <a:gd name="connsiteY23" fmla="*/ 12748 h 509074"/>
                    <a:gd name="connsiteX24" fmla="*/ 120648 w 309368"/>
                    <a:gd name="connsiteY24" fmla="*/ 14424 h 509074"/>
                    <a:gd name="connsiteX25" fmla="*/ 169076 w 309368"/>
                    <a:gd name="connsiteY25" fmla="*/ 0 h 5090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309368" h="509074">
                      <a:moveTo>
                        <a:pt x="169076" y="0"/>
                      </a:moveTo>
                      <a:lnTo>
                        <a:pt x="174624" y="14424"/>
                      </a:lnTo>
                      <a:lnTo>
                        <a:pt x="206372" y="14424"/>
                      </a:lnTo>
                      <a:lnTo>
                        <a:pt x="212724" y="65224"/>
                      </a:lnTo>
                      <a:lnTo>
                        <a:pt x="309368" y="120744"/>
                      </a:lnTo>
                      <a:lnTo>
                        <a:pt x="297656" y="142220"/>
                      </a:lnTo>
                      <a:lnTo>
                        <a:pt x="245268" y="170794"/>
                      </a:lnTo>
                      <a:lnTo>
                        <a:pt x="228600" y="285094"/>
                      </a:lnTo>
                      <a:lnTo>
                        <a:pt x="252412" y="318432"/>
                      </a:lnTo>
                      <a:lnTo>
                        <a:pt x="252412" y="373994"/>
                      </a:lnTo>
                      <a:lnTo>
                        <a:pt x="221456" y="394632"/>
                      </a:lnTo>
                      <a:lnTo>
                        <a:pt x="209548" y="442256"/>
                      </a:lnTo>
                      <a:lnTo>
                        <a:pt x="112184" y="509074"/>
                      </a:lnTo>
                      <a:lnTo>
                        <a:pt x="35716" y="392250"/>
                      </a:lnTo>
                      <a:lnTo>
                        <a:pt x="47624" y="377964"/>
                      </a:lnTo>
                      <a:lnTo>
                        <a:pt x="47624" y="313668"/>
                      </a:lnTo>
                      <a:lnTo>
                        <a:pt x="11904" y="313668"/>
                      </a:lnTo>
                      <a:lnTo>
                        <a:pt x="9440" y="312318"/>
                      </a:lnTo>
                      <a:lnTo>
                        <a:pt x="25400" y="246200"/>
                      </a:lnTo>
                      <a:lnTo>
                        <a:pt x="0" y="220800"/>
                      </a:lnTo>
                      <a:lnTo>
                        <a:pt x="25400" y="160476"/>
                      </a:lnTo>
                      <a:lnTo>
                        <a:pt x="66676" y="106500"/>
                      </a:lnTo>
                      <a:lnTo>
                        <a:pt x="114300" y="62050"/>
                      </a:lnTo>
                      <a:lnTo>
                        <a:pt x="99692" y="12748"/>
                      </a:lnTo>
                      <a:lnTo>
                        <a:pt x="120648" y="14424"/>
                      </a:lnTo>
                      <a:lnTo>
                        <a:pt x="169076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465" name="フリーフォーム: 図形 464">
                  <a:extLst>
                    <a:ext uri="{FF2B5EF4-FFF2-40B4-BE49-F238E27FC236}">
                      <a16:creationId xmlns:a16="http://schemas.microsoft.com/office/drawing/2014/main" id="{E8570BA8-BAF6-43ED-81C1-E095F3CBC4E0}"/>
                    </a:ext>
                  </a:extLst>
                </p:cNvPr>
                <p:cNvSpPr/>
                <p:nvPr/>
              </p:nvSpPr>
              <p:spPr>
                <a:xfrm>
                  <a:off x="42672000" y="28190824"/>
                  <a:ext cx="485776" cy="513794"/>
                </a:xfrm>
                <a:custGeom>
                  <a:avLst/>
                  <a:gdLst>
                    <a:gd name="connsiteX0" fmla="*/ 238124 w 485776"/>
                    <a:gd name="connsiteY0" fmla="*/ 0 h 513794"/>
                    <a:gd name="connsiteX1" fmla="*/ 377824 w 485776"/>
                    <a:gd name="connsiteY1" fmla="*/ 60326 h 513794"/>
                    <a:gd name="connsiteX2" fmla="*/ 404496 w 485776"/>
                    <a:gd name="connsiteY2" fmla="*/ 60326 h 513794"/>
                    <a:gd name="connsiteX3" fmla="*/ 409576 w 485776"/>
                    <a:gd name="connsiteY3" fmla="*/ 66676 h 513794"/>
                    <a:gd name="connsiteX4" fmla="*/ 409576 w 485776"/>
                    <a:gd name="connsiteY4" fmla="*/ 114300 h 513794"/>
                    <a:gd name="connsiteX5" fmla="*/ 371476 w 485776"/>
                    <a:gd name="connsiteY5" fmla="*/ 155576 h 513794"/>
                    <a:gd name="connsiteX6" fmla="*/ 412752 w 485776"/>
                    <a:gd name="connsiteY6" fmla="*/ 209552 h 513794"/>
                    <a:gd name="connsiteX7" fmla="*/ 471168 w 485776"/>
                    <a:gd name="connsiteY7" fmla="*/ 214224 h 513794"/>
                    <a:gd name="connsiteX8" fmla="*/ 485776 w 485776"/>
                    <a:gd name="connsiteY8" fmla="*/ 263526 h 513794"/>
                    <a:gd name="connsiteX9" fmla="*/ 438152 w 485776"/>
                    <a:gd name="connsiteY9" fmla="*/ 307976 h 513794"/>
                    <a:gd name="connsiteX10" fmla="*/ 396876 w 485776"/>
                    <a:gd name="connsiteY10" fmla="*/ 361952 h 513794"/>
                    <a:gd name="connsiteX11" fmla="*/ 371476 w 485776"/>
                    <a:gd name="connsiteY11" fmla="*/ 422276 h 513794"/>
                    <a:gd name="connsiteX12" fmla="*/ 396876 w 485776"/>
                    <a:gd name="connsiteY12" fmla="*/ 447676 h 513794"/>
                    <a:gd name="connsiteX13" fmla="*/ 380916 w 485776"/>
                    <a:gd name="connsiteY13" fmla="*/ 513794 h 513794"/>
                    <a:gd name="connsiteX14" fmla="*/ 283368 w 485776"/>
                    <a:gd name="connsiteY14" fmla="*/ 460376 h 513794"/>
                    <a:gd name="connsiteX15" fmla="*/ 283368 w 485776"/>
                    <a:gd name="connsiteY15" fmla="*/ 415132 h 513794"/>
                    <a:gd name="connsiteX16" fmla="*/ 255336 w 485776"/>
                    <a:gd name="connsiteY16" fmla="*/ 403918 h 513794"/>
                    <a:gd name="connsiteX17" fmla="*/ 257176 w 485776"/>
                    <a:gd name="connsiteY17" fmla="*/ 390526 h 513794"/>
                    <a:gd name="connsiteX18" fmla="*/ 215900 w 485776"/>
                    <a:gd name="connsiteY18" fmla="*/ 307976 h 513794"/>
                    <a:gd name="connsiteX19" fmla="*/ 222248 w 485776"/>
                    <a:gd name="connsiteY19" fmla="*/ 266700 h 513794"/>
                    <a:gd name="connsiteX20" fmla="*/ 225424 w 485776"/>
                    <a:gd name="connsiteY20" fmla="*/ 219076 h 513794"/>
                    <a:gd name="connsiteX21" fmla="*/ 193676 w 485776"/>
                    <a:gd name="connsiteY21" fmla="*/ 219076 h 513794"/>
                    <a:gd name="connsiteX22" fmla="*/ 155576 w 485776"/>
                    <a:gd name="connsiteY22" fmla="*/ 241300 h 513794"/>
                    <a:gd name="connsiteX23" fmla="*/ 76200 w 485776"/>
                    <a:gd name="connsiteY23" fmla="*/ 231776 h 513794"/>
                    <a:gd name="connsiteX24" fmla="*/ 45560 w 485776"/>
                    <a:gd name="connsiteY24" fmla="*/ 286492 h 513794"/>
                    <a:gd name="connsiteX25" fmla="*/ 33336 w 485776"/>
                    <a:gd name="connsiteY25" fmla="*/ 257970 h 513794"/>
                    <a:gd name="connsiteX26" fmla="*/ 6080 w 485776"/>
                    <a:gd name="connsiteY26" fmla="*/ 252518 h 513794"/>
                    <a:gd name="connsiteX27" fmla="*/ 38100 w 485776"/>
                    <a:gd name="connsiteY27" fmla="*/ 224632 h 513794"/>
                    <a:gd name="connsiteX28" fmla="*/ 0 w 485776"/>
                    <a:gd name="connsiteY28" fmla="*/ 179388 h 513794"/>
                    <a:gd name="connsiteX29" fmla="*/ 38100 w 485776"/>
                    <a:gd name="connsiteY29" fmla="*/ 129382 h 513794"/>
                    <a:gd name="connsiteX30" fmla="*/ 28576 w 485776"/>
                    <a:gd name="connsiteY30" fmla="*/ 60326 h 513794"/>
                    <a:gd name="connsiteX31" fmla="*/ 59412 w 485776"/>
                    <a:gd name="connsiteY31" fmla="*/ 30774 h 513794"/>
                    <a:gd name="connsiteX32" fmla="*/ 127000 w 485776"/>
                    <a:gd name="connsiteY32" fmla="*/ 50800 h 513794"/>
                    <a:gd name="connsiteX33" fmla="*/ 238124 w 485776"/>
                    <a:gd name="connsiteY33" fmla="*/ 0 h 5137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485776" h="513794">
                      <a:moveTo>
                        <a:pt x="238124" y="0"/>
                      </a:moveTo>
                      <a:lnTo>
                        <a:pt x="377824" y="60326"/>
                      </a:lnTo>
                      <a:lnTo>
                        <a:pt x="404496" y="60326"/>
                      </a:lnTo>
                      <a:lnTo>
                        <a:pt x="409576" y="66676"/>
                      </a:lnTo>
                      <a:lnTo>
                        <a:pt x="409576" y="114300"/>
                      </a:lnTo>
                      <a:lnTo>
                        <a:pt x="371476" y="155576"/>
                      </a:lnTo>
                      <a:lnTo>
                        <a:pt x="412752" y="209552"/>
                      </a:lnTo>
                      <a:lnTo>
                        <a:pt x="471168" y="214224"/>
                      </a:lnTo>
                      <a:lnTo>
                        <a:pt x="485776" y="263526"/>
                      </a:lnTo>
                      <a:lnTo>
                        <a:pt x="438152" y="307976"/>
                      </a:lnTo>
                      <a:lnTo>
                        <a:pt x="396876" y="361952"/>
                      </a:lnTo>
                      <a:lnTo>
                        <a:pt x="371476" y="422276"/>
                      </a:lnTo>
                      <a:lnTo>
                        <a:pt x="396876" y="447676"/>
                      </a:lnTo>
                      <a:lnTo>
                        <a:pt x="380916" y="513794"/>
                      </a:lnTo>
                      <a:lnTo>
                        <a:pt x="283368" y="460376"/>
                      </a:lnTo>
                      <a:lnTo>
                        <a:pt x="283368" y="415132"/>
                      </a:lnTo>
                      <a:lnTo>
                        <a:pt x="255336" y="403918"/>
                      </a:lnTo>
                      <a:lnTo>
                        <a:pt x="257176" y="390526"/>
                      </a:lnTo>
                      <a:lnTo>
                        <a:pt x="215900" y="307976"/>
                      </a:lnTo>
                      <a:lnTo>
                        <a:pt x="222248" y="266700"/>
                      </a:lnTo>
                      <a:lnTo>
                        <a:pt x="225424" y="219076"/>
                      </a:lnTo>
                      <a:lnTo>
                        <a:pt x="193676" y="219076"/>
                      </a:lnTo>
                      <a:lnTo>
                        <a:pt x="155576" y="241300"/>
                      </a:lnTo>
                      <a:lnTo>
                        <a:pt x="76200" y="231776"/>
                      </a:lnTo>
                      <a:lnTo>
                        <a:pt x="45560" y="286492"/>
                      </a:lnTo>
                      <a:lnTo>
                        <a:pt x="33336" y="257970"/>
                      </a:lnTo>
                      <a:lnTo>
                        <a:pt x="6080" y="252518"/>
                      </a:lnTo>
                      <a:lnTo>
                        <a:pt x="38100" y="224632"/>
                      </a:lnTo>
                      <a:lnTo>
                        <a:pt x="0" y="179388"/>
                      </a:lnTo>
                      <a:lnTo>
                        <a:pt x="38100" y="129382"/>
                      </a:lnTo>
                      <a:lnTo>
                        <a:pt x="28576" y="60326"/>
                      </a:lnTo>
                      <a:lnTo>
                        <a:pt x="59412" y="30774"/>
                      </a:lnTo>
                      <a:lnTo>
                        <a:pt x="127000" y="50800"/>
                      </a:lnTo>
                      <a:lnTo>
                        <a:pt x="238124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466" name="フリーフォーム: 図形 465">
                  <a:extLst>
                    <a:ext uri="{FF2B5EF4-FFF2-40B4-BE49-F238E27FC236}">
                      <a16:creationId xmlns:a16="http://schemas.microsoft.com/office/drawing/2014/main" id="{DFC38738-66CF-4CCF-B7F3-5E99575DB413}"/>
                    </a:ext>
                  </a:extLst>
                </p:cNvPr>
                <p:cNvSpPr/>
                <p:nvPr/>
              </p:nvSpPr>
              <p:spPr>
                <a:xfrm>
                  <a:off x="42095736" y="29277220"/>
                  <a:ext cx="459584" cy="512218"/>
                </a:xfrm>
                <a:custGeom>
                  <a:avLst/>
                  <a:gdLst>
                    <a:gd name="connsiteX0" fmla="*/ 212356 w 459584"/>
                    <a:gd name="connsiteY0" fmla="*/ 0 h 512218"/>
                    <a:gd name="connsiteX1" fmla="*/ 261940 w 459584"/>
                    <a:gd name="connsiteY1" fmla="*/ 26444 h 512218"/>
                    <a:gd name="connsiteX2" fmla="*/ 311944 w 459584"/>
                    <a:gd name="connsiteY2" fmla="*/ 138360 h 512218"/>
                    <a:gd name="connsiteX3" fmla="*/ 307184 w 459584"/>
                    <a:gd name="connsiteY3" fmla="*/ 183604 h 512218"/>
                    <a:gd name="connsiteX4" fmla="*/ 421484 w 459584"/>
                    <a:gd name="connsiteY4" fmla="*/ 157412 h 512218"/>
                    <a:gd name="connsiteX5" fmla="*/ 459584 w 459584"/>
                    <a:gd name="connsiteY5" fmla="*/ 188368 h 512218"/>
                    <a:gd name="connsiteX6" fmla="*/ 449232 w 459584"/>
                    <a:gd name="connsiteY6" fmla="*/ 329854 h 512218"/>
                    <a:gd name="connsiteX7" fmla="*/ 390528 w 459584"/>
                    <a:gd name="connsiteY7" fmla="*/ 324100 h 512218"/>
                    <a:gd name="connsiteX8" fmla="*/ 352428 w 459584"/>
                    <a:gd name="connsiteY8" fmla="*/ 347912 h 512218"/>
                    <a:gd name="connsiteX9" fmla="*/ 309564 w 459584"/>
                    <a:gd name="connsiteY9" fmla="*/ 352674 h 512218"/>
                    <a:gd name="connsiteX10" fmla="*/ 233364 w 459584"/>
                    <a:gd name="connsiteY10" fmla="*/ 447924 h 512218"/>
                    <a:gd name="connsiteX11" fmla="*/ 204788 w 459584"/>
                    <a:gd name="connsiteY11" fmla="*/ 512218 h 512218"/>
                    <a:gd name="connsiteX12" fmla="*/ 180976 w 459584"/>
                    <a:gd name="connsiteY12" fmla="*/ 466974 h 512218"/>
                    <a:gd name="connsiteX13" fmla="*/ 188120 w 459584"/>
                    <a:gd name="connsiteY13" fmla="*/ 355056 h 512218"/>
                    <a:gd name="connsiteX14" fmla="*/ 169072 w 459584"/>
                    <a:gd name="connsiteY14" fmla="*/ 324100 h 512218"/>
                    <a:gd name="connsiteX15" fmla="*/ 169072 w 459584"/>
                    <a:gd name="connsiteY15" fmla="*/ 300286 h 512218"/>
                    <a:gd name="connsiteX16" fmla="*/ 202408 w 459584"/>
                    <a:gd name="connsiteY16" fmla="*/ 297904 h 512218"/>
                    <a:gd name="connsiteX17" fmla="*/ 214312 w 459584"/>
                    <a:gd name="connsiteY17" fmla="*/ 259804 h 512218"/>
                    <a:gd name="connsiteX18" fmla="*/ 180976 w 459584"/>
                    <a:gd name="connsiteY18" fmla="*/ 245518 h 512218"/>
                    <a:gd name="connsiteX19" fmla="*/ 157164 w 459584"/>
                    <a:gd name="connsiteY19" fmla="*/ 231230 h 512218"/>
                    <a:gd name="connsiteX20" fmla="*/ 73820 w 459584"/>
                    <a:gd name="connsiteY20" fmla="*/ 221704 h 512218"/>
                    <a:gd name="connsiteX21" fmla="*/ 78584 w 459584"/>
                    <a:gd name="connsiteY21" fmla="*/ 185986 h 512218"/>
                    <a:gd name="connsiteX22" fmla="*/ 61912 w 459584"/>
                    <a:gd name="connsiteY22" fmla="*/ 183604 h 512218"/>
                    <a:gd name="connsiteX23" fmla="*/ 19052 w 459584"/>
                    <a:gd name="connsiteY23" fmla="*/ 209800 h 512218"/>
                    <a:gd name="connsiteX24" fmla="*/ 2384 w 459584"/>
                    <a:gd name="connsiteY24" fmla="*/ 207418 h 512218"/>
                    <a:gd name="connsiteX25" fmla="*/ 0 w 459584"/>
                    <a:gd name="connsiteY25" fmla="*/ 152648 h 512218"/>
                    <a:gd name="connsiteX26" fmla="*/ 23656 w 459584"/>
                    <a:gd name="connsiteY26" fmla="*/ 113686 h 512218"/>
                    <a:gd name="connsiteX27" fmla="*/ 80964 w 459584"/>
                    <a:gd name="connsiteY27" fmla="*/ 105500 h 512218"/>
                    <a:gd name="connsiteX28" fmla="*/ 126684 w 459584"/>
                    <a:gd name="connsiteY28" fmla="*/ 29300 h 512218"/>
                    <a:gd name="connsiteX29" fmla="*/ 172404 w 459584"/>
                    <a:gd name="connsiteY29" fmla="*/ 29300 h 512218"/>
                    <a:gd name="connsiteX30" fmla="*/ 212356 w 459584"/>
                    <a:gd name="connsiteY30" fmla="*/ 0 h 5122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</a:cxnLst>
                  <a:rect l="l" t="t" r="r" b="b"/>
                  <a:pathLst>
                    <a:path w="459584" h="512218">
                      <a:moveTo>
                        <a:pt x="212356" y="0"/>
                      </a:moveTo>
                      <a:lnTo>
                        <a:pt x="261940" y="26444"/>
                      </a:lnTo>
                      <a:lnTo>
                        <a:pt x="311944" y="138360"/>
                      </a:lnTo>
                      <a:lnTo>
                        <a:pt x="307184" y="183604"/>
                      </a:lnTo>
                      <a:lnTo>
                        <a:pt x="421484" y="157412"/>
                      </a:lnTo>
                      <a:lnTo>
                        <a:pt x="459584" y="188368"/>
                      </a:lnTo>
                      <a:lnTo>
                        <a:pt x="449232" y="329854"/>
                      </a:lnTo>
                      <a:lnTo>
                        <a:pt x="390528" y="324100"/>
                      </a:lnTo>
                      <a:lnTo>
                        <a:pt x="352428" y="347912"/>
                      </a:lnTo>
                      <a:lnTo>
                        <a:pt x="309564" y="352674"/>
                      </a:lnTo>
                      <a:lnTo>
                        <a:pt x="233364" y="447924"/>
                      </a:lnTo>
                      <a:lnTo>
                        <a:pt x="204788" y="512218"/>
                      </a:lnTo>
                      <a:lnTo>
                        <a:pt x="180976" y="466974"/>
                      </a:lnTo>
                      <a:lnTo>
                        <a:pt x="188120" y="355056"/>
                      </a:lnTo>
                      <a:lnTo>
                        <a:pt x="169072" y="324100"/>
                      </a:lnTo>
                      <a:lnTo>
                        <a:pt x="169072" y="300286"/>
                      </a:lnTo>
                      <a:lnTo>
                        <a:pt x="202408" y="297904"/>
                      </a:lnTo>
                      <a:lnTo>
                        <a:pt x="214312" y="259804"/>
                      </a:lnTo>
                      <a:lnTo>
                        <a:pt x="180976" y="245518"/>
                      </a:lnTo>
                      <a:lnTo>
                        <a:pt x="157164" y="231230"/>
                      </a:lnTo>
                      <a:lnTo>
                        <a:pt x="73820" y="221704"/>
                      </a:lnTo>
                      <a:lnTo>
                        <a:pt x="78584" y="185986"/>
                      </a:lnTo>
                      <a:lnTo>
                        <a:pt x="61912" y="183604"/>
                      </a:lnTo>
                      <a:lnTo>
                        <a:pt x="19052" y="209800"/>
                      </a:lnTo>
                      <a:lnTo>
                        <a:pt x="2384" y="207418"/>
                      </a:lnTo>
                      <a:cubicBezTo>
                        <a:pt x="1588" y="189162"/>
                        <a:pt x="796" y="170904"/>
                        <a:pt x="0" y="152648"/>
                      </a:cubicBezTo>
                      <a:lnTo>
                        <a:pt x="23656" y="113686"/>
                      </a:lnTo>
                      <a:lnTo>
                        <a:pt x="80964" y="105500"/>
                      </a:lnTo>
                      <a:lnTo>
                        <a:pt x="126684" y="29300"/>
                      </a:lnTo>
                      <a:lnTo>
                        <a:pt x="172404" y="29300"/>
                      </a:lnTo>
                      <a:lnTo>
                        <a:pt x="212356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467" name="フリーフォーム: 図形 466">
                  <a:extLst>
                    <a:ext uri="{FF2B5EF4-FFF2-40B4-BE49-F238E27FC236}">
                      <a16:creationId xmlns:a16="http://schemas.microsoft.com/office/drawing/2014/main" id="{8ABF9F75-D965-472E-9F3E-C1EB9DD4AA4E}"/>
                    </a:ext>
                  </a:extLst>
                </p:cNvPr>
                <p:cNvSpPr/>
                <p:nvPr/>
              </p:nvSpPr>
              <p:spPr>
                <a:xfrm>
                  <a:off x="41810300" y="29641800"/>
                  <a:ext cx="945044" cy="827828"/>
                </a:xfrm>
                <a:custGeom>
                  <a:avLst/>
                  <a:gdLst>
                    <a:gd name="connsiteX0" fmla="*/ 38740 w 945044"/>
                    <a:gd name="connsiteY0" fmla="*/ 0 h 827828"/>
                    <a:gd name="connsiteX1" fmla="*/ 130656 w 945044"/>
                    <a:gd name="connsiteY1" fmla="*/ 2096 h 827828"/>
                    <a:gd name="connsiteX2" fmla="*/ 130656 w 945044"/>
                    <a:gd name="connsiteY2" fmla="*/ 66676 h 827828"/>
                    <a:gd name="connsiteX3" fmla="*/ 149708 w 945044"/>
                    <a:gd name="connsiteY3" fmla="*/ 85724 h 827828"/>
                    <a:gd name="connsiteX4" fmla="*/ 149708 w 945044"/>
                    <a:gd name="connsiteY4" fmla="*/ 111920 h 827828"/>
                    <a:gd name="connsiteX5" fmla="*/ 178280 w 945044"/>
                    <a:gd name="connsiteY5" fmla="*/ 142876 h 827828"/>
                    <a:gd name="connsiteX6" fmla="*/ 192568 w 945044"/>
                    <a:gd name="connsiteY6" fmla="*/ 126206 h 827828"/>
                    <a:gd name="connsiteX7" fmla="*/ 216380 w 945044"/>
                    <a:gd name="connsiteY7" fmla="*/ 128588 h 827828"/>
                    <a:gd name="connsiteX8" fmla="*/ 218764 w 945044"/>
                    <a:gd name="connsiteY8" fmla="*/ 142876 h 827828"/>
                    <a:gd name="connsiteX9" fmla="*/ 294964 w 945044"/>
                    <a:gd name="connsiteY9" fmla="*/ 147638 h 827828"/>
                    <a:gd name="connsiteX10" fmla="*/ 311632 w 945044"/>
                    <a:gd name="connsiteY10" fmla="*/ 166688 h 827828"/>
                    <a:gd name="connsiteX11" fmla="*/ 347348 w 945044"/>
                    <a:gd name="connsiteY11" fmla="*/ 166688 h 827828"/>
                    <a:gd name="connsiteX12" fmla="*/ 425932 w 945044"/>
                    <a:gd name="connsiteY12" fmla="*/ 207168 h 827828"/>
                    <a:gd name="connsiteX13" fmla="*/ 518800 w 945044"/>
                    <a:gd name="connsiteY13" fmla="*/ 207168 h 827828"/>
                    <a:gd name="connsiteX14" fmla="*/ 542612 w 945044"/>
                    <a:gd name="connsiteY14" fmla="*/ 169068 h 827828"/>
                    <a:gd name="connsiteX15" fmla="*/ 580712 w 945044"/>
                    <a:gd name="connsiteY15" fmla="*/ 152400 h 827828"/>
                    <a:gd name="connsiteX16" fmla="*/ 621196 w 945044"/>
                    <a:gd name="connsiteY16" fmla="*/ 73820 h 827828"/>
                    <a:gd name="connsiteX17" fmla="*/ 666436 w 945044"/>
                    <a:gd name="connsiteY17" fmla="*/ 76200 h 827828"/>
                    <a:gd name="connsiteX18" fmla="*/ 678344 w 945044"/>
                    <a:gd name="connsiteY18" fmla="*/ 102394 h 827828"/>
                    <a:gd name="connsiteX19" fmla="*/ 704540 w 945044"/>
                    <a:gd name="connsiteY19" fmla="*/ 102394 h 827828"/>
                    <a:gd name="connsiteX20" fmla="*/ 740256 w 945044"/>
                    <a:gd name="connsiteY20" fmla="*/ 147638 h 827828"/>
                    <a:gd name="connsiteX21" fmla="*/ 790264 w 945044"/>
                    <a:gd name="connsiteY21" fmla="*/ 204788 h 827828"/>
                    <a:gd name="connsiteX22" fmla="*/ 833392 w 945044"/>
                    <a:gd name="connsiteY22" fmla="*/ 154922 h 827828"/>
                    <a:gd name="connsiteX23" fmla="*/ 837888 w 945044"/>
                    <a:gd name="connsiteY23" fmla="*/ 478632 h 827828"/>
                    <a:gd name="connsiteX24" fmla="*/ 899800 w 945044"/>
                    <a:gd name="connsiteY24" fmla="*/ 526256 h 827828"/>
                    <a:gd name="connsiteX25" fmla="*/ 945044 w 945044"/>
                    <a:gd name="connsiteY25" fmla="*/ 688180 h 827828"/>
                    <a:gd name="connsiteX26" fmla="*/ 890276 w 945044"/>
                    <a:gd name="connsiteY26" fmla="*/ 692944 h 827828"/>
                    <a:gd name="connsiteX27" fmla="*/ 823600 w 945044"/>
                    <a:gd name="connsiteY27" fmla="*/ 692944 h 827828"/>
                    <a:gd name="connsiteX28" fmla="*/ 797404 w 945044"/>
                    <a:gd name="connsiteY28" fmla="*/ 740568 h 827828"/>
                    <a:gd name="connsiteX29" fmla="*/ 756924 w 945044"/>
                    <a:gd name="connsiteY29" fmla="*/ 740568 h 827828"/>
                    <a:gd name="connsiteX30" fmla="*/ 728348 w 945044"/>
                    <a:gd name="connsiteY30" fmla="*/ 776288 h 827828"/>
                    <a:gd name="connsiteX31" fmla="*/ 685488 w 945044"/>
                    <a:gd name="connsiteY31" fmla="*/ 762000 h 827828"/>
                    <a:gd name="connsiteX32" fmla="*/ 583092 w 945044"/>
                    <a:gd name="connsiteY32" fmla="*/ 814388 h 827828"/>
                    <a:gd name="connsiteX33" fmla="*/ 552140 w 945044"/>
                    <a:gd name="connsiteY33" fmla="*/ 802480 h 827828"/>
                    <a:gd name="connsiteX34" fmla="*/ 535468 w 945044"/>
                    <a:gd name="connsiteY34" fmla="*/ 826294 h 827828"/>
                    <a:gd name="connsiteX35" fmla="*/ 454964 w 945044"/>
                    <a:gd name="connsiteY35" fmla="*/ 827828 h 827828"/>
                    <a:gd name="connsiteX36" fmla="*/ 464032 w 945044"/>
                    <a:gd name="connsiteY36" fmla="*/ 747712 h 827828"/>
                    <a:gd name="connsiteX37" fmla="*/ 454508 w 945044"/>
                    <a:gd name="connsiteY37" fmla="*/ 719138 h 827828"/>
                    <a:gd name="connsiteX38" fmla="*/ 461652 w 945044"/>
                    <a:gd name="connsiteY38" fmla="*/ 676276 h 827828"/>
                    <a:gd name="connsiteX39" fmla="*/ 409264 w 945044"/>
                    <a:gd name="connsiteY39" fmla="*/ 602456 h 827828"/>
                    <a:gd name="connsiteX40" fmla="*/ 411644 w 945044"/>
                    <a:gd name="connsiteY40" fmla="*/ 533400 h 827828"/>
                    <a:gd name="connsiteX41" fmla="*/ 390212 w 945044"/>
                    <a:gd name="connsiteY41" fmla="*/ 490538 h 827828"/>
                    <a:gd name="connsiteX42" fmla="*/ 316396 w 945044"/>
                    <a:gd name="connsiteY42" fmla="*/ 502444 h 827828"/>
                    <a:gd name="connsiteX43" fmla="*/ 314012 w 945044"/>
                    <a:gd name="connsiteY43" fmla="*/ 478632 h 827828"/>
                    <a:gd name="connsiteX44" fmla="*/ 328300 w 945044"/>
                    <a:gd name="connsiteY44" fmla="*/ 433388 h 827828"/>
                    <a:gd name="connsiteX45" fmla="*/ 175900 w 945044"/>
                    <a:gd name="connsiteY45" fmla="*/ 347664 h 827828"/>
                    <a:gd name="connsiteX46" fmla="*/ 0 w 945044"/>
                    <a:gd name="connsiteY46" fmla="*/ 48428 h 827828"/>
                    <a:gd name="connsiteX47" fmla="*/ 38740 w 945044"/>
                    <a:gd name="connsiteY47" fmla="*/ 0 h 8278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</a:cxnLst>
                  <a:rect l="l" t="t" r="r" b="b"/>
                  <a:pathLst>
                    <a:path w="945044" h="827828">
                      <a:moveTo>
                        <a:pt x="38740" y="0"/>
                      </a:moveTo>
                      <a:lnTo>
                        <a:pt x="130656" y="2096"/>
                      </a:lnTo>
                      <a:lnTo>
                        <a:pt x="130656" y="66676"/>
                      </a:lnTo>
                      <a:lnTo>
                        <a:pt x="149708" y="85724"/>
                      </a:lnTo>
                      <a:lnTo>
                        <a:pt x="149708" y="111920"/>
                      </a:lnTo>
                      <a:lnTo>
                        <a:pt x="178280" y="142876"/>
                      </a:lnTo>
                      <a:lnTo>
                        <a:pt x="192568" y="126206"/>
                      </a:lnTo>
                      <a:lnTo>
                        <a:pt x="216380" y="128588"/>
                      </a:lnTo>
                      <a:lnTo>
                        <a:pt x="218764" y="142876"/>
                      </a:lnTo>
                      <a:lnTo>
                        <a:pt x="294964" y="147638"/>
                      </a:lnTo>
                      <a:lnTo>
                        <a:pt x="311632" y="166688"/>
                      </a:lnTo>
                      <a:lnTo>
                        <a:pt x="347348" y="166688"/>
                      </a:lnTo>
                      <a:lnTo>
                        <a:pt x="425932" y="207168"/>
                      </a:lnTo>
                      <a:lnTo>
                        <a:pt x="518800" y="207168"/>
                      </a:lnTo>
                      <a:lnTo>
                        <a:pt x="542612" y="169068"/>
                      </a:lnTo>
                      <a:lnTo>
                        <a:pt x="580712" y="152400"/>
                      </a:lnTo>
                      <a:lnTo>
                        <a:pt x="621196" y="73820"/>
                      </a:lnTo>
                      <a:lnTo>
                        <a:pt x="666436" y="76200"/>
                      </a:lnTo>
                      <a:lnTo>
                        <a:pt x="678344" y="102394"/>
                      </a:lnTo>
                      <a:lnTo>
                        <a:pt x="704540" y="102394"/>
                      </a:lnTo>
                      <a:lnTo>
                        <a:pt x="740256" y="147638"/>
                      </a:lnTo>
                      <a:lnTo>
                        <a:pt x="790264" y="204788"/>
                      </a:lnTo>
                      <a:lnTo>
                        <a:pt x="833392" y="154922"/>
                      </a:lnTo>
                      <a:lnTo>
                        <a:pt x="837888" y="478632"/>
                      </a:lnTo>
                      <a:lnTo>
                        <a:pt x="899800" y="526256"/>
                      </a:lnTo>
                      <a:lnTo>
                        <a:pt x="945044" y="688180"/>
                      </a:lnTo>
                      <a:lnTo>
                        <a:pt x="890276" y="692944"/>
                      </a:lnTo>
                      <a:lnTo>
                        <a:pt x="823600" y="692944"/>
                      </a:lnTo>
                      <a:lnTo>
                        <a:pt x="797404" y="740568"/>
                      </a:lnTo>
                      <a:lnTo>
                        <a:pt x="756924" y="740568"/>
                      </a:lnTo>
                      <a:lnTo>
                        <a:pt x="728348" y="776288"/>
                      </a:lnTo>
                      <a:lnTo>
                        <a:pt x="685488" y="762000"/>
                      </a:lnTo>
                      <a:lnTo>
                        <a:pt x="583092" y="814388"/>
                      </a:lnTo>
                      <a:lnTo>
                        <a:pt x="552140" y="802480"/>
                      </a:lnTo>
                      <a:lnTo>
                        <a:pt x="535468" y="826294"/>
                      </a:lnTo>
                      <a:lnTo>
                        <a:pt x="454964" y="827828"/>
                      </a:lnTo>
                      <a:lnTo>
                        <a:pt x="464032" y="747712"/>
                      </a:lnTo>
                      <a:lnTo>
                        <a:pt x="454508" y="719138"/>
                      </a:lnTo>
                      <a:lnTo>
                        <a:pt x="461652" y="676276"/>
                      </a:lnTo>
                      <a:lnTo>
                        <a:pt x="409264" y="602456"/>
                      </a:lnTo>
                      <a:cubicBezTo>
                        <a:pt x="410056" y="579436"/>
                        <a:pt x="410852" y="556420"/>
                        <a:pt x="411644" y="533400"/>
                      </a:cubicBezTo>
                      <a:lnTo>
                        <a:pt x="390212" y="490538"/>
                      </a:lnTo>
                      <a:lnTo>
                        <a:pt x="316396" y="502444"/>
                      </a:lnTo>
                      <a:lnTo>
                        <a:pt x="314012" y="478632"/>
                      </a:lnTo>
                      <a:lnTo>
                        <a:pt x="328300" y="433388"/>
                      </a:lnTo>
                      <a:lnTo>
                        <a:pt x="175900" y="347664"/>
                      </a:lnTo>
                      <a:lnTo>
                        <a:pt x="0" y="48428"/>
                      </a:lnTo>
                      <a:lnTo>
                        <a:pt x="38740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468" name="フリーフォーム: 図形 467">
                  <a:extLst>
                    <a:ext uri="{FF2B5EF4-FFF2-40B4-BE49-F238E27FC236}">
                      <a16:creationId xmlns:a16="http://schemas.microsoft.com/office/drawing/2014/main" id="{F7DAC625-8EC9-43CB-AC73-DF211A8B25E1}"/>
                    </a:ext>
                  </a:extLst>
                </p:cNvPr>
                <p:cNvSpPr/>
                <p:nvPr/>
              </p:nvSpPr>
              <p:spPr>
                <a:xfrm>
                  <a:off x="42308092" y="28930822"/>
                  <a:ext cx="749160" cy="1239464"/>
                </a:xfrm>
                <a:custGeom>
                  <a:avLst/>
                  <a:gdLst>
                    <a:gd name="connsiteX0" fmla="*/ 256640 w 749160"/>
                    <a:gd name="connsiteY0" fmla="*/ 0 h 1239464"/>
                    <a:gd name="connsiteX1" fmla="*/ 368672 w 749160"/>
                    <a:gd name="connsiteY1" fmla="*/ 70422 h 1239464"/>
                    <a:gd name="connsiteX2" fmla="*/ 425820 w 749160"/>
                    <a:gd name="connsiteY2" fmla="*/ 70422 h 1239464"/>
                    <a:gd name="connsiteX3" fmla="*/ 452012 w 749160"/>
                    <a:gd name="connsiteY3" fmla="*/ 106142 h 1239464"/>
                    <a:gd name="connsiteX4" fmla="*/ 537740 w 749160"/>
                    <a:gd name="connsiteY4" fmla="*/ 108522 h 1239464"/>
                    <a:gd name="connsiteX5" fmla="*/ 609176 w 749160"/>
                    <a:gd name="connsiteY5" fmla="*/ 58516 h 1239464"/>
                    <a:gd name="connsiteX6" fmla="*/ 678232 w 749160"/>
                    <a:gd name="connsiteY6" fmla="*/ 132334 h 1239464"/>
                    <a:gd name="connsiteX7" fmla="*/ 654420 w 749160"/>
                    <a:gd name="connsiteY7" fmla="*/ 170434 h 1239464"/>
                    <a:gd name="connsiteX8" fmla="*/ 680612 w 749160"/>
                    <a:gd name="connsiteY8" fmla="*/ 222822 h 1239464"/>
                    <a:gd name="connsiteX9" fmla="*/ 749160 w 749160"/>
                    <a:gd name="connsiteY9" fmla="*/ 238640 h 1239464"/>
                    <a:gd name="connsiteX10" fmla="*/ 725860 w 749160"/>
                    <a:gd name="connsiteY10" fmla="*/ 308546 h 1239464"/>
                    <a:gd name="connsiteX11" fmla="*/ 666328 w 749160"/>
                    <a:gd name="connsiteY11" fmla="*/ 315690 h 1239464"/>
                    <a:gd name="connsiteX12" fmla="*/ 602032 w 749160"/>
                    <a:gd name="connsiteY12" fmla="*/ 289498 h 1239464"/>
                    <a:gd name="connsiteX13" fmla="*/ 578220 w 749160"/>
                    <a:gd name="connsiteY13" fmla="*/ 351410 h 1239464"/>
                    <a:gd name="connsiteX14" fmla="*/ 482972 w 749160"/>
                    <a:gd name="connsiteY14" fmla="*/ 353790 h 1239464"/>
                    <a:gd name="connsiteX15" fmla="*/ 466300 w 749160"/>
                    <a:gd name="connsiteY15" fmla="*/ 396654 h 1239464"/>
                    <a:gd name="connsiteX16" fmla="*/ 556788 w 749160"/>
                    <a:gd name="connsiteY16" fmla="*/ 444278 h 1239464"/>
                    <a:gd name="connsiteX17" fmla="*/ 492496 w 749160"/>
                    <a:gd name="connsiteY17" fmla="*/ 491902 h 1239464"/>
                    <a:gd name="connsiteX18" fmla="*/ 518688 w 749160"/>
                    <a:gd name="connsiteY18" fmla="*/ 518098 h 1239464"/>
                    <a:gd name="connsiteX19" fmla="*/ 528212 w 749160"/>
                    <a:gd name="connsiteY19" fmla="*/ 603822 h 1239464"/>
                    <a:gd name="connsiteX20" fmla="*/ 578220 w 749160"/>
                    <a:gd name="connsiteY20" fmla="*/ 658590 h 1239464"/>
                    <a:gd name="connsiteX21" fmla="*/ 585364 w 749160"/>
                    <a:gd name="connsiteY21" fmla="*/ 744316 h 1239464"/>
                    <a:gd name="connsiteX22" fmla="*/ 602032 w 749160"/>
                    <a:gd name="connsiteY22" fmla="*/ 758602 h 1239464"/>
                    <a:gd name="connsiteX23" fmla="*/ 604412 w 749160"/>
                    <a:gd name="connsiteY23" fmla="*/ 830042 h 1239464"/>
                    <a:gd name="connsiteX24" fmla="*/ 659184 w 749160"/>
                    <a:gd name="connsiteY24" fmla="*/ 903858 h 1239464"/>
                    <a:gd name="connsiteX25" fmla="*/ 642516 w 749160"/>
                    <a:gd name="connsiteY25" fmla="*/ 968154 h 1239464"/>
                    <a:gd name="connsiteX26" fmla="*/ 592508 w 749160"/>
                    <a:gd name="connsiteY26" fmla="*/ 970534 h 1239464"/>
                    <a:gd name="connsiteX27" fmla="*/ 585364 w 749160"/>
                    <a:gd name="connsiteY27" fmla="*/ 1039590 h 1239464"/>
                    <a:gd name="connsiteX28" fmla="*/ 521072 w 749160"/>
                    <a:gd name="connsiteY28" fmla="*/ 1068166 h 1239464"/>
                    <a:gd name="connsiteX29" fmla="*/ 494876 w 749160"/>
                    <a:gd name="connsiteY29" fmla="*/ 1151510 h 1239464"/>
                    <a:gd name="connsiteX30" fmla="*/ 452012 w 749160"/>
                    <a:gd name="connsiteY30" fmla="*/ 1161034 h 1239464"/>
                    <a:gd name="connsiteX31" fmla="*/ 402632 w 749160"/>
                    <a:gd name="connsiteY31" fmla="*/ 1239464 h 1239464"/>
                    <a:gd name="connsiteX32" fmla="*/ 402008 w 749160"/>
                    <a:gd name="connsiteY32" fmla="*/ 1237234 h 1239464"/>
                    <a:gd name="connsiteX33" fmla="*/ 340096 w 749160"/>
                    <a:gd name="connsiteY33" fmla="*/ 1189610 h 1239464"/>
                    <a:gd name="connsiteX34" fmla="*/ 335600 w 749160"/>
                    <a:gd name="connsiteY34" fmla="*/ 865900 h 1239464"/>
                    <a:gd name="connsiteX35" fmla="*/ 368672 w 749160"/>
                    <a:gd name="connsiteY35" fmla="*/ 827658 h 1239464"/>
                    <a:gd name="connsiteX36" fmla="*/ 349620 w 749160"/>
                    <a:gd name="connsiteY36" fmla="*/ 789558 h 1239464"/>
                    <a:gd name="connsiteX37" fmla="*/ 347240 w 749160"/>
                    <a:gd name="connsiteY37" fmla="*/ 749078 h 1239464"/>
                    <a:gd name="connsiteX38" fmla="*/ 299612 w 749160"/>
                    <a:gd name="connsiteY38" fmla="*/ 682402 h 1239464"/>
                    <a:gd name="connsiteX39" fmla="*/ 236876 w 749160"/>
                    <a:gd name="connsiteY39" fmla="*/ 676252 h 1239464"/>
                    <a:gd name="connsiteX40" fmla="*/ 247228 w 749160"/>
                    <a:gd name="connsiteY40" fmla="*/ 534766 h 1239464"/>
                    <a:gd name="connsiteX41" fmla="*/ 209128 w 749160"/>
                    <a:gd name="connsiteY41" fmla="*/ 503810 h 1239464"/>
                    <a:gd name="connsiteX42" fmla="*/ 94828 w 749160"/>
                    <a:gd name="connsiteY42" fmla="*/ 530002 h 1239464"/>
                    <a:gd name="connsiteX43" fmla="*/ 99588 w 749160"/>
                    <a:gd name="connsiteY43" fmla="*/ 484758 h 1239464"/>
                    <a:gd name="connsiteX44" fmla="*/ 49584 w 749160"/>
                    <a:gd name="connsiteY44" fmla="*/ 372842 h 1239464"/>
                    <a:gd name="connsiteX45" fmla="*/ 0 w 749160"/>
                    <a:gd name="connsiteY45" fmla="*/ 346398 h 1239464"/>
                    <a:gd name="connsiteX46" fmla="*/ 74348 w 749160"/>
                    <a:gd name="connsiteY46" fmla="*/ 291878 h 1239464"/>
                    <a:gd name="connsiteX47" fmla="*/ 89588 w 749160"/>
                    <a:gd name="connsiteY47" fmla="*/ 215678 h 1239464"/>
                    <a:gd name="connsiteX48" fmla="*/ 127688 w 749160"/>
                    <a:gd name="connsiteY48" fmla="*/ 154718 h 1239464"/>
                    <a:gd name="connsiteX49" fmla="*/ 165788 w 749160"/>
                    <a:gd name="connsiteY49" fmla="*/ 63278 h 1239464"/>
                    <a:gd name="connsiteX50" fmla="*/ 249608 w 749160"/>
                    <a:gd name="connsiteY50" fmla="*/ 63278 h 1239464"/>
                    <a:gd name="connsiteX51" fmla="*/ 256640 w 749160"/>
                    <a:gd name="connsiteY51" fmla="*/ 0 h 12394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</a:cxnLst>
                  <a:rect l="l" t="t" r="r" b="b"/>
                  <a:pathLst>
                    <a:path w="749160" h="1239464">
                      <a:moveTo>
                        <a:pt x="256640" y="0"/>
                      </a:moveTo>
                      <a:lnTo>
                        <a:pt x="368672" y="70422"/>
                      </a:lnTo>
                      <a:lnTo>
                        <a:pt x="425820" y="70422"/>
                      </a:lnTo>
                      <a:lnTo>
                        <a:pt x="452012" y="106142"/>
                      </a:lnTo>
                      <a:lnTo>
                        <a:pt x="537740" y="108522"/>
                      </a:lnTo>
                      <a:lnTo>
                        <a:pt x="609176" y="58516"/>
                      </a:lnTo>
                      <a:lnTo>
                        <a:pt x="678232" y="132334"/>
                      </a:lnTo>
                      <a:lnTo>
                        <a:pt x="654420" y="170434"/>
                      </a:lnTo>
                      <a:lnTo>
                        <a:pt x="680612" y="222822"/>
                      </a:lnTo>
                      <a:lnTo>
                        <a:pt x="749160" y="238640"/>
                      </a:lnTo>
                      <a:lnTo>
                        <a:pt x="725860" y="308546"/>
                      </a:lnTo>
                      <a:lnTo>
                        <a:pt x="666328" y="315690"/>
                      </a:lnTo>
                      <a:lnTo>
                        <a:pt x="602032" y="289498"/>
                      </a:lnTo>
                      <a:lnTo>
                        <a:pt x="578220" y="351410"/>
                      </a:lnTo>
                      <a:lnTo>
                        <a:pt x="482972" y="353790"/>
                      </a:lnTo>
                      <a:lnTo>
                        <a:pt x="466300" y="396654"/>
                      </a:lnTo>
                      <a:lnTo>
                        <a:pt x="556788" y="444278"/>
                      </a:lnTo>
                      <a:lnTo>
                        <a:pt x="492496" y="491902"/>
                      </a:lnTo>
                      <a:lnTo>
                        <a:pt x="518688" y="518098"/>
                      </a:lnTo>
                      <a:lnTo>
                        <a:pt x="528212" y="603822"/>
                      </a:lnTo>
                      <a:lnTo>
                        <a:pt x="578220" y="658590"/>
                      </a:lnTo>
                      <a:lnTo>
                        <a:pt x="585364" y="744316"/>
                      </a:lnTo>
                      <a:lnTo>
                        <a:pt x="602032" y="758602"/>
                      </a:lnTo>
                      <a:cubicBezTo>
                        <a:pt x="602828" y="782416"/>
                        <a:pt x="603620" y="806228"/>
                        <a:pt x="604412" y="830042"/>
                      </a:cubicBezTo>
                      <a:lnTo>
                        <a:pt x="659184" y="903858"/>
                      </a:lnTo>
                      <a:lnTo>
                        <a:pt x="642516" y="968154"/>
                      </a:lnTo>
                      <a:lnTo>
                        <a:pt x="592508" y="970534"/>
                      </a:lnTo>
                      <a:lnTo>
                        <a:pt x="585364" y="1039590"/>
                      </a:lnTo>
                      <a:lnTo>
                        <a:pt x="521072" y="1068166"/>
                      </a:lnTo>
                      <a:lnTo>
                        <a:pt x="494876" y="1151510"/>
                      </a:lnTo>
                      <a:lnTo>
                        <a:pt x="452012" y="1161034"/>
                      </a:lnTo>
                      <a:lnTo>
                        <a:pt x="402632" y="1239464"/>
                      </a:lnTo>
                      <a:lnTo>
                        <a:pt x="402008" y="1237234"/>
                      </a:lnTo>
                      <a:lnTo>
                        <a:pt x="340096" y="1189610"/>
                      </a:lnTo>
                      <a:lnTo>
                        <a:pt x="335600" y="865900"/>
                      </a:lnTo>
                      <a:lnTo>
                        <a:pt x="368672" y="827658"/>
                      </a:lnTo>
                      <a:lnTo>
                        <a:pt x="349620" y="789558"/>
                      </a:lnTo>
                      <a:lnTo>
                        <a:pt x="347240" y="749078"/>
                      </a:lnTo>
                      <a:lnTo>
                        <a:pt x="299612" y="682402"/>
                      </a:lnTo>
                      <a:lnTo>
                        <a:pt x="236876" y="676252"/>
                      </a:lnTo>
                      <a:lnTo>
                        <a:pt x="247228" y="534766"/>
                      </a:lnTo>
                      <a:lnTo>
                        <a:pt x="209128" y="503810"/>
                      </a:lnTo>
                      <a:lnTo>
                        <a:pt x="94828" y="530002"/>
                      </a:lnTo>
                      <a:lnTo>
                        <a:pt x="99588" y="484758"/>
                      </a:lnTo>
                      <a:lnTo>
                        <a:pt x="49584" y="372842"/>
                      </a:lnTo>
                      <a:lnTo>
                        <a:pt x="0" y="346398"/>
                      </a:lnTo>
                      <a:lnTo>
                        <a:pt x="74348" y="291878"/>
                      </a:lnTo>
                      <a:lnTo>
                        <a:pt x="89588" y="215678"/>
                      </a:lnTo>
                      <a:lnTo>
                        <a:pt x="127688" y="154718"/>
                      </a:lnTo>
                      <a:lnTo>
                        <a:pt x="165788" y="63278"/>
                      </a:lnTo>
                      <a:lnTo>
                        <a:pt x="249608" y="63278"/>
                      </a:lnTo>
                      <a:lnTo>
                        <a:pt x="256640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469" name="フリーフォーム: 図形 468">
                  <a:extLst>
                    <a:ext uri="{FF2B5EF4-FFF2-40B4-BE49-F238E27FC236}">
                      <a16:creationId xmlns:a16="http://schemas.microsoft.com/office/drawing/2014/main" id="{96AE37F5-E80A-42EC-9DFE-C254BA333E2B}"/>
                    </a:ext>
                  </a:extLst>
                </p:cNvPr>
                <p:cNvSpPr/>
                <p:nvPr/>
              </p:nvSpPr>
              <p:spPr>
                <a:xfrm>
                  <a:off x="42874968" y="30130222"/>
                  <a:ext cx="437316" cy="484554"/>
                </a:xfrm>
                <a:custGeom>
                  <a:avLst/>
                  <a:gdLst>
                    <a:gd name="connsiteX0" fmla="*/ 276860 w 437316"/>
                    <a:gd name="connsiteY0" fmla="*/ 0 h 484554"/>
                    <a:gd name="connsiteX1" fmla="*/ 355588 w 437316"/>
                    <a:gd name="connsiteY1" fmla="*/ 114906 h 484554"/>
                    <a:gd name="connsiteX2" fmla="*/ 354244 w 437316"/>
                    <a:gd name="connsiteY2" fmla="*/ 116416 h 484554"/>
                    <a:gd name="connsiteX3" fmla="*/ 320908 w 437316"/>
                    <a:gd name="connsiteY3" fmla="*/ 202142 h 484554"/>
                    <a:gd name="connsiteX4" fmla="*/ 359008 w 437316"/>
                    <a:gd name="connsiteY4" fmla="*/ 235478 h 484554"/>
                    <a:gd name="connsiteX5" fmla="*/ 359008 w 437316"/>
                    <a:gd name="connsiteY5" fmla="*/ 261672 h 484554"/>
                    <a:gd name="connsiteX6" fmla="*/ 380440 w 437316"/>
                    <a:gd name="connsiteY6" fmla="*/ 292628 h 484554"/>
                    <a:gd name="connsiteX7" fmla="*/ 437316 w 437316"/>
                    <a:gd name="connsiteY7" fmla="*/ 294462 h 484554"/>
                    <a:gd name="connsiteX8" fmla="*/ 429492 w 437316"/>
                    <a:gd name="connsiteY8" fmla="*/ 311678 h 484554"/>
                    <a:gd name="connsiteX9" fmla="*/ 307572 w 437316"/>
                    <a:gd name="connsiteY9" fmla="*/ 349778 h 484554"/>
                    <a:gd name="connsiteX10" fmla="*/ 269472 w 437316"/>
                    <a:gd name="connsiteY10" fmla="*/ 403118 h 484554"/>
                    <a:gd name="connsiteX11" fmla="*/ 185652 w 437316"/>
                    <a:gd name="connsiteY11" fmla="*/ 410738 h 484554"/>
                    <a:gd name="connsiteX12" fmla="*/ 155172 w 437316"/>
                    <a:gd name="connsiteY12" fmla="*/ 464078 h 484554"/>
                    <a:gd name="connsiteX13" fmla="*/ 52792 w 437316"/>
                    <a:gd name="connsiteY13" fmla="*/ 484554 h 484554"/>
                    <a:gd name="connsiteX14" fmla="*/ 54208 w 437316"/>
                    <a:gd name="connsiteY14" fmla="*/ 385498 h 484554"/>
                    <a:gd name="connsiteX15" fmla="*/ 1820 w 437316"/>
                    <a:gd name="connsiteY15" fmla="*/ 252146 h 484554"/>
                    <a:gd name="connsiteX16" fmla="*/ 0 w 437316"/>
                    <a:gd name="connsiteY16" fmla="*/ 253426 h 484554"/>
                    <a:gd name="connsiteX17" fmla="*/ 1820 w 437316"/>
                    <a:gd name="connsiteY17" fmla="*/ 245002 h 484554"/>
                    <a:gd name="connsiteX18" fmla="*/ 32776 w 437316"/>
                    <a:gd name="connsiteY18" fmla="*/ 221190 h 484554"/>
                    <a:gd name="connsiteX19" fmla="*/ 132788 w 437316"/>
                    <a:gd name="connsiteY19" fmla="*/ 240242 h 484554"/>
                    <a:gd name="connsiteX20" fmla="*/ 161364 w 437316"/>
                    <a:gd name="connsiteY20" fmla="*/ 216428 h 484554"/>
                    <a:gd name="connsiteX21" fmla="*/ 147076 w 437316"/>
                    <a:gd name="connsiteY21" fmla="*/ 128322 h 484554"/>
                    <a:gd name="connsiteX22" fmla="*/ 178032 w 437316"/>
                    <a:gd name="connsiteY22" fmla="*/ 78316 h 484554"/>
                    <a:gd name="connsiteX23" fmla="*/ 276860 w 437316"/>
                    <a:gd name="connsiteY23" fmla="*/ 0 h 4845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</a:cxnLst>
                  <a:rect l="l" t="t" r="r" b="b"/>
                  <a:pathLst>
                    <a:path w="437316" h="484554">
                      <a:moveTo>
                        <a:pt x="276860" y="0"/>
                      </a:moveTo>
                      <a:lnTo>
                        <a:pt x="355588" y="114906"/>
                      </a:lnTo>
                      <a:lnTo>
                        <a:pt x="354244" y="116416"/>
                      </a:lnTo>
                      <a:lnTo>
                        <a:pt x="320908" y="202142"/>
                      </a:lnTo>
                      <a:lnTo>
                        <a:pt x="359008" y="235478"/>
                      </a:lnTo>
                      <a:lnTo>
                        <a:pt x="359008" y="261672"/>
                      </a:lnTo>
                      <a:lnTo>
                        <a:pt x="380440" y="292628"/>
                      </a:lnTo>
                      <a:lnTo>
                        <a:pt x="437316" y="294462"/>
                      </a:lnTo>
                      <a:lnTo>
                        <a:pt x="429492" y="311678"/>
                      </a:lnTo>
                      <a:lnTo>
                        <a:pt x="307572" y="349778"/>
                      </a:lnTo>
                      <a:lnTo>
                        <a:pt x="269472" y="403118"/>
                      </a:lnTo>
                      <a:lnTo>
                        <a:pt x="185652" y="410738"/>
                      </a:lnTo>
                      <a:lnTo>
                        <a:pt x="155172" y="464078"/>
                      </a:lnTo>
                      <a:lnTo>
                        <a:pt x="52792" y="484554"/>
                      </a:lnTo>
                      <a:lnTo>
                        <a:pt x="54208" y="385498"/>
                      </a:lnTo>
                      <a:lnTo>
                        <a:pt x="1820" y="252146"/>
                      </a:lnTo>
                      <a:lnTo>
                        <a:pt x="0" y="253426"/>
                      </a:lnTo>
                      <a:lnTo>
                        <a:pt x="1820" y="245002"/>
                      </a:lnTo>
                      <a:lnTo>
                        <a:pt x="32776" y="221190"/>
                      </a:lnTo>
                      <a:lnTo>
                        <a:pt x="132788" y="240242"/>
                      </a:lnTo>
                      <a:lnTo>
                        <a:pt x="161364" y="216428"/>
                      </a:lnTo>
                      <a:lnTo>
                        <a:pt x="147076" y="128322"/>
                      </a:lnTo>
                      <a:lnTo>
                        <a:pt x="178032" y="78316"/>
                      </a:lnTo>
                      <a:lnTo>
                        <a:pt x="276860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470" name="フリーフォーム: 図形 469">
                  <a:extLst>
                    <a:ext uri="{FF2B5EF4-FFF2-40B4-BE49-F238E27FC236}">
                      <a16:creationId xmlns:a16="http://schemas.microsoft.com/office/drawing/2014/main" id="{EDDB0FC7-2BD7-4D1E-A699-D4C84297D742}"/>
                    </a:ext>
                  </a:extLst>
                </p:cNvPr>
                <p:cNvSpPr/>
                <p:nvPr/>
              </p:nvSpPr>
              <p:spPr>
                <a:xfrm>
                  <a:off x="43053000" y="29577304"/>
                  <a:ext cx="296216" cy="293356"/>
                </a:xfrm>
                <a:custGeom>
                  <a:avLst/>
                  <a:gdLst>
                    <a:gd name="connsiteX0" fmla="*/ 204848 w 296216"/>
                    <a:gd name="connsiteY0" fmla="*/ 0 h 293356"/>
                    <a:gd name="connsiteX1" fmla="*/ 207168 w 296216"/>
                    <a:gd name="connsiteY1" fmla="*/ 7346 h 293356"/>
                    <a:gd name="connsiteX2" fmla="*/ 273844 w 296216"/>
                    <a:gd name="connsiteY2" fmla="*/ 12108 h 293356"/>
                    <a:gd name="connsiteX3" fmla="*/ 296216 w 296216"/>
                    <a:gd name="connsiteY3" fmla="*/ 31038 h 293356"/>
                    <a:gd name="connsiteX4" fmla="*/ 280988 w 296216"/>
                    <a:gd name="connsiteY4" fmla="*/ 71640 h 293356"/>
                    <a:gd name="connsiteX5" fmla="*/ 292896 w 296216"/>
                    <a:gd name="connsiteY5" fmla="*/ 88308 h 293356"/>
                    <a:gd name="connsiteX6" fmla="*/ 283368 w 296216"/>
                    <a:gd name="connsiteY6" fmla="*/ 112120 h 293356"/>
                    <a:gd name="connsiteX7" fmla="*/ 271296 w 296216"/>
                    <a:gd name="connsiteY7" fmla="*/ 180532 h 293356"/>
                    <a:gd name="connsiteX8" fmla="*/ 173832 w 296216"/>
                    <a:gd name="connsiteY8" fmla="*/ 174034 h 293356"/>
                    <a:gd name="connsiteX9" fmla="*/ 116680 w 296216"/>
                    <a:gd name="connsiteY9" fmla="*/ 214516 h 293356"/>
                    <a:gd name="connsiteX10" fmla="*/ 116680 w 296216"/>
                    <a:gd name="connsiteY10" fmla="*/ 262140 h 293356"/>
                    <a:gd name="connsiteX11" fmla="*/ 72612 w 296216"/>
                    <a:gd name="connsiteY11" fmla="*/ 293356 h 293356"/>
                    <a:gd name="connsiteX12" fmla="*/ 0 w 296216"/>
                    <a:gd name="connsiteY12" fmla="*/ 290716 h 293356"/>
                    <a:gd name="connsiteX13" fmla="*/ 0 w 296216"/>
                    <a:gd name="connsiteY13" fmla="*/ 212134 h 293356"/>
                    <a:gd name="connsiteX14" fmla="*/ 59532 w 296216"/>
                    <a:gd name="connsiteY14" fmla="*/ 116884 h 293356"/>
                    <a:gd name="connsiteX15" fmla="*/ 159544 w 296216"/>
                    <a:gd name="connsiteY15" fmla="*/ 97834 h 293356"/>
                    <a:gd name="connsiteX16" fmla="*/ 142876 w 296216"/>
                    <a:gd name="connsiteY16" fmla="*/ 45446 h 293356"/>
                    <a:gd name="connsiteX17" fmla="*/ 204848 w 296216"/>
                    <a:gd name="connsiteY17" fmla="*/ 0 h 2933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296216" h="293356">
                      <a:moveTo>
                        <a:pt x="204848" y="0"/>
                      </a:moveTo>
                      <a:lnTo>
                        <a:pt x="207168" y="7346"/>
                      </a:lnTo>
                      <a:lnTo>
                        <a:pt x="273844" y="12108"/>
                      </a:lnTo>
                      <a:lnTo>
                        <a:pt x="296216" y="31038"/>
                      </a:lnTo>
                      <a:lnTo>
                        <a:pt x="280988" y="71640"/>
                      </a:lnTo>
                      <a:lnTo>
                        <a:pt x="292896" y="88308"/>
                      </a:lnTo>
                      <a:lnTo>
                        <a:pt x="283368" y="112120"/>
                      </a:lnTo>
                      <a:lnTo>
                        <a:pt x="271296" y="180532"/>
                      </a:lnTo>
                      <a:lnTo>
                        <a:pt x="173832" y="174034"/>
                      </a:lnTo>
                      <a:lnTo>
                        <a:pt x="116680" y="214516"/>
                      </a:lnTo>
                      <a:lnTo>
                        <a:pt x="116680" y="262140"/>
                      </a:lnTo>
                      <a:lnTo>
                        <a:pt x="72612" y="293356"/>
                      </a:lnTo>
                      <a:lnTo>
                        <a:pt x="0" y="290716"/>
                      </a:lnTo>
                      <a:lnTo>
                        <a:pt x="0" y="212134"/>
                      </a:lnTo>
                      <a:lnTo>
                        <a:pt x="59532" y="116884"/>
                      </a:lnTo>
                      <a:lnTo>
                        <a:pt x="159544" y="97834"/>
                      </a:lnTo>
                      <a:lnTo>
                        <a:pt x="142876" y="45446"/>
                      </a:lnTo>
                      <a:lnTo>
                        <a:pt x="204848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471" name="フリーフォーム: 図形 470">
                  <a:extLst>
                    <a:ext uri="{FF2B5EF4-FFF2-40B4-BE49-F238E27FC236}">
                      <a16:creationId xmlns:a16="http://schemas.microsoft.com/office/drawing/2014/main" id="{5F77301E-1D34-4A87-B89E-241C4B32BA62}"/>
                    </a:ext>
                  </a:extLst>
                </p:cNvPr>
                <p:cNvSpPr/>
                <p:nvPr/>
              </p:nvSpPr>
              <p:spPr>
                <a:xfrm>
                  <a:off x="42774392" y="29220320"/>
                  <a:ext cx="307184" cy="344786"/>
                </a:xfrm>
                <a:custGeom>
                  <a:avLst/>
                  <a:gdLst>
                    <a:gd name="connsiteX0" fmla="*/ 135732 w 307184"/>
                    <a:gd name="connsiteY0" fmla="*/ 0 h 344786"/>
                    <a:gd name="connsiteX1" fmla="*/ 200028 w 307184"/>
                    <a:gd name="connsiteY1" fmla="*/ 26192 h 344786"/>
                    <a:gd name="connsiteX2" fmla="*/ 254500 w 307184"/>
                    <a:gd name="connsiteY2" fmla="*/ 19656 h 344786"/>
                    <a:gd name="connsiteX3" fmla="*/ 262732 w 307184"/>
                    <a:gd name="connsiteY3" fmla="*/ 69056 h 344786"/>
                    <a:gd name="connsiteX4" fmla="*/ 246856 w 307184"/>
                    <a:gd name="connsiteY4" fmla="*/ 126204 h 344786"/>
                    <a:gd name="connsiteX5" fmla="*/ 250032 w 307184"/>
                    <a:gd name="connsiteY5" fmla="*/ 170656 h 344786"/>
                    <a:gd name="connsiteX6" fmla="*/ 307184 w 307184"/>
                    <a:gd name="connsiteY6" fmla="*/ 218280 h 344786"/>
                    <a:gd name="connsiteX7" fmla="*/ 240508 w 307184"/>
                    <a:gd name="connsiteY7" fmla="*/ 234156 h 344786"/>
                    <a:gd name="connsiteX8" fmla="*/ 211932 w 307184"/>
                    <a:gd name="connsiteY8" fmla="*/ 269080 h 344786"/>
                    <a:gd name="connsiteX9" fmla="*/ 177008 w 307184"/>
                    <a:gd name="connsiteY9" fmla="*/ 269080 h 344786"/>
                    <a:gd name="connsiteX10" fmla="*/ 151608 w 307184"/>
                    <a:gd name="connsiteY10" fmla="*/ 323056 h 344786"/>
                    <a:gd name="connsiteX11" fmla="*/ 107160 w 307184"/>
                    <a:gd name="connsiteY11" fmla="*/ 326230 h 344786"/>
                    <a:gd name="connsiteX12" fmla="*/ 89728 w 307184"/>
                    <a:gd name="connsiteY12" fmla="*/ 344786 h 344786"/>
                    <a:gd name="connsiteX13" fmla="*/ 61912 w 307184"/>
                    <a:gd name="connsiteY13" fmla="*/ 314324 h 344786"/>
                    <a:gd name="connsiteX14" fmla="*/ 52388 w 307184"/>
                    <a:gd name="connsiteY14" fmla="*/ 228600 h 344786"/>
                    <a:gd name="connsiteX15" fmla="*/ 26196 w 307184"/>
                    <a:gd name="connsiteY15" fmla="*/ 202404 h 344786"/>
                    <a:gd name="connsiteX16" fmla="*/ 90488 w 307184"/>
                    <a:gd name="connsiteY16" fmla="*/ 154780 h 344786"/>
                    <a:gd name="connsiteX17" fmla="*/ 0 w 307184"/>
                    <a:gd name="connsiteY17" fmla="*/ 107156 h 344786"/>
                    <a:gd name="connsiteX18" fmla="*/ 16672 w 307184"/>
                    <a:gd name="connsiteY18" fmla="*/ 64292 h 344786"/>
                    <a:gd name="connsiteX19" fmla="*/ 111920 w 307184"/>
                    <a:gd name="connsiteY19" fmla="*/ 61912 h 344786"/>
                    <a:gd name="connsiteX20" fmla="*/ 135732 w 307184"/>
                    <a:gd name="connsiteY20" fmla="*/ 0 h 3447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307184" h="344786">
                      <a:moveTo>
                        <a:pt x="135732" y="0"/>
                      </a:moveTo>
                      <a:lnTo>
                        <a:pt x="200028" y="26192"/>
                      </a:lnTo>
                      <a:lnTo>
                        <a:pt x="254500" y="19656"/>
                      </a:lnTo>
                      <a:lnTo>
                        <a:pt x="262732" y="69056"/>
                      </a:lnTo>
                      <a:lnTo>
                        <a:pt x="246856" y="126204"/>
                      </a:lnTo>
                      <a:lnTo>
                        <a:pt x="250032" y="170656"/>
                      </a:lnTo>
                      <a:lnTo>
                        <a:pt x="307184" y="218280"/>
                      </a:lnTo>
                      <a:lnTo>
                        <a:pt x="240508" y="234156"/>
                      </a:lnTo>
                      <a:lnTo>
                        <a:pt x="211932" y="269080"/>
                      </a:lnTo>
                      <a:lnTo>
                        <a:pt x="177008" y="269080"/>
                      </a:lnTo>
                      <a:lnTo>
                        <a:pt x="151608" y="323056"/>
                      </a:lnTo>
                      <a:lnTo>
                        <a:pt x="107160" y="326230"/>
                      </a:lnTo>
                      <a:lnTo>
                        <a:pt x="89728" y="344786"/>
                      </a:lnTo>
                      <a:lnTo>
                        <a:pt x="61912" y="314324"/>
                      </a:lnTo>
                      <a:lnTo>
                        <a:pt x="52388" y="228600"/>
                      </a:lnTo>
                      <a:lnTo>
                        <a:pt x="26196" y="202404"/>
                      </a:lnTo>
                      <a:lnTo>
                        <a:pt x="90488" y="154780"/>
                      </a:lnTo>
                      <a:lnTo>
                        <a:pt x="0" y="107156"/>
                      </a:lnTo>
                      <a:lnTo>
                        <a:pt x="16672" y="64292"/>
                      </a:lnTo>
                      <a:lnTo>
                        <a:pt x="111920" y="61912"/>
                      </a:lnTo>
                      <a:lnTo>
                        <a:pt x="135732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472" name="フリーフォーム: 図形 471">
                  <a:extLst>
                    <a:ext uri="{FF2B5EF4-FFF2-40B4-BE49-F238E27FC236}">
                      <a16:creationId xmlns:a16="http://schemas.microsoft.com/office/drawing/2014/main" id="{4E9C57B3-BE4A-4EB4-B915-C97553257192}"/>
                    </a:ext>
                  </a:extLst>
                </p:cNvPr>
                <p:cNvSpPr/>
                <p:nvPr/>
              </p:nvSpPr>
              <p:spPr>
                <a:xfrm>
                  <a:off x="43021248" y="29158406"/>
                  <a:ext cx="434936" cy="466600"/>
                </a:xfrm>
                <a:custGeom>
                  <a:avLst/>
                  <a:gdLst>
                    <a:gd name="connsiteX0" fmla="*/ 248448 w 434936"/>
                    <a:gd name="connsiteY0" fmla="*/ 0 h 466600"/>
                    <a:gd name="connsiteX1" fmla="*/ 262732 w 434936"/>
                    <a:gd name="connsiteY1" fmla="*/ 40482 h 466600"/>
                    <a:gd name="connsiteX2" fmla="*/ 307976 w 434936"/>
                    <a:gd name="connsiteY2" fmla="*/ 59532 h 466600"/>
                    <a:gd name="connsiteX3" fmla="*/ 338932 w 434936"/>
                    <a:gd name="connsiteY3" fmla="*/ 40482 h 466600"/>
                    <a:gd name="connsiteX4" fmla="*/ 422276 w 434936"/>
                    <a:gd name="connsiteY4" fmla="*/ 45244 h 466600"/>
                    <a:gd name="connsiteX5" fmla="*/ 427040 w 434936"/>
                    <a:gd name="connsiteY5" fmla="*/ 107158 h 466600"/>
                    <a:gd name="connsiteX6" fmla="*/ 434936 w 434936"/>
                    <a:gd name="connsiteY6" fmla="*/ 106942 h 466600"/>
                    <a:gd name="connsiteX7" fmla="*/ 431800 w 434936"/>
                    <a:gd name="connsiteY7" fmla="*/ 121444 h 466600"/>
                    <a:gd name="connsiteX8" fmla="*/ 412752 w 434936"/>
                    <a:gd name="connsiteY8" fmla="*/ 147638 h 466600"/>
                    <a:gd name="connsiteX9" fmla="*/ 355600 w 434936"/>
                    <a:gd name="connsiteY9" fmla="*/ 147638 h 466600"/>
                    <a:gd name="connsiteX10" fmla="*/ 312740 w 434936"/>
                    <a:gd name="connsiteY10" fmla="*/ 211932 h 466600"/>
                    <a:gd name="connsiteX11" fmla="*/ 315120 w 434936"/>
                    <a:gd name="connsiteY11" fmla="*/ 250032 h 466600"/>
                    <a:gd name="connsiteX12" fmla="*/ 318060 w 434936"/>
                    <a:gd name="connsiteY12" fmla="*/ 278256 h 466600"/>
                    <a:gd name="connsiteX13" fmla="*/ 253208 w 434936"/>
                    <a:gd name="connsiteY13" fmla="*/ 309562 h 466600"/>
                    <a:gd name="connsiteX14" fmla="*/ 250828 w 434936"/>
                    <a:gd name="connsiteY14" fmla="*/ 357188 h 466600"/>
                    <a:gd name="connsiteX15" fmla="*/ 224632 w 434936"/>
                    <a:gd name="connsiteY15" fmla="*/ 381000 h 466600"/>
                    <a:gd name="connsiteX16" fmla="*/ 236600 w 434936"/>
                    <a:gd name="connsiteY16" fmla="*/ 418898 h 466600"/>
                    <a:gd name="connsiteX17" fmla="*/ 174628 w 434936"/>
                    <a:gd name="connsiteY17" fmla="*/ 464344 h 466600"/>
                    <a:gd name="connsiteX18" fmla="*/ 175344 w 434936"/>
                    <a:gd name="connsiteY18" fmla="*/ 466600 h 466600"/>
                    <a:gd name="connsiteX19" fmla="*/ 104776 w 434936"/>
                    <a:gd name="connsiteY19" fmla="*/ 457994 h 466600"/>
                    <a:gd name="connsiteX20" fmla="*/ 95252 w 434936"/>
                    <a:gd name="connsiteY20" fmla="*/ 391318 h 466600"/>
                    <a:gd name="connsiteX21" fmla="*/ 66676 w 434936"/>
                    <a:gd name="connsiteY21" fmla="*/ 410370 h 466600"/>
                    <a:gd name="connsiteX22" fmla="*/ 19052 w 434936"/>
                    <a:gd name="connsiteY22" fmla="*/ 384970 h 466600"/>
                    <a:gd name="connsiteX23" fmla="*/ 50800 w 434936"/>
                    <a:gd name="connsiteY23" fmla="*/ 350044 h 466600"/>
                    <a:gd name="connsiteX24" fmla="*/ 60328 w 434936"/>
                    <a:gd name="connsiteY24" fmla="*/ 283370 h 466600"/>
                    <a:gd name="connsiteX25" fmla="*/ 54648 w 434936"/>
                    <a:gd name="connsiteY25" fmla="*/ 281546 h 466600"/>
                    <a:gd name="connsiteX26" fmla="*/ 60328 w 434936"/>
                    <a:gd name="connsiteY26" fmla="*/ 280194 h 466600"/>
                    <a:gd name="connsiteX27" fmla="*/ 3176 w 434936"/>
                    <a:gd name="connsiteY27" fmla="*/ 232570 h 466600"/>
                    <a:gd name="connsiteX28" fmla="*/ 0 w 434936"/>
                    <a:gd name="connsiteY28" fmla="*/ 188118 h 466600"/>
                    <a:gd name="connsiteX29" fmla="*/ 15876 w 434936"/>
                    <a:gd name="connsiteY29" fmla="*/ 130970 h 466600"/>
                    <a:gd name="connsiteX30" fmla="*/ 7644 w 434936"/>
                    <a:gd name="connsiteY30" fmla="*/ 81570 h 466600"/>
                    <a:gd name="connsiteX31" fmla="*/ 12704 w 434936"/>
                    <a:gd name="connsiteY31" fmla="*/ 80962 h 466600"/>
                    <a:gd name="connsiteX32" fmla="*/ 36004 w 434936"/>
                    <a:gd name="connsiteY32" fmla="*/ 11056 h 466600"/>
                    <a:gd name="connsiteX33" fmla="*/ 60328 w 434936"/>
                    <a:gd name="connsiteY33" fmla="*/ 16670 h 466600"/>
                    <a:gd name="connsiteX34" fmla="*/ 105336 w 434936"/>
                    <a:gd name="connsiteY34" fmla="*/ 6440 h 466600"/>
                    <a:gd name="connsiteX35" fmla="*/ 105572 w 434936"/>
                    <a:gd name="connsiteY35" fmla="*/ 7144 h 466600"/>
                    <a:gd name="connsiteX36" fmla="*/ 248448 w 434936"/>
                    <a:gd name="connsiteY36" fmla="*/ 0 h 4666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</a:cxnLst>
                  <a:rect l="l" t="t" r="r" b="b"/>
                  <a:pathLst>
                    <a:path w="434936" h="466600">
                      <a:moveTo>
                        <a:pt x="248448" y="0"/>
                      </a:moveTo>
                      <a:lnTo>
                        <a:pt x="262732" y="40482"/>
                      </a:lnTo>
                      <a:lnTo>
                        <a:pt x="307976" y="59532"/>
                      </a:lnTo>
                      <a:lnTo>
                        <a:pt x="338932" y="40482"/>
                      </a:lnTo>
                      <a:lnTo>
                        <a:pt x="422276" y="45244"/>
                      </a:lnTo>
                      <a:lnTo>
                        <a:pt x="427040" y="107158"/>
                      </a:lnTo>
                      <a:lnTo>
                        <a:pt x="434936" y="106942"/>
                      </a:lnTo>
                      <a:lnTo>
                        <a:pt x="431800" y="121444"/>
                      </a:lnTo>
                      <a:lnTo>
                        <a:pt x="412752" y="147638"/>
                      </a:lnTo>
                      <a:lnTo>
                        <a:pt x="355600" y="147638"/>
                      </a:lnTo>
                      <a:lnTo>
                        <a:pt x="312740" y="211932"/>
                      </a:lnTo>
                      <a:lnTo>
                        <a:pt x="315120" y="250032"/>
                      </a:lnTo>
                      <a:lnTo>
                        <a:pt x="318060" y="278256"/>
                      </a:lnTo>
                      <a:lnTo>
                        <a:pt x="253208" y="309562"/>
                      </a:lnTo>
                      <a:lnTo>
                        <a:pt x="250828" y="357188"/>
                      </a:lnTo>
                      <a:lnTo>
                        <a:pt x="224632" y="381000"/>
                      </a:lnTo>
                      <a:lnTo>
                        <a:pt x="236600" y="418898"/>
                      </a:lnTo>
                      <a:lnTo>
                        <a:pt x="174628" y="464344"/>
                      </a:lnTo>
                      <a:lnTo>
                        <a:pt x="175344" y="466600"/>
                      </a:lnTo>
                      <a:lnTo>
                        <a:pt x="104776" y="457994"/>
                      </a:lnTo>
                      <a:lnTo>
                        <a:pt x="95252" y="391318"/>
                      </a:lnTo>
                      <a:lnTo>
                        <a:pt x="66676" y="410370"/>
                      </a:lnTo>
                      <a:lnTo>
                        <a:pt x="19052" y="384970"/>
                      </a:lnTo>
                      <a:lnTo>
                        <a:pt x="50800" y="350044"/>
                      </a:lnTo>
                      <a:lnTo>
                        <a:pt x="60328" y="283370"/>
                      </a:lnTo>
                      <a:lnTo>
                        <a:pt x="54648" y="281546"/>
                      </a:lnTo>
                      <a:lnTo>
                        <a:pt x="60328" y="280194"/>
                      </a:lnTo>
                      <a:lnTo>
                        <a:pt x="3176" y="232570"/>
                      </a:lnTo>
                      <a:lnTo>
                        <a:pt x="0" y="188118"/>
                      </a:lnTo>
                      <a:lnTo>
                        <a:pt x="15876" y="130970"/>
                      </a:lnTo>
                      <a:lnTo>
                        <a:pt x="7644" y="81570"/>
                      </a:lnTo>
                      <a:lnTo>
                        <a:pt x="12704" y="80962"/>
                      </a:lnTo>
                      <a:lnTo>
                        <a:pt x="36004" y="11056"/>
                      </a:lnTo>
                      <a:lnTo>
                        <a:pt x="60328" y="16670"/>
                      </a:lnTo>
                      <a:lnTo>
                        <a:pt x="105336" y="6440"/>
                      </a:lnTo>
                      <a:lnTo>
                        <a:pt x="105572" y="7144"/>
                      </a:lnTo>
                      <a:lnTo>
                        <a:pt x="248448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473" name="フリーフォーム: 図形 472">
                  <a:extLst>
                    <a:ext uri="{FF2B5EF4-FFF2-40B4-BE49-F238E27FC236}">
                      <a16:creationId xmlns:a16="http://schemas.microsoft.com/office/drawing/2014/main" id="{0C2EF8BD-6569-4B42-B8DF-5F52BF728F95}"/>
                    </a:ext>
                  </a:extLst>
                </p:cNvPr>
                <p:cNvSpPr/>
                <p:nvPr/>
              </p:nvSpPr>
              <p:spPr>
                <a:xfrm>
                  <a:off x="42700576" y="29836660"/>
                  <a:ext cx="451252" cy="590952"/>
                </a:xfrm>
                <a:custGeom>
                  <a:avLst/>
                  <a:gdLst>
                    <a:gd name="connsiteX0" fmla="*/ 352424 w 451252"/>
                    <a:gd name="connsiteY0" fmla="*/ 0 h 590952"/>
                    <a:gd name="connsiteX1" fmla="*/ 352424 w 451252"/>
                    <a:gd name="connsiteY1" fmla="*/ 31360 h 590952"/>
                    <a:gd name="connsiteX2" fmla="*/ 425036 w 451252"/>
                    <a:gd name="connsiteY2" fmla="*/ 34000 h 590952"/>
                    <a:gd name="connsiteX3" fmla="*/ 411956 w 451252"/>
                    <a:gd name="connsiteY3" fmla="*/ 43264 h 590952"/>
                    <a:gd name="connsiteX4" fmla="*/ 404812 w 451252"/>
                    <a:gd name="connsiteY4" fmla="*/ 126608 h 590952"/>
                    <a:gd name="connsiteX5" fmla="*/ 357188 w 451252"/>
                    <a:gd name="connsiteY5" fmla="*/ 171852 h 590952"/>
                    <a:gd name="connsiteX6" fmla="*/ 378616 w 451252"/>
                    <a:gd name="connsiteY6" fmla="*/ 207572 h 590952"/>
                    <a:gd name="connsiteX7" fmla="*/ 421480 w 451252"/>
                    <a:gd name="connsiteY7" fmla="*/ 212334 h 590952"/>
                    <a:gd name="connsiteX8" fmla="*/ 442912 w 451252"/>
                    <a:gd name="connsiteY8" fmla="*/ 281390 h 590952"/>
                    <a:gd name="connsiteX9" fmla="*/ 451252 w 451252"/>
                    <a:gd name="connsiteY9" fmla="*/ 293562 h 590952"/>
                    <a:gd name="connsiteX10" fmla="*/ 352424 w 451252"/>
                    <a:gd name="connsiteY10" fmla="*/ 371878 h 590952"/>
                    <a:gd name="connsiteX11" fmla="*/ 321468 w 451252"/>
                    <a:gd name="connsiteY11" fmla="*/ 421884 h 590952"/>
                    <a:gd name="connsiteX12" fmla="*/ 335756 w 451252"/>
                    <a:gd name="connsiteY12" fmla="*/ 509990 h 590952"/>
                    <a:gd name="connsiteX13" fmla="*/ 307180 w 451252"/>
                    <a:gd name="connsiteY13" fmla="*/ 533804 h 590952"/>
                    <a:gd name="connsiteX14" fmla="*/ 207168 w 451252"/>
                    <a:gd name="connsiteY14" fmla="*/ 514752 h 590952"/>
                    <a:gd name="connsiteX15" fmla="*/ 176212 w 451252"/>
                    <a:gd name="connsiteY15" fmla="*/ 538564 h 590952"/>
                    <a:gd name="connsiteX16" fmla="*/ 174392 w 451252"/>
                    <a:gd name="connsiteY16" fmla="*/ 546988 h 590952"/>
                    <a:gd name="connsiteX17" fmla="*/ 111920 w 451252"/>
                    <a:gd name="connsiteY17" fmla="*/ 590952 h 590952"/>
                    <a:gd name="connsiteX18" fmla="*/ 21432 w 451252"/>
                    <a:gd name="connsiteY18" fmla="*/ 498084 h 590952"/>
                    <a:gd name="connsiteX19" fmla="*/ 0 w 451252"/>
                    <a:gd name="connsiteY19" fmla="*/ 498084 h 590952"/>
                    <a:gd name="connsiteX20" fmla="*/ 54768 w 451252"/>
                    <a:gd name="connsiteY20" fmla="*/ 493320 h 590952"/>
                    <a:gd name="connsiteX21" fmla="*/ 10148 w 451252"/>
                    <a:gd name="connsiteY21" fmla="*/ 333626 h 590952"/>
                    <a:gd name="connsiteX22" fmla="*/ 59528 w 451252"/>
                    <a:gd name="connsiteY22" fmla="*/ 255196 h 590952"/>
                    <a:gd name="connsiteX23" fmla="*/ 102392 w 451252"/>
                    <a:gd name="connsiteY23" fmla="*/ 245672 h 590952"/>
                    <a:gd name="connsiteX24" fmla="*/ 128588 w 451252"/>
                    <a:gd name="connsiteY24" fmla="*/ 162328 h 590952"/>
                    <a:gd name="connsiteX25" fmla="*/ 192880 w 451252"/>
                    <a:gd name="connsiteY25" fmla="*/ 133752 h 590952"/>
                    <a:gd name="connsiteX26" fmla="*/ 200024 w 451252"/>
                    <a:gd name="connsiteY26" fmla="*/ 64696 h 590952"/>
                    <a:gd name="connsiteX27" fmla="*/ 250032 w 451252"/>
                    <a:gd name="connsiteY27" fmla="*/ 62316 h 590952"/>
                    <a:gd name="connsiteX28" fmla="*/ 264540 w 451252"/>
                    <a:gd name="connsiteY28" fmla="*/ 6354 h 590952"/>
                    <a:gd name="connsiteX29" fmla="*/ 352424 w 451252"/>
                    <a:gd name="connsiteY29" fmla="*/ 0 h 5909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</a:cxnLst>
                  <a:rect l="l" t="t" r="r" b="b"/>
                  <a:pathLst>
                    <a:path w="451252" h="590952">
                      <a:moveTo>
                        <a:pt x="352424" y="0"/>
                      </a:moveTo>
                      <a:lnTo>
                        <a:pt x="352424" y="31360"/>
                      </a:lnTo>
                      <a:lnTo>
                        <a:pt x="425036" y="34000"/>
                      </a:lnTo>
                      <a:lnTo>
                        <a:pt x="411956" y="43264"/>
                      </a:lnTo>
                      <a:lnTo>
                        <a:pt x="404812" y="126608"/>
                      </a:lnTo>
                      <a:lnTo>
                        <a:pt x="357188" y="171852"/>
                      </a:lnTo>
                      <a:lnTo>
                        <a:pt x="378616" y="207572"/>
                      </a:lnTo>
                      <a:lnTo>
                        <a:pt x="421480" y="212334"/>
                      </a:lnTo>
                      <a:lnTo>
                        <a:pt x="442912" y="281390"/>
                      </a:lnTo>
                      <a:lnTo>
                        <a:pt x="451252" y="293562"/>
                      </a:lnTo>
                      <a:lnTo>
                        <a:pt x="352424" y="371878"/>
                      </a:lnTo>
                      <a:lnTo>
                        <a:pt x="321468" y="421884"/>
                      </a:lnTo>
                      <a:lnTo>
                        <a:pt x="335756" y="509990"/>
                      </a:lnTo>
                      <a:lnTo>
                        <a:pt x="307180" y="533804"/>
                      </a:lnTo>
                      <a:lnTo>
                        <a:pt x="207168" y="514752"/>
                      </a:lnTo>
                      <a:lnTo>
                        <a:pt x="176212" y="538564"/>
                      </a:lnTo>
                      <a:lnTo>
                        <a:pt x="174392" y="546988"/>
                      </a:lnTo>
                      <a:lnTo>
                        <a:pt x="111920" y="590952"/>
                      </a:lnTo>
                      <a:lnTo>
                        <a:pt x="21432" y="498084"/>
                      </a:lnTo>
                      <a:lnTo>
                        <a:pt x="0" y="498084"/>
                      </a:lnTo>
                      <a:lnTo>
                        <a:pt x="54768" y="493320"/>
                      </a:lnTo>
                      <a:lnTo>
                        <a:pt x="10148" y="333626"/>
                      </a:lnTo>
                      <a:lnTo>
                        <a:pt x="59528" y="255196"/>
                      </a:lnTo>
                      <a:lnTo>
                        <a:pt x="102392" y="245672"/>
                      </a:lnTo>
                      <a:lnTo>
                        <a:pt x="128588" y="162328"/>
                      </a:lnTo>
                      <a:lnTo>
                        <a:pt x="192880" y="133752"/>
                      </a:lnTo>
                      <a:lnTo>
                        <a:pt x="200024" y="64696"/>
                      </a:lnTo>
                      <a:lnTo>
                        <a:pt x="250032" y="62316"/>
                      </a:lnTo>
                      <a:lnTo>
                        <a:pt x="264540" y="6354"/>
                      </a:lnTo>
                      <a:lnTo>
                        <a:pt x="352424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474" name="フリーフォーム: 図形 473">
                  <a:extLst>
                    <a:ext uri="{FF2B5EF4-FFF2-40B4-BE49-F238E27FC236}">
                      <a16:creationId xmlns:a16="http://schemas.microsoft.com/office/drawing/2014/main" id="{C24DE17A-0DF3-406B-8222-FBB60DF931E9}"/>
                    </a:ext>
                  </a:extLst>
                </p:cNvPr>
                <p:cNvSpPr/>
                <p:nvPr/>
              </p:nvSpPr>
              <p:spPr>
                <a:xfrm>
                  <a:off x="42864120" y="29439952"/>
                  <a:ext cx="348424" cy="403062"/>
                </a:xfrm>
                <a:custGeom>
                  <a:avLst/>
                  <a:gdLst>
                    <a:gd name="connsiteX0" fmla="*/ 211776 w 348424"/>
                    <a:gd name="connsiteY0" fmla="*/ 0 h 403062"/>
                    <a:gd name="connsiteX1" fmla="*/ 217456 w 348424"/>
                    <a:gd name="connsiteY1" fmla="*/ 1824 h 403062"/>
                    <a:gd name="connsiteX2" fmla="*/ 207928 w 348424"/>
                    <a:gd name="connsiteY2" fmla="*/ 68498 h 403062"/>
                    <a:gd name="connsiteX3" fmla="*/ 176180 w 348424"/>
                    <a:gd name="connsiteY3" fmla="*/ 103424 h 403062"/>
                    <a:gd name="connsiteX4" fmla="*/ 223804 w 348424"/>
                    <a:gd name="connsiteY4" fmla="*/ 128824 h 403062"/>
                    <a:gd name="connsiteX5" fmla="*/ 252380 w 348424"/>
                    <a:gd name="connsiteY5" fmla="*/ 109772 h 403062"/>
                    <a:gd name="connsiteX6" fmla="*/ 261904 w 348424"/>
                    <a:gd name="connsiteY6" fmla="*/ 176448 h 403062"/>
                    <a:gd name="connsiteX7" fmla="*/ 332472 w 348424"/>
                    <a:gd name="connsiteY7" fmla="*/ 185054 h 403062"/>
                    <a:gd name="connsiteX8" fmla="*/ 348424 w 348424"/>
                    <a:gd name="connsiteY8" fmla="*/ 235186 h 403062"/>
                    <a:gd name="connsiteX9" fmla="*/ 248412 w 348424"/>
                    <a:gd name="connsiteY9" fmla="*/ 254236 h 403062"/>
                    <a:gd name="connsiteX10" fmla="*/ 188880 w 348424"/>
                    <a:gd name="connsiteY10" fmla="*/ 349486 h 403062"/>
                    <a:gd name="connsiteX11" fmla="*/ 188880 w 348424"/>
                    <a:gd name="connsiteY11" fmla="*/ 396708 h 403062"/>
                    <a:gd name="connsiteX12" fmla="*/ 100996 w 348424"/>
                    <a:gd name="connsiteY12" fmla="*/ 403062 h 403062"/>
                    <a:gd name="connsiteX13" fmla="*/ 103156 w 348424"/>
                    <a:gd name="connsiteY13" fmla="*/ 394728 h 403062"/>
                    <a:gd name="connsiteX14" fmla="*/ 48384 w 348424"/>
                    <a:gd name="connsiteY14" fmla="*/ 320912 h 403062"/>
                    <a:gd name="connsiteX15" fmla="*/ 46004 w 348424"/>
                    <a:gd name="connsiteY15" fmla="*/ 249472 h 403062"/>
                    <a:gd name="connsiteX16" fmla="*/ 29336 w 348424"/>
                    <a:gd name="connsiteY16" fmla="*/ 235186 h 403062"/>
                    <a:gd name="connsiteX17" fmla="*/ 22192 w 348424"/>
                    <a:gd name="connsiteY17" fmla="*/ 149460 h 403062"/>
                    <a:gd name="connsiteX18" fmla="*/ 0 w 348424"/>
                    <a:gd name="connsiteY18" fmla="*/ 125154 h 403062"/>
                    <a:gd name="connsiteX19" fmla="*/ 17432 w 348424"/>
                    <a:gd name="connsiteY19" fmla="*/ 106598 h 403062"/>
                    <a:gd name="connsiteX20" fmla="*/ 61880 w 348424"/>
                    <a:gd name="connsiteY20" fmla="*/ 103424 h 403062"/>
                    <a:gd name="connsiteX21" fmla="*/ 87280 w 348424"/>
                    <a:gd name="connsiteY21" fmla="*/ 49448 h 403062"/>
                    <a:gd name="connsiteX22" fmla="*/ 122204 w 348424"/>
                    <a:gd name="connsiteY22" fmla="*/ 49448 h 403062"/>
                    <a:gd name="connsiteX23" fmla="*/ 150780 w 348424"/>
                    <a:gd name="connsiteY23" fmla="*/ 14524 h 403062"/>
                    <a:gd name="connsiteX24" fmla="*/ 211776 w 348424"/>
                    <a:gd name="connsiteY24" fmla="*/ 0 h 4030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348424" h="403062">
                      <a:moveTo>
                        <a:pt x="211776" y="0"/>
                      </a:moveTo>
                      <a:lnTo>
                        <a:pt x="217456" y="1824"/>
                      </a:lnTo>
                      <a:lnTo>
                        <a:pt x="207928" y="68498"/>
                      </a:lnTo>
                      <a:lnTo>
                        <a:pt x="176180" y="103424"/>
                      </a:lnTo>
                      <a:lnTo>
                        <a:pt x="223804" y="128824"/>
                      </a:lnTo>
                      <a:lnTo>
                        <a:pt x="252380" y="109772"/>
                      </a:lnTo>
                      <a:lnTo>
                        <a:pt x="261904" y="176448"/>
                      </a:lnTo>
                      <a:lnTo>
                        <a:pt x="332472" y="185054"/>
                      </a:lnTo>
                      <a:lnTo>
                        <a:pt x="348424" y="235186"/>
                      </a:lnTo>
                      <a:lnTo>
                        <a:pt x="248412" y="254236"/>
                      </a:lnTo>
                      <a:lnTo>
                        <a:pt x="188880" y="349486"/>
                      </a:lnTo>
                      <a:lnTo>
                        <a:pt x="188880" y="396708"/>
                      </a:lnTo>
                      <a:lnTo>
                        <a:pt x="100996" y="403062"/>
                      </a:lnTo>
                      <a:lnTo>
                        <a:pt x="103156" y="394728"/>
                      </a:lnTo>
                      <a:lnTo>
                        <a:pt x="48384" y="320912"/>
                      </a:lnTo>
                      <a:cubicBezTo>
                        <a:pt x="47592" y="297098"/>
                        <a:pt x="46800" y="273286"/>
                        <a:pt x="46004" y="249472"/>
                      </a:cubicBezTo>
                      <a:lnTo>
                        <a:pt x="29336" y="235186"/>
                      </a:lnTo>
                      <a:lnTo>
                        <a:pt x="22192" y="149460"/>
                      </a:lnTo>
                      <a:lnTo>
                        <a:pt x="0" y="125154"/>
                      </a:lnTo>
                      <a:lnTo>
                        <a:pt x="17432" y="106598"/>
                      </a:lnTo>
                      <a:lnTo>
                        <a:pt x="61880" y="103424"/>
                      </a:lnTo>
                      <a:lnTo>
                        <a:pt x="87280" y="49448"/>
                      </a:lnTo>
                      <a:lnTo>
                        <a:pt x="122204" y="49448"/>
                      </a:lnTo>
                      <a:lnTo>
                        <a:pt x="150780" y="14524"/>
                      </a:lnTo>
                      <a:lnTo>
                        <a:pt x="211776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475" name="フリーフォーム: 図形 474">
                  <a:extLst>
                    <a:ext uri="{FF2B5EF4-FFF2-40B4-BE49-F238E27FC236}">
                      <a16:creationId xmlns:a16="http://schemas.microsoft.com/office/drawing/2014/main" id="{120974DB-DD44-43A4-B847-FC5303867D85}"/>
                    </a:ext>
                  </a:extLst>
                </p:cNvPr>
                <p:cNvSpPr/>
                <p:nvPr/>
              </p:nvSpPr>
              <p:spPr>
                <a:xfrm>
                  <a:off x="41732516" y="30424950"/>
                  <a:ext cx="330988" cy="237310"/>
                </a:xfrm>
                <a:custGeom>
                  <a:avLst/>
                  <a:gdLst>
                    <a:gd name="connsiteX0" fmla="*/ 0 w 330988"/>
                    <a:gd name="connsiteY0" fmla="*/ 0 h 237310"/>
                    <a:gd name="connsiteX1" fmla="*/ 44132 w 330988"/>
                    <a:gd name="connsiteY1" fmla="*/ 28856 h 237310"/>
                    <a:gd name="connsiteX2" fmla="*/ 108428 w 330988"/>
                    <a:gd name="connsiteY2" fmla="*/ 26474 h 237310"/>
                    <a:gd name="connsiteX3" fmla="*/ 203676 w 330988"/>
                    <a:gd name="connsiteY3" fmla="*/ 24094 h 237310"/>
                    <a:gd name="connsiteX4" fmla="*/ 258448 w 330988"/>
                    <a:gd name="connsiteY4" fmla="*/ 90770 h 237310"/>
                    <a:gd name="connsiteX5" fmla="*/ 296548 w 330988"/>
                    <a:gd name="connsiteY5" fmla="*/ 90770 h 237310"/>
                    <a:gd name="connsiteX6" fmla="*/ 315112 w 330988"/>
                    <a:gd name="connsiteY6" fmla="*/ 90770 h 237310"/>
                    <a:gd name="connsiteX7" fmla="*/ 294164 w 330988"/>
                    <a:gd name="connsiteY7" fmla="*/ 95530 h 237310"/>
                    <a:gd name="connsiteX8" fmla="*/ 330988 w 330988"/>
                    <a:gd name="connsiteY8" fmla="*/ 148466 h 237310"/>
                    <a:gd name="connsiteX9" fmla="*/ 310836 w 330988"/>
                    <a:gd name="connsiteY9" fmla="*/ 164588 h 237310"/>
                    <a:gd name="connsiteX10" fmla="*/ 289404 w 330988"/>
                    <a:gd name="connsiteY10" fmla="*/ 197926 h 237310"/>
                    <a:gd name="connsiteX11" fmla="*/ 113188 w 330988"/>
                    <a:gd name="connsiteY11" fmla="*/ 190782 h 237310"/>
                    <a:gd name="connsiteX12" fmla="*/ 22200 w 330988"/>
                    <a:gd name="connsiteY12" fmla="*/ 237310 h 237310"/>
                    <a:gd name="connsiteX13" fmla="*/ 9844 w 330988"/>
                    <a:gd name="connsiteY13" fmla="*/ 215070 h 237310"/>
                    <a:gd name="connsiteX14" fmla="*/ 25084 w 330988"/>
                    <a:gd name="connsiteY14" fmla="*/ 138870 h 237310"/>
                    <a:gd name="connsiteX15" fmla="*/ 17464 w 330988"/>
                    <a:gd name="connsiteY15" fmla="*/ 93150 h 237310"/>
                    <a:gd name="connsiteX16" fmla="*/ 0 w 330988"/>
                    <a:gd name="connsiteY16" fmla="*/ 0 h 2373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330988" h="237310">
                      <a:moveTo>
                        <a:pt x="0" y="0"/>
                      </a:moveTo>
                      <a:lnTo>
                        <a:pt x="44132" y="28856"/>
                      </a:lnTo>
                      <a:lnTo>
                        <a:pt x="108428" y="26474"/>
                      </a:lnTo>
                      <a:lnTo>
                        <a:pt x="203676" y="24094"/>
                      </a:lnTo>
                      <a:lnTo>
                        <a:pt x="258448" y="90770"/>
                      </a:lnTo>
                      <a:lnTo>
                        <a:pt x="296548" y="90770"/>
                      </a:lnTo>
                      <a:lnTo>
                        <a:pt x="315112" y="90770"/>
                      </a:lnTo>
                      <a:lnTo>
                        <a:pt x="294164" y="95530"/>
                      </a:lnTo>
                      <a:lnTo>
                        <a:pt x="330988" y="148466"/>
                      </a:lnTo>
                      <a:lnTo>
                        <a:pt x="310836" y="164588"/>
                      </a:lnTo>
                      <a:lnTo>
                        <a:pt x="289404" y="197926"/>
                      </a:lnTo>
                      <a:lnTo>
                        <a:pt x="113188" y="190782"/>
                      </a:lnTo>
                      <a:lnTo>
                        <a:pt x="22200" y="237310"/>
                      </a:lnTo>
                      <a:lnTo>
                        <a:pt x="9844" y="215070"/>
                      </a:lnTo>
                      <a:lnTo>
                        <a:pt x="25084" y="138870"/>
                      </a:lnTo>
                      <a:lnTo>
                        <a:pt x="17464" y="9315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476" name="フリーフォーム: 図形 475">
                  <a:extLst>
                    <a:ext uri="{FF2B5EF4-FFF2-40B4-BE49-F238E27FC236}">
                      <a16:creationId xmlns:a16="http://schemas.microsoft.com/office/drawing/2014/main" id="{2EC0F36D-26AB-4E8A-8A16-431EF0685CCC}"/>
                    </a:ext>
                  </a:extLst>
                </p:cNvPr>
                <p:cNvSpPr/>
                <p:nvPr/>
              </p:nvSpPr>
              <p:spPr>
                <a:xfrm>
                  <a:off x="43668950" y="27308175"/>
                  <a:ext cx="0" cy="0"/>
                </a:xfrm>
                <a:custGeom>
                  <a:avLst/>
                  <a:gdLst>
                    <a:gd name="connsiteX0" fmla="*/ 0 w 0"/>
                    <a:gd name="connsiteY0" fmla="*/ 0 h 0"/>
                    <a:gd name="connsiteX1" fmla="*/ 0 w 0"/>
                    <a:gd name="connsiteY1" fmla="*/ 0 h 0"/>
                    <a:gd name="connsiteX2" fmla="*/ 0 w 0"/>
                    <a:gd name="connsiteY2" fmla="*/ 0 h 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22" name="フリーフォーム: 図形 421">
                <a:extLst>
                  <a:ext uri="{FF2B5EF4-FFF2-40B4-BE49-F238E27FC236}">
                    <a16:creationId xmlns:a16="http://schemas.microsoft.com/office/drawing/2014/main" id="{1597B64A-3D43-4865-8005-F6980BC8725F}"/>
                  </a:ext>
                </a:extLst>
              </p:cNvPr>
              <p:cNvSpPr/>
              <p:nvPr/>
            </p:nvSpPr>
            <p:spPr>
              <a:xfrm>
                <a:off x="41545429" y="26906220"/>
                <a:ext cx="3413760" cy="4518660"/>
              </a:xfrm>
              <a:custGeom>
                <a:avLst/>
                <a:gdLst>
                  <a:gd name="connsiteX0" fmla="*/ 556008 w 3516632"/>
                  <a:gd name="connsiteY0" fmla="*/ 2706116 h 4518660"/>
                  <a:gd name="connsiteX1" fmla="*/ 556920 w 3516632"/>
                  <a:gd name="connsiteY1" fmla="*/ 2709304 h 4518660"/>
                  <a:gd name="connsiteX2" fmla="*/ 537212 w 3516632"/>
                  <a:gd name="connsiteY2" fmla="*/ 2735580 h 4518660"/>
                  <a:gd name="connsiteX3" fmla="*/ 438152 w 3516632"/>
                  <a:gd name="connsiteY3" fmla="*/ 2735580 h 4518660"/>
                  <a:gd name="connsiteX4" fmla="*/ 213360 w 3516632"/>
                  <a:gd name="connsiteY4" fmla="*/ 0 h 4518660"/>
                  <a:gd name="connsiteX5" fmla="*/ 281940 w 3516632"/>
                  <a:gd name="connsiteY5" fmla="*/ 152400 h 4518660"/>
                  <a:gd name="connsiteX6" fmla="*/ 358140 w 3516632"/>
                  <a:gd name="connsiteY6" fmla="*/ 243840 h 4518660"/>
                  <a:gd name="connsiteX7" fmla="*/ 449580 w 3516632"/>
                  <a:gd name="connsiteY7" fmla="*/ 304800 h 4518660"/>
                  <a:gd name="connsiteX8" fmla="*/ 510540 w 3516632"/>
                  <a:gd name="connsiteY8" fmla="*/ 472440 h 4518660"/>
                  <a:gd name="connsiteX9" fmla="*/ 624840 w 3516632"/>
                  <a:gd name="connsiteY9" fmla="*/ 502920 h 4518660"/>
                  <a:gd name="connsiteX10" fmla="*/ 632460 w 3516632"/>
                  <a:gd name="connsiteY10" fmla="*/ 609600 h 4518660"/>
                  <a:gd name="connsiteX11" fmla="*/ 830580 w 3516632"/>
                  <a:gd name="connsiteY11" fmla="*/ 746760 h 4518660"/>
                  <a:gd name="connsiteX12" fmla="*/ 883920 w 3516632"/>
                  <a:gd name="connsiteY12" fmla="*/ 723900 h 4518660"/>
                  <a:gd name="connsiteX13" fmla="*/ 1059180 w 3516632"/>
                  <a:gd name="connsiteY13" fmla="*/ 822960 h 4518660"/>
                  <a:gd name="connsiteX14" fmla="*/ 1135380 w 3516632"/>
                  <a:gd name="connsiteY14" fmla="*/ 822960 h 4518660"/>
                  <a:gd name="connsiteX15" fmla="*/ 1219200 w 3516632"/>
                  <a:gd name="connsiteY15" fmla="*/ 845820 h 4518660"/>
                  <a:gd name="connsiteX16" fmla="*/ 1295400 w 3516632"/>
                  <a:gd name="connsiteY16" fmla="*/ 975360 h 4518660"/>
                  <a:gd name="connsiteX17" fmla="*/ 1440180 w 3516632"/>
                  <a:gd name="connsiteY17" fmla="*/ 906780 h 4518660"/>
                  <a:gd name="connsiteX18" fmla="*/ 1501140 w 3516632"/>
                  <a:gd name="connsiteY18" fmla="*/ 914400 h 4518660"/>
                  <a:gd name="connsiteX19" fmla="*/ 1584960 w 3516632"/>
                  <a:gd name="connsiteY19" fmla="*/ 914400 h 4518660"/>
                  <a:gd name="connsiteX20" fmla="*/ 1653540 w 3516632"/>
                  <a:gd name="connsiteY20" fmla="*/ 861060 h 4518660"/>
                  <a:gd name="connsiteX21" fmla="*/ 1706880 w 3516632"/>
                  <a:gd name="connsiteY21" fmla="*/ 861060 h 4518660"/>
                  <a:gd name="connsiteX22" fmla="*/ 1760220 w 3516632"/>
                  <a:gd name="connsiteY22" fmla="*/ 883920 h 4518660"/>
                  <a:gd name="connsiteX23" fmla="*/ 1866900 w 3516632"/>
                  <a:gd name="connsiteY23" fmla="*/ 883920 h 4518660"/>
                  <a:gd name="connsiteX24" fmla="*/ 1920240 w 3516632"/>
                  <a:gd name="connsiteY24" fmla="*/ 762000 h 4518660"/>
                  <a:gd name="connsiteX25" fmla="*/ 2065020 w 3516632"/>
                  <a:gd name="connsiteY25" fmla="*/ 731520 h 4518660"/>
                  <a:gd name="connsiteX26" fmla="*/ 2164080 w 3516632"/>
                  <a:gd name="connsiteY26" fmla="*/ 731520 h 4518660"/>
                  <a:gd name="connsiteX27" fmla="*/ 2232660 w 3516632"/>
                  <a:gd name="connsiteY27" fmla="*/ 662940 h 4518660"/>
                  <a:gd name="connsiteX28" fmla="*/ 2331720 w 3516632"/>
                  <a:gd name="connsiteY28" fmla="*/ 739140 h 4518660"/>
                  <a:gd name="connsiteX29" fmla="*/ 2331720 w 3516632"/>
                  <a:gd name="connsiteY29" fmla="*/ 647700 h 4518660"/>
                  <a:gd name="connsiteX30" fmla="*/ 2385060 w 3516632"/>
                  <a:gd name="connsiteY30" fmla="*/ 548640 h 4518660"/>
                  <a:gd name="connsiteX31" fmla="*/ 2659380 w 3516632"/>
                  <a:gd name="connsiteY31" fmla="*/ 723900 h 4518660"/>
                  <a:gd name="connsiteX32" fmla="*/ 2773680 w 3516632"/>
                  <a:gd name="connsiteY32" fmla="*/ 914400 h 4518660"/>
                  <a:gd name="connsiteX33" fmla="*/ 2872740 w 3516632"/>
                  <a:gd name="connsiteY33" fmla="*/ 937260 h 4518660"/>
                  <a:gd name="connsiteX34" fmla="*/ 2987040 w 3516632"/>
                  <a:gd name="connsiteY34" fmla="*/ 982980 h 4518660"/>
                  <a:gd name="connsiteX35" fmla="*/ 3025140 w 3516632"/>
                  <a:gd name="connsiteY35" fmla="*/ 1066800 h 4518660"/>
                  <a:gd name="connsiteX36" fmla="*/ 3040380 w 3516632"/>
                  <a:gd name="connsiteY36" fmla="*/ 1135380 h 4518660"/>
                  <a:gd name="connsiteX37" fmla="*/ 3284220 w 3516632"/>
                  <a:gd name="connsiteY37" fmla="*/ 1333500 h 4518660"/>
                  <a:gd name="connsiteX38" fmla="*/ 3352800 w 3516632"/>
                  <a:gd name="connsiteY38" fmla="*/ 1348740 h 4518660"/>
                  <a:gd name="connsiteX39" fmla="*/ 3459480 w 3516632"/>
                  <a:gd name="connsiteY39" fmla="*/ 1348740 h 4518660"/>
                  <a:gd name="connsiteX40" fmla="*/ 3433572 w 3516632"/>
                  <a:gd name="connsiteY40" fmla="*/ 1333194 h 4518660"/>
                  <a:gd name="connsiteX41" fmla="*/ 3463292 w 3516632"/>
                  <a:gd name="connsiteY41" fmla="*/ 1341120 h 4518660"/>
                  <a:gd name="connsiteX42" fmla="*/ 3516632 w 3516632"/>
                  <a:gd name="connsiteY42" fmla="*/ 1371600 h 4518660"/>
                  <a:gd name="connsiteX43" fmla="*/ 3493772 w 3516632"/>
                  <a:gd name="connsiteY43" fmla="*/ 1478280 h 4518660"/>
                  <a:gd name="connsiteX44" fmla="*/ 3463292 w 3516632"/>
                  <a:gd name="connsiteY44" fmla="*/ 1516380 h 4518660"/>
                  <a:gd name="connsiteX45" fmla="*/ 3425192 w 3516632"/>
                  <a:gd name="connsiteY45" fmla="*/ 1516380 h 4518660"/>
                  <a:gd name="connsiteX46" fmla="*/ 3387092 w 3516632"/>
                  <a:gd name="connsiteY46" fmla="*/ 1455420 h 4518660"/>
                  <a:gd name="connsiteX47" fmla="*/ 3333752 w 3516632"/>
                  <a:gd name="connsiteY47" fmla="*/ 1455420 h 4518660"/>
                  <a:gd name="connsiteX48" fmla="*/ 3265172 w 3516632"/>
                  <a:gd name="connsiteY48" fmla="*/ 1470660 h 4518660"/>
                  <a:gd name="connsiteX49" fmla="*/ 3188972 w 3516632"/>
                  <a:gd name="connsiteY49" fmla="*/ 1524000 h 4518660"/>
                  <a:gd name="connsiteX50" fmla="*/ 3082292 w 3516632"/>
                  <a:gd name="connsiteY50" fmla="*/ 1546860 h 4518660"/>
                  <a:gd name="connsiteX51" fmla="*/ 3059432 w 3516632"/>
                  <a:gd name="connsiteY51" fmla="*/ 1524000 h 4518660"/>
                  <a:gd name="connsiteX52" fmla="*/ 2952752 w 3516632"/>
                  <a:gd name="connsiteY52" fmla="*/ 1516380 h 4518660"/>
                  <a:gd name="connsiteX53" fmla="*/ 2777492 w 3516632"/>
                  <a:gd name="connsiteY53" fmla="*/ 1577340 h 4518660"/>
                  <a:gd name="connsiteX54" fmla="*/ 2602232 w 3516632"/>
                  <a:gd name="connsiteY54" fmla="*/ 1722120 h 4518660"/>
                  <a:gd name="connsiteX55" fmla="*/ 2289812 w 3516632"/>
                  <a:gd name="connsiteY55" fmla="*/ 2065020 h 4518660"/>
                  <a:gd name="connsiteX56" fmla="*/ 2145032 w 3516632"/>
                  <a:gd name="connsiteY56" fmla="*/ 2263140 h 4518660"/>
                  <a:gd name="connsiteX57" fmla="*/ 2045972 w 3516632"/>
                  <a:gd name="connsiteY57" fmla="*/ 2613660 h 4518660"/>
                  <a:gd name="connsiteX58" fmla="*/ 2045972 w 3516632"/>
                  <a:gd name="connsiteY58" fmla="*/ 2880360 h 4518660"/>
                  <a:gd name="connsiteX59" fmla="*/ 2122172 w 3516632"/>
                  <a:gd name="connsiteY59" fmla="*/ 2994660 h 4518660"/>
                  <a:gd name="connsiteX60" fmla="*/ 2076452 w 3516632"/>
                  <a:gd name="connsiteY60" fmla="*/ 3063240 h 4518660"/>
                  <a:gd name="connsiteX61" fmla="*/ 2053592 w 3516632"/>
                  <a:gd name="connsiteY61" fmla="*/ 3307080 h 4518660"/>
                  <a:gd name="connsiteX62" fmla="*/ 2007872 w 3516632"/>
                  <a:gd name="connsiteY62" fmla="*/ 3444240 h 4518660"/>
                  <a:gd name="connsiteX63" fmla="*/ 1901192 w 3516632"/>
                  <a:gd name="connsiteY63" fmla="*/ 3451860 h 4518660"/>
                  <a:gd name="connsiteX64" fmla="*/ 1863092 w 3516632"/>
                  <a:gd name="connsiteY64" fmla="*/ 3535680 h 4518660"/>
                  <a:gd name="connsiteX65" fmla="*/ 1741172 w 3516632"/>
                  <a:gd name="connsiteY65" fmla="*/ 3573780 h 4518660"/>
                  <a:gd name="connsiteX66" fmla="*/ 1703072 w 3516632"/>
                  <a:gd name="connsiteY66" fmla="*/ 3627120 h 4518660"/>
                  <a:gd name="connsiteX67" fmla="*/ 1619252 w 3516632"/>
                  <a:gd name="connsiteY67" fmla="*/ 3634740 h 4518660"/>
                  <a:gd name="connsiteX68" fmla="*/ 1588772 w 3516632"/>
                  <a:gd name="connsiteY68" fmla="*/ 3688080 h 4518660"/>
                  <a:gd name="connsiteX69" fmla="*/ 1474472 w 3516632"/>
                  <a:gd name="connsiteY69" fmla="*/ 3710940 h 4518660"/>
                  <a:gd name="connsiteX70" fmla="*/ 1443992 w 3516632"/>
                  <a:gd name="connsiteY70" fmla="*/ 3680460 h 4518660"/>
                  <a:gd name="connsiteX71" fmla="*/ 1329692 w 3516632"/>
                  <a:gd name="connsiteY71" fmla="*/ 3665220 h 4518660"/>
                  <a:gd name="connsiteX72" fmla="*/ 1169672 w 3516632"/>
                  <a:gd name="connsiteY72" fmla="*/ 3710940 h 4518660"/>
                  <a:gd name="connsiteX73" fmla="*/ 1169672 w 3516632"/>
                  <a:gd name="connsiteY73" fmla="*/ 3802380 h 4518660"/>
                  <a:gd name="connsiteX74" fmla="*/ 1062992 w 3516632"/>
                  <a:gd name="connsiteY74" fmla="*/ 3909060 h 4518660"/>
                  <a:gd name="connsiteX75" fmla="*/ 918212 w 3516632"/>
                  <a:gd name="connsiteY75" fmla="*/ 3954780 h 4518660"/>
                  <a:gd name="connsiteX76" fmla="*/ 765812 w 3516632"/>
                  <a:gd name="connsiteY76" fmla="*/ 4130040 h 4518660"/>
                  <a:gd name="connsiteX77" fmla="*/ 727712 w 3516632"/>
                  <a:gd name="connsiteY77" fmla="*/ 4366260 h 4518660"/>
                  <a:gd name="connsiteX78" fmla="*/ 628652 w 3516632"/>
                  <a:gd name="connsiteY78" fmla="*/ 4503420 h 4518660"/>
                  <a:gd name="connsiteX79" fmla="*/ 506732 w 3516632"/>
                  <a:gd name="connsiteY79" fmla="*/ 4518660 h 4518660"/>
                  <a:gd name="connsiteX80" fmla="*/ 300992 w 3516632"/>
                  <a:gd name="connsiteY80" fmla="*/ 4465320 h 4518660"/>
                  <a:gd name="connsiteX81" fmla="*/ 300992 w 3516632"/>
                  <a:gd name="connsiteY81" fmla="*/ 4358640 h 4518660"/>
                  <a:gd name="connsiteX82" fmla="*/ 163832 w 3516632"/>
                  <a:gd name="connsiteY82" fmla="*/ 4312920 h 4518660"/>
                  <a:gd name="connsiteX83" fmla="*/ 102872 w 3516632"/>
                  <a:gd name="connsiteY83" fmla="*/ 4267200 h 4518660"/>
                  <a:gd name="connsiteX84" fmla="*/ 102872 w 3516632"/>
                  <a:gd name="connsiteY84" fmla="*/ 4221480 h 4518660"/>
                  <a:gd name="connsiteX85" fmla="*/ 201932 w 3516632"/>
                  <a:gd name="connsiteY85" fmla="*/ 4229100 h 4518660"/>
                  <a:gd name="connsiteX86" fmla="*/ 278132 w 3516632"/>
                  <a:gd name="connsiteY86" fmla="*/ 4206240 h 4518660"/>
                  <a:gd name="connsiteX87" fmla="*/ 308612 w 3516632"/>
                  <a:gd name="connsiteY87" fmla="*/ 4175760 h 4518660"/>
                  <a:gd name="connsiteX88" fmla="*/ 400052 w 3516632"/>
                  <a:gd name="connsiteY88" fmla="*/ 4175760 h 4518660"/>
                  <a:gd name="connsiteX89" fmla="*/ 400052 w 3516632"/>
                  <a:gd name="connsiteY89" fmla="*/ 4099560 h 4518660"/>
                  <a:gd name="connsiteX90" fmla="*/ 308612 w 3516632"/>
                  <a:gd name="connsiteY90" fmla="*/ 4000500 h 4518660"/>
                  <a:gd name="connsiteX91" fmla="*/ 300992 w 3516632"/>
                  <a:gd name="connsiteY91" fmla="*/ 3886200 h 4518660"/>
                  <a:gd name="connsiteX92" fmla="*/ 339092 w 3516632"/>
                  <a:gd name="connsiteY92" fmla="*/ 3802380 h 4518660"/>
                  <a:gd name="connsiteX93" fmla="*/ 300992 w 3516632"/>
                  <a:gd name="connsiteY93" fmla="*/ 3733800 h 4518660"/>
                  <a:gd name="connsiteX94" fmla="*/ 316232 w 3516632"/>
                  <a:gd name="connsiteY94" fmla="*/ 3657600 h 4518660"/>
                  <a:gd name="connsiteX95" fmla="*/ 308612 w 3516632"/>
                  <a:gd name="connsiteY95" fmla="*/ 3611880 h 4518660"/>
                  <a:gd name="connsiteX96" fmla="*/ 285752 w 3516632"/>
                  <a:gd name="connsiteY96" fmla="*/ 3489960 h 4518660"/>
                  <a:gd name="connsiteX97" fmla="*/ 308612 w 3516632"/>
                  <a:gd name="connsiteY97" fmla="*/ 3368040 h 4518660"/>
                  <a:gd name="connsiteX98" fmla="*/ 438152 w 3516632"/>
                  <a:gd name="connsiteY98" fmla="*/ 3307080 h 4518660"/>
                  <a:gd name="connsiteX99" fmla="*/ 430532 w 3516632"/>
                  <a:gd name="connsiteY99" fmla="*/ 3200400 h 4518660"/>
                  <a:gd name="connsiteX100" fmla="*/ 377192 w 3516632"/>
                  <a:gd name="connsiteY100" fmla="*/ 3108960 h 4518660"/>
                  <a:gd name="connsiteX101" fmla="*/ 377192 w 3516632"/>
                  <a:gd name="connsiteY101" fmla="*/ 3055620 h 4518660"/>
                  <a:gd name="connsiteX102" fmla="*/ 262892 w 3516632"/>
                  <a:gd name="connsiteY102" fmla="*/ 2979420 h 4518660"/>
                  <a:gd name="connsiteX103" fmla="*/ 300992 w 3516632"/>
                  <a:gd name="connsiteY103" fmla="*/ 2903220 h 4518660"/>
                  <a:gd name="connsiteX104" fmla="*/ 316232 w 3516632"/>
                  <a:gd name="connsiteY104" fmla="*/ 2849880 h 4518660"/>
                  <a:gd name="connsiteX105" fmla="*/ 407672 w 3516632"/>
                  <a:gd name="connsiteY105" fmla="*/ 2735580 h 4518660"/>
                  <a:gd name="connsiteX106" fmla="*/ 438152 w 3516632"/>
                  <a:gd name="connsiteY106" fmla="*/ 2735580 h 4518660"/>
                  <a:gd name="connsiteX107" fmla="*/ 544832 w 3516632"/>
                  <a:gd name="connsiteY107" fmla="*/ 2743200 h 4518660"/>
                  <a:gd name="connsiteX108" fmla="*/ 560072 w 3516632"/>
                  <a:gd name="connsiteY108" fmla="*/ 2720340 h 4518660"/>
                  <a:gd name="connsiteX109" fmla="*/ 556920 w 3516632"/>
                  <a:gd name="connsiteY109" fmla="*/ 2709304 h 4518660"/>
                  <a:gd name="connsiteX110" fmla="*/ 560072 w 3516632"/>
                  <a:gd name="connsiteY110" fmla="*/ 2705100 h 4518660"/>
                  <a:gd name="connsiteX111" fmla="*/ 556008 w 3516632"/>
                  <a:gd name="connsiteY111" fmla="*/ 2706116 h 4518660"/>
                  <a:gd name="connsiteX112" fmla="*/ 544832 w 3516632"/>
                  <a:gd name="connsiteY112" fmla="*/ 2667000 h 4518660"/>
                  <a:gd name="connsiteX113" fmla="*/ 537212 w 3516632"/>
                  <a:gd name="connsiteY113" fmla="*/ 2567940 h 4518660"/>
                  <a:gd name="connsiteX114" fmla="*/ 575312 w 3516632"/>
                  <a:gd name="connsiteY114" fmla="*/ 2499360 h 4518660"/>
                  <a:gd name="connsiteX115" fmla="*/ 735332 w 3516632"/>
                  <a:gd name="connsiteY115" fmla="*/ 2476500 h 4518660"/>
                  <a:gd name="connsiteX116" fmla="*/ 781052 w 3516632"/>
                  <a:gd name="connsiteY116" fmla="*/ 2400300 h 4518660"/>
                  <a:gd name="connsiteX117" fmla="*/ 826772 w 3516632"/>
                  <a:gd name="connsiteY117" fmla="*/ 2400300 h 4518660"/>
                  <a:gd name="connsiteX118" fmla="*/ 941072 w 3516632"/>
                  <a:gd name="connsiteY118" fmla="*/ 2316480 h 4518660"/>
                  <a:gd name="connsiteX119" fmla="*/ 956312 w 3516632"/>
                  <a:gd name="connsiteY119" fmla="*/ 2240280 h 4518660"/>
                  <a:gd name="connsiteX120" fmla="*/ 994412 w 3516632"/>
                  <a:gd name="connsiteY120" fmla="*/ 2179320 h 4518660"/>
                  <a:gd name="connsiteX121" fmla="*/ 1032512 w 3516632"/>
                  <a:gd name="connsiteY121" fmla="*/ 2087880 h 4518660"/>
                  <a:gd name="connsiteX122" fmla="*/ 1116332 w 3516632"/>
                  <a:gd name="connsiteY122" fmla="*/ 2087880 h 4518660"/>
                  <a:gd name="connsiteX123" fmla="*/ 1123952 w 3516632"/>
                  <a:gd name="connsiteY123" fmla="*/ 2019300 h 4518660"/>
                  <a:gd name="connsiteX124" fmla="*/ 1177292 w 3516632"/>
                  <a:gd name="connsiteY124" fmla="*/ 2019300 h 4518660"/>
                  <a:gd name="connsiteX125" fmla="*/ 1177292 w 3516632"/>
                  <a:gd name="connsiteY125" fmla="*/ 1935480 h 4518660"/>
                  <a:gd name="connsiteX126" fmla="*/ 1047752 w 3516632"/>
                  <a:gd name="connsiteY126" fmla="*/ 1844040 h 4518660"/>
                  <a:gd name="connsiteX127" fmla="*/ 895352 w 3516632"/>
                  <a:gd name="connsiteY127" fmla="*/ 1691640 h 4518660"/>
                  <a:gd name="connsiteX128" fmla="*/ 796292 w 3516632"/>
                  <a:gd name="connsiteY128" fmla="*/ 1668780 h 4518660"/>
                  <a:gd name="connsiteX129" fmla="*/ 765812 w 3516632"/>
                  <a:gd name="connsiteY129" fmla="*/ 1600200 h 4518660"/>
                  <a:gd name="connsiteX130" fmla="*/ 636272 w 3516632"/>
                  <a:gd name="connsiteY130" fmla="*/ 1607820 h 4518660"/>
                  <a:gd name="connsiteX131" fmla="*/ 605792 w 3516632"/>
                  <a:gd name="connsiteY131" fmla="*/ 1668780 h 4518660"/>
                  <a:gd name="connsiteX132" fmla="*/ 666752 w 3516632"/>
                  <a:gd name="connsiteY132" fmla="*/ 1744980 h 4518660"/>
                  <a:gd name="connsiteX133" fmla="*/ 567692 w 3516632"/>
                  <a:gd name="connsiteY133" fmla="*/ 1775460 h 4518660"/>
                  <a:gd name="connsiteX134" fmla="*/ 537212 w 3516632"/>
                  <a:gd name="connsiteY134" fmla="*/ 1767840 h 4518660"/>
                  <a:gd name="connsiteX135" fmla="*/ 499112 w 3516632"/>
                  <a:gd name="connsiteY135" fmla="*/ 1813560 h 4518660"/>
                  <a:gd name="connsiteX136" fmla="*/ 438152 w 3516632"/>
                  <a:gd name="connsiteY136" fmla="*/ 1775460 h 4518660"/>
                  <a:gd name="connsiteX137" fmla="*/ 491492 w 3516632"/>
                  <a:gd name="connsiteY137" fmla="*/ 1684020 h 4518660"/>
                  <a:gd name="connsiteX138" fmla="*/ 491492 w 3516632"/>
                  <a:gd name="connsiteY138" fmla="*/ 1600200 h 4518660"/>
                  <a:gd name="connsiteX139" fmla="*/ 598172 w 3516632"/>
                  <a:gd name="connsiteY139" fmla="*/ 1524000 h 4518660"/>
                  <a:gd name="connsiteX140" fmla="*/ 544832 w 3516632"/>
                  <a:gd name="connsiteY140" fmla="*/ 1440180 h 4518660"/>
                  <a:gd name="connsiteX141" fmla="*/ 529592 w 3516632"/>
                  <a:gd name="connsiteY141" fmla="*/ 1333500 h 4518660"/>
                  <a:gd name="connsiteX142" fmla="*/ 483872 w 3516632"/>
                  <a:gd name="connsiteY142" fmla="*/ 1303020 h 4518660"/>
                  <a:gd name="connsiteX143" fmla="*/ 506732 w 3516632"/>
                  <a:gd name="connsiteY143" fmla="*/ 1211580 h 4518660"/>
                  <a:gd name="connsiteX144" fmla="*/ 494480 w 3516632"/>
                  <a:gd name="connsiteY144" fmla="*/ 1197102 h 4518660"/>
                  <a:gd name="connsiteX145" fmla="*/ 521972 w 3516632"/>
                  <a:gd name="connsiteY145" fmla="*/ 830580 h 4518660"/>
                  <a:gd name="connsiteX146" fmla="*/ 431484 w 3516632"/>
                  <a:gd name="connsiteY146" fmla="*/ 663892 h 4518660"/>
                  <a:gd name="connsiteX147" fmla="*/ 360044 w 3516632"/>
                  <a:gd name="connsiteY147" fmla="*/ 606744 h 4518660"/>
                  <a:gd name="connsiteX148" fmla="*/ 274320 w 3516632"/>
                  <a:gd name="connsiteY148" fmla="*/ 421004 h 4518660"/>
                  <a:gd name="connsiteX149" fmla="*/ 279084 w 3516632"/>
                  <a:gd name="connsiteY149" fmla="*/ 240030 h 4518660"/>
                  <a:gd name="connsiteX150" fmla="*/ 207644 w 3516632"/>
                  <a:gd name="connsiteY150" fmla="*/ 201930 h 4518660"/>
                  <a:gd name="connsiteX151" fmla="*/ 146212 w 3516632"/>
                  <a:gd name="connsiteY151" fmla="*/ 74344 h 4518660"/>
                  <a:gd name="connsiteX152" fmla="*/ 0 w 3516632"/>
                  <a:gd name="connsiteY152" fmla="*/ 30480 h 4518660"/>
                  <a:gd name="connsiteX153" fmla="*/ 152400 w 3516632"/>
                  <a:gd name="connsiteY153" fmla="*/ 76200 h 4518660"/>
                  <a:gd name="connsiteX154" fmla="*/ 152400 w 3516632"/>
                  <a:gd name="connsiteY154" fmla="*/ 15240 h 4518660"/>
                  <a:gd name="connsiteX0" fmla="*/ 453136 w 3413760"/>
                  <a:gd name="connsiteY0" fmla="*/ 2706116 h 4518660"/>
                  <a:gd name="connsiteX1" fmla="*/ 454048 w 3413760"/>
                  <a:gd name="connsiteY1" fmla="*/ 2709304 h 4518660"/>
                  <a:gd name="connsiteX2" fmla="*/ 434340 w 3413760"/>
                  <a:gd name="connsiteY2" fmla="*/ 2735580 h 4518660"/>
                  <a:gd name="connsiteX3" fmla="*/ 335280 w 3413760"/>
                  <a:gd name="connsiteY3" fmla="*/ 2735580 h 4518660"/>
                  <a:gd name="connsiteX4" fmla="*/ 453136 w 3413760"/>
                  <a:gd name="connsiteY4" fmla="*/ 2706116 h 4518660"/>
                  <a:gd name="connsiteX5" fmla="*/ 110488 w 3413760"/>
                  <a:gd name="connsiteY5" fmla="*/ 0 h 4518660"/>
                  <a:gd name="connsiteX6" fmla="*/ 179068 w 3413760"/>
                  <a:gd name="connsiteY6" fmla="*/ 152400 h 4518660"/>
                  <a:gd name="connsiteX7" fmla="*/ 255268 w 3413760"/>
                  <a:gd name="connsiteY7" fmla="*/ 243840 h 4518660"/>
                  <a:gd name="connsiteX8" fmla="*/ 346708 w 3413760"/>
                  <a:gd name="connsiteY8" fmla="*/ 304800 h 4518660"/>
                  <a:gd name="connsiteX9" fmla="*/ 407668 w 3413760"/>
                  <a:gd name="connsiteY9" fmla="*/ 472440 h 4518660"/>
                  <a:gd name="connsiteX10" fmla="*/ 521968 w 3413760"/>
                  <a:gd name="connsiteY10" fmla="*/ 502920 h 4518660"/>
                  <a:gd name="connsiteX11" fmla="*/ 529588 w 3413760"/>
                  <a:gd name="connsiteY11" fmla="*/ 609600 h 4518660"/>
                  <a:gd name="connsiteX12" fmla="*/ 727708 w 3413760"/>
                  <a:gd name="connsiteY12" fmla="*/ 746760 h 4518660"/>
                  <a:gd name="connsiteX13" fmla="*/ 781048 w 3413760"/>
                  <a:gd name="connsiteY13" fmla="*/ 723900 h 4518660"/>
                  <a:gd name="connsiteX14" fmla="*/ 956308 w 3413760"/>
                  <a:gd name="connsiteY14" fmla="*/ 822960 h 4518660"/>
                  <a:gd name="connsiteX15" fmla="*/ 1032508 w 3413760"/>
                  <a:gd name="connsiteY15" fmla="*/ 822960 h 4518660"/>
                  <a:gd name="connsiteX16" fmla="*/ 1116328 w 3413760"/>
                  <a:gd name="connsiteY16" fmla="*/ 845820 h 4518660"/>
                  <a:gd name="connsiteX17" fmla="*/ 1192528 w 3413760"/>
                  <a:gd name="connsiteY17" fmla="*/ 975360 h 4518660"/>
                  <a:gd name="connsiteX18" fmla="*/ 1337308 w 3413760"/>
                  <a:gd name="connsiteY18" fmla="*/ 906780 h 4518660"/>
                  <a:gd name="connsiteX19" fmla="*/ 1398268 w 3413760"/>
                  <a:gd name="connsiteY19" fmla="*/ 914400 h 4518660"/>
                  <a:gd name="connsiteX20" fmla="*/ 1482088 w 3413760"/>
                  <a:gd name="connsiteY20" fmla="*/ 914400 h 4518660"/>
                  <a:gd name="connsiteX21" fmla="*/ 1550668 w 3413760"/>
                  <a:gd name="connsiteY21" fmla="*/ 861060 h 4518660"/>
                  <a:gd name="connsiteX22" fmla="*/ 1604008 w 3413760"/>
                  <a:gd name="connsiteY22" fmla="*/ 861060 h 4518660"/>
                  <a:gd name="connsiteX23" fmla="*/ 1657348 w 3413760"/>
                  <a:gd name="connsiteY23" fmla="*/ 883920 h 4518660"/>
                  <a:gd name="connsiteX24" fmla="*/ 1764028 w 3413760"/>
                  <a:gd name="connsiteY24" fmla="*/ 883920 h 4518660"/>
                  <a:gd name="connsiteX25" fmla="*/ 1817368 w 3413760"/>
                  <a:gd name="connsiteY25" fmla="*/ 762000 h 4518660"/>
                  <a:gd name="connsiteX26" fmla="*/ 1962148 w 3413760"/>
                  <a:gd name="connsiteY26" fmla="*/ 731520 h 4518660"/>
                  <a:gd name="connsiteX27" fmla="*/ 2061208 w 3413760"/>
                  <a:gd name="connsiteY27" fmla="*/ 731520 h 4518660"/>
                  <a:gd name="connsiteX28" fmla="*/ 2129788 w 3413760"/>
                  <a:gd name="connsiteY28" fmla="*/ 662940 h 4518660"/>
                  <a:gd name="connsiteX29" fmla="*/ 2228848 w 3413760"/>
                  <a:gd name="connsiteY29" fmla="*/ 739140 h 4518660"/>
                  <a:gd name="connsiteX30" fmla="*/ 2228848 w 3413760"/>
                  <a:gd name="connsiteY30" fmla="*/ 647700 h 4518660"/>
                  <a:gd name="connsiteX31" fmla="*/ 2282188 w 3413760"/>
                  <a:gd name="connsiteY31" fmla="*/ 548640 h 4518660"/>
                  <a:gd name="connsiteX32" fmla="*/ 2556508 w 3413760"/>
                  <a:gd name="connsiteY32" fmla="*/ 723900 h 4518660"/>
                  <a:gd name="connsiteX33" fmla="*/ 2670808 w 3413760"/>
                  <a:gd name="connsiteY33" fmla="*/ 914400 h 4518660"/>
                  <a:gd name="connsiteX34" fmla="*/ 2769868 w 3413760"/>
                  <a:gd name="connsiteY34" fmla="*/ 937260 h 4518660"/>
                  <a:gd name="connsiteX35" fmla="*/ 2884168 w 3413760"/>
                  <a:gd name="connsiteY35" fmla="*/ 982980 h 4518660"/>
                  <a:gd name="connsiteX36" fmla="*/ 2922268 w 3413760"/>
                  <a:gd name="connsiteY36" fmla="*/ 1066800 h 4518660"/>
                  <a:gd name="connsiteX37" fmla="*/ 2937508 w 3413760"/>
                  <a:gd name="connsiteY37" fmla="*/ 1135380 h 4518660"/>
                  <a:gd name="connsiteX38" fmla="*/ 3181348 w 3413760"/>
                  <a:gd name="connsiteY38" fmla="*/ 1333500 h 4518660"/>
                  <a:gd name="connsiteX39" fmla="*/ 3249928 w 3413760"/>
                  <a:gd name="connsiteY39" fmla="*/ 1348740 h 4518660"/>
                  <a:gd name="connsiteX40" fmla="*/ 3356608 w 3413760"/>
                  <a:gd name="connsiteY40" fmla="*/ 1348740 h 4518660"/>
                  <a:gd name="connsiteX41" fmla="*/ 3330700 w 3413760"/>
                  <a:gd name="connsiteY41" fmla="*/ 1333194 h 4518660"/>
                  <a:gd name="connsiteX42" fmla="*/ 3360420 w 3413760"/>
                  <a:gd name="connsiteY42" fmla="*/ 1341120 h 4518660"/>
                  <a:gd name="connsiteX43" fmla="*/ 3413760 w 3413760"/>
                  <a:gd name="connsiteY43" fmla="*/ 1371600 h 4518660"/>
                  <a:gd name="connsiteX44" fmla="*/ 3390900 w 3413760"/>
                  <a:gd name="connsiteY44" fmla="*/ 1478280 h 4518660"/>
                  <a:gd name="connsiteX45" fmla="*/ 3360420 w 3413760"/>
                  <a:gd name="connsiteY45" fmla="*/ 1516380 h 4518660"/>
                  <a:gd name="connsiteX46" fmla="*/ 3322320 w 3413760"/>
                  <a:gd name="connsiteY46" fmla="*/ 1516380 h 4518660"/>
                  <a:gd name="connsiteX47" fmla="*/ 3284220 w 3413760"/>
                  <a:gd name="connsiteY47" fmla="*/ 1455420 h 4518660"/>
                  <a:gd name="connsiteX48" fmla="*/ 3230880 w 3413760"/>
                  <a:gd name="connsiteY48" fmla="*/ 1455420 h 4518660"/>
                  <a:gd name="connsiteX49" fmla="*/ 3162300 w 3413760"/>
                  <a:gd name="connsiteY49" fmla="*/ 1470660 h 4518660"/>
                  <a:gd name="connsiteX50" fmla="*/ 3086100 w 3413760"/>
                  <a:gd name="connsiteY50" fmla="*/ 1524000 h 4518660"/>
                  <a:gd name="connsiteX51" fmla="*/ 2979420 w 3413760"/>
                  <a:gd name="connsiteY51" fmla="*/ 1546860 h 4518660"/>
                  <a:gd name="connsiteX52" fmla="*/ 2956560 w 3413760"/>
                  <a:gd name="connsiteY52" fmla="*/ 1524000 h 4518660"/>
                  <a:gd name="connsiteX53" fmla="*/ 2849880 w 3413760"/>
                  <a:gd name="connsiteY53" fmla="*/ 1516380 h 4518660"/>
                  <a:gd name="connsiteX54" fmla="*/ 2674620 w 3413760"/>
                  <a:gd name="connsiteY54" fmla="*/ 1577340 h 4518660"/>
                  <a:gd name="connsiteX55" fmla="*/ 2499360 w 3413760"/>
                  <a:gd name="connsiteY55" fmla="*/ 1722120 h 4518660"/>
                  <a:gd name="connsiteX56" fmla="*/ 2186940 w 3413760"/>
                  <a:gd name="connsiteY56" fmla="*/ 2065020 h 4518660"/>
                  <a:gd name="connsiteX57" fmla="*/ 2042160 w 3413760"/>
                  <a:gd name="connsiteY57" fmla="*/ 2263140 h 4518660"/>
                  <a:gd name="connsiteX58" fmla="*/ 1943100 w 3413760"/>
                  <a:gd name="connsiteY58" fmla="*/ 2613660 h 4518660"/>
                  <a:gd name="connsiteX59" fmla="*/ 1943100 w 3413760"/>
                  <a:gd name="connsiteY59" fmla="*/ 2880360 h 4518660"/>
                  <a:gd name="connsiteX60" fmla="*/ 2019300 w 3413760"/>
                  <a:gd name="connsiteY60" fmla="*/ 2994660 h 4518660"/>
                  <a:gd name="connsiteX61" fmla="*/ 1973580 w 3413760"/>
                  <a:gd name="connsiteY61" fmla="*/ 3063240 h 4518660"/>
                  <a:gd name="connsiteX62" fmla="*/ 1950720 w 3413760"/>
                  <a:gd name="connsiteY62" fmla="*/ 3307080 h 4518660"/>
                  <a:gd name="connsiteX63" fmla="*/ 1905000 w 3413760"/>
                  <a:gd name="connsiteY63" fmla="*/ 3444240 h 4518660"/>
                  <a:gd name="connsiteX64" fmla="*/ 1798320 w 3413760"/>
                  <a:gd name="connsiteY64" fmla="*/ 3451860 h 4518660"/>
                  <a:gd name="connsiteX65" fmla="*/ 1760220 w 3413760"/>
                  <a:gd name="connsiteY65" fmla="*/ 3535680 h 4518660"/>
                  <a:gd name="connsiteX66" fmla="*/ 1638300 w 3413760"/>
                  <a:gd name="connsiteY66" fmla="*/ 3573780 h 4518660"/>
                  <a:gd name="connsiteX67" fmla="*/ 1600200 w 3413760"/>
                  <a:gd name="connsiteY67" fmla="*/ 3627120 h 4518660"/>
                  <a:gd name="connsiteX68" fmla="*/ 1516380 w 3413760"/>
                  <a:gd name="connsiteY68" fmla="*/ 3634740 h 4518660"/>
                  <a:gd name="connsiteX69" fmla="*/ 1485900 w 3413760"/>
                  <a:gd name="connsiteY69" fmla="*/ 3688080 h 4518660"/>
                  <a:gd name="connsiteX70" fmla="*/ 1371600 w 3413760"/>
                  <a:gd name="connsiteY70" fmla="*/ 3710940 h 4518660"/>
                  <a:gd name="connsiteX71" fmla="*/ 1341120 w 3413760"/>
                  <a:gd name="connsiteY71" fmla="*/ 3680460 h 4518660"/>
                  <a:gd name="connsiteX72" fmla="*/ 1226820 w 3413760"/>
                  <a:gd name="connsiteY72" fmla="*/ 3665220 h 4518660"/>
                  <a:gd name="connsiteX73" fmla="*/ 1066800 w 3413760"/>
                  <a:gd name="connsiteY73" fmla="*/ 3710940 h 4518660"/>
                  <a:gd name="connsiteX74" fmla="*/ 1066800 w 3413760"/>
                  <a:gd name="connsiteY74" fmla="*/ 3802380 h 4518660"/>
                  <a:gd name="connsiteX75" fmla="*/ 960120 w 3413760"/>
                  <a:gd name="connsiteY75" fmla="*/ 3909060 h 4518660"/>
                  <a:gd name="connsiteX76" fmla="*/ 815340 w 3413760"/>
                  <a:gd name="connsiteY76" fmla="*/ 3954780 h 4518660"/>
                  <a:gd name="connsiteX77" fmla="*/ 662940 w 3413760"/>
                  <a:gd name="connsiteY77" fmla="*/ 4130040 h 4518660"/>
                  <a:gd name="connsiteX78" fmla="*/ 624840 w 3413760"/>
                  <a:gd name="connsiteY78" fmla="*/ 4366260 h 4518660"/>
                  <a:gd name="connsiteX79" fmla="*/ 525780 w 3413760"/>
                  <a:gd name="connsiteY79" fmla="*/ 4503420 h 4518660"/>
                  <a:gd name="connsiteX80" fmla="*/ 403860 w 3413760"/>
                  <a:gd name="connsiteY80" fmla="*/ 4518660 h 4518660"/>
                  <a:gd name="connsiteX81" fmla="*/ 198120 w 3413760"/>
                  <a:gd name="connsiteY81" fmla="*/ 4465320 h 4518660"/>
                  <a:gd name="connsiteX82" fmla="*/ 198120 w 3413760"/>
                  <a:gd name="connsiteY82" fmla="*/ 4358640 h 4518660"/>
                  <a:gd name="connsiteX83" fmla="*/ 60960 w 3413760"/>
                  <a:gd name="connsiteY83" fmla="*/ 4312920 h 4518660"/>
                  <a:gd name="connsiteX84" fmla="*/ 0 w 3413760"/>
                  <a:gd name="connsiteY84" fmla="*/ 4267200 h 4518660"/>
                  <a:gd name="connsiteX85" fmla="*/ 0 w 3413760"/>
                  <a:gd name="connsiteY85" fmla="*/ 4221480 h 4518660"/>
                  <a:gd name="connsiteX86" fmla="*/ 99060 w 3413760"/>
                  <a:gd name="connsiteY86" fmla="*/ 4229100 h 4518660"/>
                  <a:gd name="connsiteX87" fmla="*/ 175260 w 3413760"/>
                  <a:gd name="connsiteY87" fmla="*/ 4206240 h 4518660"/>
                  <a:gd name="connsiteX88" fmla="*/ 205740 w 3413760"/>
                  <a:gd name="connsiteY88" fmla="*/ 4175760 h 4518660"/>
                  <a:gd name="connsiteX89" fmla="*/ 297180 w 3413760"/>
                  <a:gd name="connsiteY89" fmla="*/ 4175760 h 4518660"/>
                  <a:gd name="connsiteX90" fmla="*/ 297180 w 3413760"/>
                  <a:gd name="connsiteY90" fmla="*/ 4099560 h 4518660"/>
                  <a:gd name="connsiteX91" fmla="*/ 205740 w 3413760"/>
                  <a:gd name="connsiteY91" fmla="*/ 4000500 h 4518660"/>
                  <a:gd name="connsiteX92" fmla="*/ 198120 w 3413760"/>
                  <a:gd name="connsiteY92" fmla="*/ 3886200 h 4518660"/>
                  <a:gd name="connsiteX93" fmla="*/ 236220 w 3413760"/>
                  <a:gd name="connsiteY93" fmla="*/ 3802380 h 4518660"/>
                  <a:gd name="connsiteX94" fmla="*/ 198120 w 3413760"/>
                  <a:gd name="connsiteY94" fmla="*/ 3733800 h 4518660"/>
                  <a:gd name="connsiteX95" fmla="*/ 213360 w 3413760"/>
                  <a:gd name="connsiteY95" fmla="*/ 3657600 h 4518660"/>
                  <a:gd name="connsiteX96" fmla="*/ 205740 w 3413760"/>
                  <a:gd name="connsiteY96" fmla="*/ 3611880 h 4518660"/>
                  <a:gd name="connsiteX97" fmla="*/ 182880 w 3413760"/>
                  <a:gd name="connsiteY97" fmla="*/ 3489960 h 4518660"/>
                  <a:gd name="connsiteX98" fmla="*/ 205740 w 3413760"/>
                  <a:gd name="connsiteY98" fmla="*/ 3368040 h 4518660"/>
                  <a:gd name="connsiteX99" fmla="*/ 335280 w 3413760"/>
                  <a:gd name="connsiteY99" fmla="*/ 3307080 h 4518660"/>
                  <a:gd name="connsiteX100" fmla="*/ 327660 w 3413760"/>
                  <a:gd name="connsiteY100" fmla="*/ 3200400 h 4518660"/>
                  <a:gd name="connsiteX101" fmla="*/ 274320 w 3413760"/>
                  <a:gd name="connsiteY101" fmla="*/ 3108960 h 4518660"/>
                  <a:gd name="connsiteX102" fmla="*/ 274320 w 3413760"/>
                  <a:gd name="connsiteY102" fmla="*/ 3055620 h 4518660"/>
                  <a:gd name="connsiteX103" fmla="*/ 160020 w 3413760"/>
                  <a:gd name="connsiteY103" fmla="*/ 2979420 h 4518660"/>
                  <a:gd name="connsiteX104" fmla="*/ 198120 w 3413760"/>
                  <a:gd name="connsiteY104" fmla="*/ 2903220 h 4518660"/>
                  <a:gd name="connsiteX105" fmla="*/ 213360 w 3413760"/>
                  <a:gd name="connsiteY105" fmla="*/ 2849880 h 4518660"/>
                  <a:gd name="connsiteX106" fmla="*/ 304800 w 3413760"/>
                  <a:gd name="connsiteY106" fmla="*/ 2735580 h 4518660"/>
                  <a:gd name="connsiteX107" fmla="*/ 335280 w 3413760"/>
                  <a:gd name="connsiteY107" fmla="*/ 2735580 h 4518660"/>
                  <a:gd name="connsiteX108" fmla="*/ 441960 w 3413760"/>
                  <a:gd name="connsiteY108" fmla="*/ 2743200 h 4518660"/>
                  <a:gd name="connsiteX109" fmla="*/ 457200 w 3413760"/>
                  <a:gd name="connsiteY109" fmla="*/ 2720340 h 4518660"/>
                  <a:gd name="connsiteX110" fmla="*/ 454048 w 3413760"/>
                  <a:gd name="connsiteY110" fmla="*/ 2709304 h 4518660"/>
                  <a:gd name="connsiteX111" fmla="*/ 457200 w 3413760"/>
                  <a:gd name="connsiteY111" fmla="*/ 2705100 h 4518660"/>
                  <a:gd name="connsiteX112" fmla="*/ 453136 w 3413760"/>
                  <a:gd name="connsiteY112" fmla="*/ 2706116 h 4518660"/>
                  <a:gd name="connsiteX113" fmla="*/ 441960 w 3413760"/>
                  <a:gd name="connsiteY113" fmla="*/ 2667000 h 4518660"/>
                  <a:gd name="connsiteX114" fmla="*/ 434340 w 3413760"/>
                  <a:gd name="connsiteY114" fmla="*/ 2567940 h 4518660"/>
                  <a:gd name="connsiteX115" fmla="*/ 472440 w 3413760"/>
                  <a:gd name="connsiteY115" fmla="*/ 2499360 h 4518660"/>
                  <a:gd name="connsiteX116" fmla="*/ 632460 w 3413760"/>
                  <a:gd name="connsiteY116" fmla="*/ 2476500 h 4518660"/>
                  <a:gd name="connsiteX117" fmla="*/ 678180 w 3413760"/>
                  <a:gd name="connsiteY117" fmla="*/ 2400300 h 4518660"/>
                  <a:gd name="connsiteX118" fmla="*/ 723900 w 3413760"/>
                  <a:gd name="connsiteY118" fmla="*/ 2400300 h 4518660"/>
                  <a:gd name="connsiteX119" fmla="*/ 838200 w 3413760"/>
                  <a:gd name="connsiteY119" fmla="*/ 2316480 h 4518660"/>
                  <a:gd name="connsiteX120" fmla="*/ 853440 w 3413760"/>
                  <a:gd name="connsiteY120" fmla="*/ 2240280 h 4518660"/>
                  <a:gd name="connsiteX121" fmla="*/ 891540 w 3413760"/>
                  <a:gd name="connsiteY121" fmla="*/ 2179320 h 4518660"/>
                  <a:gd name="connsiteX122" fmla="*/ 929640 w 3413760"/>
                  <a:gd name="connsiteY122" fmla="*/ 2087880 h 4518660"/>
                  <a:gd name="connsiteX123" fmla="*/ 1013460 w 3413760"/>
                  <a:gd name="connsiteY123" fmla="*/ 2087880 h 4518660"/>
                  <a:gd name="connsiteX124" fmla="*/ 1021080 w 3413760"/>
                  <a:gd name="connsiteY124" fmla="*/ 2019300 h 4518660"/>
                  <a:gd name="connsiteX125" fmla="*/ 1074420 w 3413760"/>
                  <a:gd name="connsiteY125" fmla="*/ 2019300 h 4518660"/>
                  <a:gd name="connsiteX126" fmla="*/ 1074420 w 3413760"/>
                  <a:gd name="connsiteY126" fmla="*/ 1935480 h 4518660"/>
                  <a:gd name="connsiteX127" fmla="*/ 944880 w 3413760"/>
                  <a:gd name="connsiteY127" fmla="*/ 1844040 h 4518660"/>
                  <a:gd name="connsiteX128" fmla="*/ 792480 w 3413760"/>
                  <a:gd name="connsiteY128" fmla="*/ 1691640 h 4518660"/>
                  <a:gd name="connsiteX129" fmla="*/ 693420 w 3413760"/>
                  <a:gd name="connsiteY129" fmla="*/ 1668780 h 4518660"/>
                  <a:gd name="connsiteX130" fmla="*/ 662940 w 3413760"/>
                  <a:gd name="connsiteY130" fmla="*/ 1600200 h 4518660"/>
                  <a:gd name="connsiteX131" fmla="*/ 533400 w 3413760"/>
                  <a:gd name="connsiteY131" fmla="*/ 1607820 h 4518660"/>
                  <a:gd name="connsiteX132" fmla="*/ 502920 w 3413760"/>
                  <a:gd name="connsiteY132" fmla="*/ 1668780 h 4518660"/>
                  <a:gd name="connsiteX133" fmla="*/ 563880 w 3413760"/>
                  <a:gd name="connsiteY133" fmla="*/ 1744980 h 4518660"/>
                  <a:gd name="connsiteX134" fmla="*/ 464820 w 3413760"/>
                  <a:gd name="connsiteY134" fmla="*/ 1775460 h 4518660"/>
                  <a:gd name="connsiteX135" fmla="*/ 434340 w 3413760"/>
                  <a:gd name="connsiteY135" fmla="*/ 1767840 h 4518660"/>
                  <a:gd name="connsiteX136" fmla="*/ 396240 w 3413760"/>
                  <a:gd name="connsiteY136" fmla="*/ 1813560 h 4518660"/>
                  <a:gd name="connsiteX137" fmla="*/ 335280 w 3413760"/>
                  <a:gd name="connsiteY137" fmla="*/ 1775460 h 4518660"/>
                  <a:gd name="connsiteX138" fmla="*/ 388620 w 3413760"/>
                  <a:gd name="connsiteY138" fmla="*/ 1684020 h 4518660"/>
                  <a:gd name="connsiteX139" fmla="*/ 388620 w 3413760"/>
                  <a:gd name="connsiteY139" fmla="*/ 1600200 h 4518660"/>
                  <a:gd name="connsiteX140" fmla="*/ 495300 w 3413760"/>
                  <a:gd name="connsiteY140" fmla="*/ 1524000 h 4518660"/>
                  <a:gd name="connsiteX141" fmla="*/ 441960 w 3413760"/>
                  <a:gd name="connsiteY141" fmla="*/ 1440180 h 4518660"/>
                  <a:gd name="connsiteX142" fmla="*/ 426720 w 3413760"/>
                  <a:gd name="connsiteY142" fmla="*/ 1333500 h 4518660"/>
                  <a:gd name="connsiteX143" fmla="*/ 381000 w 3413760"/>
                  <a:gd name="connsiteY143" fmla="*/ 1303020 h 4518660"/>
                  <a:gd name="connsiteX144" fmla="*/ 403860 w 3413760"/>
                  <a:gd name="connsiteY144" fmla="*/ 1211580 h 4518660"/>
                  <a:gd name="connsiteX145" fmla="*/ 391608 w 3413760"/>
                  <a:gd name="connsiteY145" fmla="*/ 1197102 h 4518660"/>
                  <a:gd name="connsiteX146" fmla="*/ 419100 w 3413760"/>
                  <a:gd name="connsiteY146" fmla="*/ 830580 h 4518660"/>
                  <a:gd name="connsiteX147" fmla="*/ 328612 w 3413760"/>
                  <a:gd name="connsiteY147" fmla="*/ 663892 h 4518660"/>
                  <a:gd name="connsiteX148" fmla="*/ 257172 w 3413760"/>
                  <a:gd name="connsiteY148" fmla="*/ 606744 h 4518660"/>
                  <a:gd name="connsiteX149" fmla="*/ 171448 w 3413760"/>
                  <a:gd name="connsiteY149" fmla="*/ 421004 h 4518660"/>
                  <a:gd name="connsiteX150" fmla="*/ 176212 w 3413760"/>
                  <a:gd name="connsiteY150" fmla="*/ 240030 h 4518660"/>
                  <a:gd name="connsiteX151" fmla="*/ 104772 w 3413760"/>
                  <a:gd name="connsiteY151" fmla="*/ 201930 h 4518660"/>
                  <a:gd name="connsiteX152" fmla="*/ 43340 w 3413760"/>
                  <a:gd name="connsiteY152" fmla="*/ 74344 h 4518660"/>
                  <a:gd name="connsiteX153" fmla="*/ 49528 w 3413760"/>
                  <a:gd name="connsiteY153" fmla="*/ 76200 h 4518660"/>
                  <a:gd name="connsiteX154" fmla="*/ 49528 w 3413760"/>
                  <a:gd name="connsiteY154" fmla="*/ 15240 h 4518660"/>
                  <a:gd name="connsiteX155" fmla="*/ 110488 w 3413760"/>
                  <a:gd name="connsiteY155" fmla="*/ 0 h 4518660"/>
                  <a:gd name="connsiteX0" fmla="*/ 453136 w 3413760"/>
                  <a:gd name="connsiteY0" fmla="*/ 2706116 h 4518660"/>
                  <a:gd name="connsiteX1" fmla="*/ 454048 w 3413760"/>
                  <a:gd name="connsiteY1" fmla="*/ 2709304 h 4518660"/>
                  <a:gd name="connsiteX2" fmla="*/ 434340 w 3413760"/>
                  <a:gd name="connsiteY2" fmla="*/ 2735580 h 4518660"/>
                  <a:gd name="connsiteX3" fmla="*/ 335280 w 3413760"/>
                  <a:gd name="connsiteY3" fmla="*/ 2735580 h 4518660"/>
                  <a:gd name="connsiteX4" fmla="*/ 453136 w 3413760"/>
                  <a:gd name="connsiteY4" fmla="*/ 2706116 h 4518660"/>
                  <a:gd name="connsiteX5" fmla="*/ 110488 w 3413760"/>
                  <a:gd name="connsiteY5" fmla="*/ 0 h 4518660"/>
                  <a:gd name="connsiteX6" fmla="*/ 179068 w 3413760"/>
                  <a:gd name="connsiteY6" fmla="*/ 152400 h 4518660"/>
                  <a:gd name="connsiteX7" fmla="*/ 255268 w 3413760"/>
                  <a:gd name="connsiteY7" fmla="*/ 243840 h 4518660"/>
                  <a:gd name="connsiteX8" fmla="*/ 346708 w 3413760"/>
                  <a:gd name="connsiteY8" fmla="*/ 304800 h 4518660"/>
                  <a:gd name="connsiteX9" fmla="*/ 407668 w 3413760"/>
                  <a:gd name="connsiteY9" fmla="*/ 472440 h 4518660"/>
                  <a:gd name="connsiteX10" fmla="*/ 521968 w 3413760"/>
                  <a:gd name="connsiteY10" fmla="*/ 502920 h 4518660"/>
                  <a:gd name="connsiteX11" fmla="*/ 529588 w 3413760"/>
                  <a:gd name="connsiteY11" fmla="*/ 609600 h 4518660"/>
                  <a:gd name="connsiteX12" fmla="*/ 727708 w 3413760"/>
                  <a:gd name="connsiteY12" fmla="*/ 746760 h 4518660"/>
                  <a:gd name="connsiteX13" fmla="*/ 781048 w 3413760"/>
                  <a:gd name="connsiteY13" fmla="*/ 723900 h 4518660"/>
                  <a:gd name="connsiteX14" fmla="*/ 956308 w 3413760"/>
                  <a:gd name="connsiteY14" fmla="*/ 822960 h 4518660"/>
                  <a:gd name="connsiteX15" fmla="*/ 1032508 w 3413760"/>
                  <a:gd name="connsiteY15" fmla="*/ 822960 h 4518660"/>
                  <a:gd name="connsiteX16" fmla="*/ 1116328 w 3413760"/>
                  <a:gd name="connsiteY16" fmla="*/ 845820 h 4518660"/>
                  <a:gd name="connsiteX17" fmla="*/ 1192528 w 3413760"/>
                  <a:gd name="connsiteY17" fmla="*/ 975360 h 4518660"/>
                  <a:gd name="connsiteX18" fmla="*/ 1337308 w 3413760"/>
                  <a:gd name="connsiteY18" fmla="*/ 906780 h 4518660"/>
                  <a:gd name="connsiteX19" fmla="*/ 1398268 w 3413760"/>
                  <a:gd name="connsiteY19" fmla="*/ 914400 h 4518660"/>
                  <a:gd name="connsiteX20" fmla="*/ 1482088 w 3413760"/>
                  <a:gd name="connsiteY20" fmla="*/ 914400 h 4518660"/>
                  <a:gd name="connsiteX21" fmla="*/ 1550668 w 3413760"/>
                  <a:gd name="connsiteY21" fmla="*/ 861060 h 4518660"/>
                  <a:gd name="connsiteX22" fmla="*/ 1604008 w 3413760"/>
                  <a:gd name="connsiteY22" fmla="*/ 861060 h 4518660"/>
                  <a:gd name="connsiteX23" fmla="*/ 1657348 w 3413760"/>
                  <a:gd name="connsiteY23" fmla="*/ 883920 h 4518660"/>
                  <a:gd name="connsiteX24" fmla="*/ 1764028 w 3413760"/>
                  <a:gd name="connsiteY24" fmla="*/ 883920 h 4518660"/>
                  <a:gd name="connsiteX25" fmla="*/ 1817368 w 3413760"/>
                  <a:gd name="connsiteY25" fmla="*/ 762000 h 4518660"/>
                  <a:gd name="connsiteX26" fmla="*/ 1962148 w 3413760"/>
                  <a:gd name="connsiteY26" fmla="*/ 731520 h 4518660"/>
                  <a:gd name="connsiteX27" fmla="*/ 2061208 w 3413760"/>
                  <a:gd name="connsiteY27" fmla="*/ 731520 h 4518660"/>
                  <a:gd name="connsiteX28" fmla="*/ 2129788 w 3413760"/>
                  <a:gd name="connsiteY28" fmla="*/ 662940 h 4518660"/>
                  <a:gd name="connsiteX29" fmla="*/ 2228848 w 3413760"/>
                  <a:gd name="connsiteY29" fmla="*/ 739140 h 4518660"/>
                  <a:gd name="connsiteX30" fmla="*/ 2228848 w 3413760"/>
                  <a:gd name="connsiteY30" fmla="*/ 647700 h 4518660"/>
                  <a:gd name="connsiteX31" fmla="*/ 2282188 w 3413760"/>
                  <a:gd name="connsiteY31" fmla="*/ 548640 h 4518660"/>
                  <a:gd name="connsiteX32" fmla="*/ 2556508 w 3413760"/>
                  <a:gd name="connsiteY32" fmla="*/ 723900 h 4518660"/>
                  <a:gd name="connsiteX33" fmla="*/ 2670808 w 3413760"/>
                  <a:gd name="connsiteY33" fmla="*/ 914400 h 4518660"/>
                  <a:gd name="connsiteX34" fmla="*/ 2769868 w 3413760"/>
                  <a:gd name="connsiteY34" fmla="*/ 937260 h 4518660"/>
                  <a:gd name="connsiteX35" fmla="*/ 2884168 w 3413760"/>
                  <a:gd name="connsiteY35" fmla="*/ 982980 h 4518660"/>
                  <a:gd name="connsiteX36" fmla="*/ 2922268 w 3413760"/>
                  <a:gd name="connsiteY36" fmla="*/ 1066800 h 4518660"/>
                  <a:gd name="connsiteX37" fmla="*/ 2937508 w 3413760"/>
                  <a:gd name="connsiteY37" fmla="*/ 1135380 h 4518660"/>
                  <a:gd name="connsiteX38" fmla="*/ 3181348 w 3413760"/>
                  <a:gd name="connsiteY38" fmla="*/ 1333500 h 4518660"/>
                  <a:gd name="connsiteX39" fmla="*/ 3249928 w 3413760"/>
                  <a:gd name="connsiteY39" fmla="*/ 1348740 h 4518660"/>
                  <a:gd name="connsiteX40" fmla="*/ 3356608 w 3413760"/>
                  <a:gd name="connsiteY40" fmla="*/ 1348740 h 4518660"/>
                  <a:gd name="connsiteX41" fmla="*/ 3330700 w 3413760"/>
                  <a:gd name="connsiteY41" fmla="*/ 1333194 h 4518660"/>
                  <a:gd name="connsiteX42" fmla="*/ 3360420 w 3413760"/>
                  <a:gd name="connsiteY42" fmla="*/ 1341120 h 4518660"/>
                  <a:gd name="connsiteX43" fmla="*/ 3413760 w 3413760"/>
                  <a:gd name="connsiteY43" fmla="*/ 1371600 h 4518660"/>
                  <a:gd name="connsiteX44" fmla="*/ 3390900 w 3413760"/>
                  <a:gd name="connsiteY44" fmla="*/ 1478280 h 4518660"/>
                  <a:gd name="connsiteX45" fmla="*/ 3360420 w 3413760"/>
                  <a:gd name="connsiteY45" fmla="*/ 1516380 h 4518660"/>
                  <a:gd name="connsiteX46" fmla="*/ 3322320 w 3413760"/>
                  <a:gd name="connsiteY46" fmla="*/ 1516380 h 4518660"/>
                  <a:gd name="connsiteX47" fmla="*/ 3284220 w 3413760"/>
                  <a:gd name="connsiteY47" fmla="*/ 1455420 h 4518660"/>
                  <a:gd name="connsiteX48" fmla="*/ 3230880 w 3413760"/>
                  <a:gd name="connsiteY48" fmla="*/ 1455420 h 4518660"/>
                  <a:gd name="connsiteX49" fmla="*/ 3162300 w 3413760"/>
                  <a:gd name="connsiteY49" fmla="*/ 1470660 h 4518660"/>
                  <a:gd name="connsiteX50" fmla="*/ 3086100 w 3413760"/>
                  <a:gd name="connsiteY50" fmla="*/ 1524000 h 4518660"/>
                  <a:gd name="connsiteX51" fmla="*/ 2979420 w 3413760"/>
                  <a:gd name="connsiteY51" fmla="*/ 1546860 h 4518660"/>
                  <a:gd name="connsiteX52" fmla="*/ 2956560 w 3413760"/>
                  <a:gd name="connsiteY52" fmla="*/ 1524000 h 4518660"/>
                  <a:gd name="connsiteX53" fmla="*/ 2849880 w 3413760"/>
                  <a:gd name="connsiteY53" fmla="*/ 1516380 h 4518660"/>
                  <a:gd name="connsiteX54" fmla="*/ 2674620 w 3413760"/>
                  <a:gd name="connsiteY54" fmla="*/ 1577340 h 4518660"/>
                  <a:gd name="connsiteX55" fmla="*/ 2499360 w 3413760"/>
                  <a:gd name="connsiteY55" fmla="*/ 1722120 h 4518660"/>
                  <a:gd name="connsiteX56" fmla="*/ 2186940 w 3413760"/>
                  <a:gd name="connsiteY56" fmla="*/ 2065020 h 4518660"/>
                  <a:gd name="connsiteX57" fmla="*/ 2042160 w 3413760"/>
                  <a:gd name="connsiteY57" fmla="*/ 2263140 h 4518660"/>
                  <a:gd name="connsiteX58" fmla="*/ 1943100 w 3413760"/>
                  <a:gd name="connsiteY58" fmla="*/ 2613660 h 4518660"/>
                  <a:gd name="connsiteX59" fmla="*/ 1943100 w 3413760"/>
                  <a:gd name="connsiteY59" fmla="*/ 2880360 h 4518660"/>
                  <a:gd name="connsiteX60" fmla="*/ 2019300 w 3413760"/>
                  <a:gd name="connsiteY60" fmla="*/ 2994660 h 4518660"/>
                  <a:gd name="connsiteX61" fmla="*/ 1973580 w 3413760"/>
                  <a:gd name="connsiteY61" fmla="*/ 3063240 h 4518660"/>
                  <a:gd name="connsiteX62" fmla="*/ 1950720 w 3413760"/>
                  <a:gd name="connsiteY62" fmla="*/ 3307080 h 4518660"/>
                  <a:gd name="connsiteX63" fmla="*/ 1905000 w 3413760"/>
                  <a:gd name="connsiteY63" fmla="*/ 3444240 h 4518660"/>
                  <a:gd name="connsiteX64" fmla="*/ 1798320 w 3413760"/>
                  <a:gd name="connsiteY64" fmla="*/ 3451860 h 4518660"/>
                  <a:gd name="connsiteX65" fmla="*/ 1760220 w 3413760"/>
                  <a:gd name="connsiteY65" fmla="*/ 3535680 h 4518660"/>
                  <a:gd name="connsiteX66" fmla="*/ 1638300 w 3413760"/>
                  <a:gd name="connsiteY66" fmla="*/ 3573780 h 4518660"/>
                  <a:gd name="connsiteX67" fmla="*/ 1600200 w 3413760"/>
                  <a:gd name="connsiteY67" fmla="*/ 3627120 h 4518660"/>
                  <a:gd name="connsiteX68" fmla="*/ 1516380 w 3413760"/>
                  <a:gd name="connsiteY68" fmla="*/ 3634740 h 4518660"/>
                  <a:gd name="connsiteX69" fmla="*/ 1485900 w 3413760"/>
                  <a:gd name="connsiteY69" fmla="*/ 3688080 h 4518660"/>
                  <a:gd name="connsiteX70" fmla="*/ 1371600 w 3413760"/>
                  <a:gd name="connsiteY70" fmla="*/ 3710940 h 4518660"/>
                  <a:gd name="connsiteX71" fmla="*/ 1341120 w 3413760"/>
                  <a:gd name="connsiteY71" fmla="*/ 3680460 h 4518660"/>
                  <a:gd name="connsiteX72" fmla="*/ 1226820 w 3413760"/>
                  <a:gd name="connsiteY72" fmla="*/ 3665220 h 4518660"/>
                  <a:gd name="connsiteX73" fmla="*/ 1066800 w 3413760"/>
                  <a:gd name="connsiteY73" fmla="*/ 3710940 h 4518660"/>
                  <a:gd name="connsiteX74" fmla="*/ 1066800 w 3413760"/>
                  <a:gd name="connsiteY74" fmla="*/ 3802380 h 4518660"/>
                  <a:gd name="connsiteX75" fmla="*/ 960120 w 3413760"/>
                  <a:gd name="connsiteY75" fmla="*/ 3909060 h 4518660"/>
                  <a:gd name="connsiteX76" fmla="*/ 815340 w 3413760"/>
                  <a:gd name="connsiteY76" fmla="*/ 3954780 h 4518660"/>
                  <a:gd name="connsiteX77" fmla="*/ 662940 w 3413760"/>
                  <a:gd name="connsiteY77" fmla="*/ 4130040 h 4518660"/>
                  <a:gd name="connsiteX78" fmla="*/ 624840 w 3413760"/>
                  <a:gd name="connsiteY78" fmla="*/ 4366260 h 4518660"/>
                  <a:gd name="connsiteX79" fmla="*/ 525780 w 3413760"/>
                  <a:gd name="connsiteY79" fmla="*/ 4503420 h 4518660"/>
                  <a:gd name="connsiteX80" fmla="*/ 403860 w 3413760"/>
                  <a:gd name="connsiteY80" fmla="*/ 4518660 h 4518660"/>
                  <a:gd name="connsiteX81" fmla="*/ 198120 w 3413760"/>
                  <a:gd name="connsiteY81" fmla="*/ 4465320 h 4518660"/>
                  <a:gd name="connsiteX82" fmla="*/ 198120 w 3413760"/>
                  <a:gd name="connsiteY82" fmla="*/ 4358640 h 4518660"/>
                  <a:gd name="connsiteX83" fmla="*/ 60960 w 3413760"/>
                  <a:gd name="connsiteY83" fmla="*/ 4312920 h 4518660"/>
                  <a:gd name="connsiteX84" fmla="*/ 0 w 3413760"/>
                  <a:gd name="connsiteY84" fmla="*/ 4267200 h 4518660"/>
                  <a:gd name="connsiteX85" fmla="*/ 0 w 3413760"/>
                  <a:gd name="connsiteY85" fmla="*/ 4221480 h 4518660"/>
                  <a:gd name="connsiteX86" fmla="*/ 99060 w 3413760"/>
                  <a:gd name="connsiteY86" fmla="*/ 4229100 h 4518660"/>
                  <a:gd name="connsiteX87" fmla="*/ 175260 w 3413760"/>
                  <a:gd name="connsiteY87" fmla="*/ 4206240 h 4518660"/>
                  <a:gd name="connsiteX88" fmla="*/ 205740 w 3413760"/>
                  <a:gd name="connsiteY88" fmla="*/ 4175760 h 4518660"/>
                  <a:gd name="connsiteX89" fmla="*/ 297180 w 3413760"/>
                  <a:gd name="connsiteY89" fmla="*/ 4175760 h 4518660"/>
                  <a:gd name="connsiteX90" fmla="*/ 297180 w 3413760"/>
                  <a:gd name="connsiteY90" fmla="*/ 4099560 h 4518660"/>
                  <a:gd name="connsiteX91" fmla="*/ 205740 w 3413760"/>
                  <a:gd name="connsiteY91" fmla="*/ 4000500 h 4518660"/>
                  <a:gd name="connsiteX92" fmla="*/ 198120 w 3413760"/>
                  <a:gd name="connsiteY92" fmla="*/ 3886200 h 4518660"/>
                  <a:gd name="connsiteX93" fmla="*/ 236220 w 3413760"/>
                  <a:gd name="connsiteY93" fmla="*/ 3802380 h 4518660"/>
                  <a:gd name="connsiteX94" fmla="*/ 198120 w 3413760"/>
                  <a:gd name="connsiteY94" fmla="*/ 3733800 h 4518660"/>
                  <a:gd name="connsiteX95" fmla="*/ 213360 w 3413760"/>
                  <a:gd name="connsiteY95" fmla="*/ 3657600 h 4518660"/>
                  <a:gd name="connsiteX96" fmla="*/ 205740 w 3413760"/>
                  <a:gd name="connsiteY96" fmla="*/ 3611880 h 4518660"/>
                  <a:gd name="connsiteX97" fmla="*/ 182880 w 3413760"/>
                  <a:gd name="connsiteY97" fmla="*/ 3489960 h 4518660"/>
                  <a:gd name="connsiteX98" fmla="*/ 205740 w 3413760"/>
                  <a:gd name="connsiteY98" fmla="*/ 3368040 h 4518660"/>
                  <a:gd name="connsiteX99" fmla="*/ 335280 w 3413760"/>
                  <a:gd name="connsiteY99" fmla="*/ 3307080 h 4518660"/>
                  <a:gd name="connsiteX100" fmla="*/ 327660 w 3413760"/>
                  <a:gd name="connsiteY100" fmla="*/ 3200400 h 4518660"/>
                  <a:gd name="connsiteX101" fmla="*/ 274320 w 3413760"/>
                  <a:gd name="connsiteY101" fmla="*/ 3108960 h 4518660"/>
                  <a:gd name="connsiteX102" fmla="*/ 274320 w 3413760"/>
                  <a:gd name="connsiteY102" fmla="*/ 3055620 h 4518660"/>
                  <a:gd name="connsiteX103" fmla="*/ 160020 w 3413760"/>
                  <a:gd name="connsiteY103" fmla="*/ 2979420 h 4518660"/>
                  <a:gd name="connsiteX104" fmla="*/ 198120 w 3413760"/>
                  <a:gd name="connsiteY104" fmla="*/ 2903220 h 4518660"/>
                  <a:gd name="connsiteX105" fmla="*/ 213360 w 3413760"/>
                  <a:gd name="connsiteY105" fmla="*/ 2849880 h 4518660"/>
                  <a:gd name="connsiteX106" fmla="*/ 304800 w 3413760"/>
                  <a:gd name="connsiteY106" fmla="*/ 2735580 h 4518660"/>
                  <a:gd name="connsiteX107" fmla="*/ 335280 w 3413760"/>
                  <a:gd name="connsiteY107" fmla="*/ 2735580 h 4518660"/>
                  <a:gd name="connsiteX108" fmla="*/ 441960 w 3413760"/>
                  <a:gd name="connsiteY108" fmla="*/ 2743200 h 4518660"/>
                  <a:gd name="connsiteX109" fmla="*/ 457200 w 3413760"/>
                  <a:gd name="connsiteY109" fmla="*/ 2720340 h 4518660"/>
                  <a:gd name="connsiteX110" fmla="*/ 454048 w 3413760"/>
                  <a:gd name="connsiteY110" fmla="*/ 2709304 h 4518660"/>
                  <a:gd name="connsiteX111" fmla="*/ 457200 w 3413760"/>
                  <a:gd name="connsiteY111" fmla="*/ 2705100 h 4518660"/>
                  <a:gd name="connsiteX112" fmla="*/ 143573 w 3413760"/>
                  <a:gd name="connsiteY112" fmla="*/ 2565622 h 4518660"/>
                  <a:gd name="connsiteX113" fmla="*/ 441960 w 3413760"/>
                  <a:gd name="connsiteY113" fmla="*/ 2667000 h 4518660"/>
                  <a:gd name="connsiteX114" fmla="*/ 434340 w 3413760"/>
                  <a:gd name="connsiteY114" fmla="*/ 2567940 h 4518660"/>
                  <a:gd name="connsiteX115" fmla="*/ 472440 w 3413760"/>
                  <a:gd name="connsiteY115" fmla="*/ 2499360 h 4518660"/>
                  <a:gd name="connsiteX116" fmla="*/ 632460 w 3413760"/>
                  <a:gd name="connsiteY116" fmla="*/ 2476500 h 4518660"/>
                  <a:gd name="connsiteX117" fmla="*/ 678180 w 3413760"/>
                  <a:gd name="connsiteY117" fmla="*/ 2400300 h 4518660"/>
                  <a:gd name="connsiteX118" fmla="*/ 723900 w 3413760"/>
                  <a:gd name="connsiteY118" fmla="*/ 2400300 h 4518660"/>
                  <a:gd name="connsiteX119" fmla="*/ 838200 w 3413760"/>
                  <a:gd name="connsiteY119" fmla="*/ 2316480 h 4518660"/>
                  <a:gd name="connsiteX120" fmla="*/ 853440 w 3413760"/>
                  <a:gd name="connsiteY120" fmla="*/ 2240280 h 4518660"/>
                  <a:gd name="connsiteX121" fmla="*/ 891540 w 3413760"/>
                  <a:gd name="connsiteY121" fmla="*/ 2179320 h 4518660"/>
                  <a:gd name="connsiteX122" fmla="*/ 929640 w 3413760"/>
                  <a:gd name="connsiteY122" fmla="*/ 2087880 h 4518660"/>
                  <a:gd name="connsiteX123" fmla="*/ 1013460 w 3413760"/>
                  <a:gd name="connsiteY123" fmla="*/ 2087880 h 4518660"/>
                  <a:gd name="connsiteX124" fmla="*/ 1021080 w 3413760"/>
                  <a:gd name="connsiteY124" fmla="*/ 2019300 h 4518660"/>
                  <a:gd name="connsiteX125" fmla="*/ 1074420 w 3413760"/>
                  <a:gd name="connsiteY125" fmla="*/ 2019300 h 4518660"/>
                  <a:gd name="connsiteX126" fmla="*/ 1074420 w 3413760"/>
                  <a:gd name="connsiteY126" fmla="*/ 1935480 h 4518660"/>
                  <a:gd name="connsiteX127" fmla="*/ 944880 w 3413760"/>
                  <a:gd name="connsiteY127" fmla="*/ 1844040 h 4518660"/>
                  <a:gd name="connsiteX128" fmla="*/ 792480 w 3413760"/>
                  <a:gd name="connsiteY128" fmla="*/ 1691640 h 4518660"/>
                  <a:gd name="connsiteX129" fmla="*/ 693420 w 3413760"/>
                  <a:gd name="connsiteY129" fmla="*/ 1668780 h 4518660"/>
                  <a:gd name="connsiteX130" fmla="*/ 662940 w 3413760"/>
                  <a:gd name="connsiteY130" fmla="*/ 1600200 h 4518660"/>
                  <a:gd name="connsiteX131" fmla="*/ 533400 w 3413760"/>
                  <a:gd name="connsiteY131" fmla="*/ 1607820 h 4518660"/>
                  <a:gd name="connsiteX132" fmla="*/ 502920 w 3413760"/>
                  <a:gd name="connsiteY132" fmla="*/ 1668780 h 4518660"/>
                  <a:gd name="connsiteX133" fmla="*/ 563880 w 3413760"/>
                  <a:gd name="connsiteY133" fmla="*/ 1744980 h 4518660"/>
                  <a:gd name="connsiteX134" fmla="*/ 464820 w 3413760"/>
                  <a:gd name="connsiteY134" fmla="*/ 1775460 h 4518660"/>
                  <a:gd name="connsiteX135" fmla="*/ 434340 w 3413760"/>
                  <a:gd name="connsiteY135" fmla="*/ 1767840 h 4518660"/>
                  <a:gd name="connsiteX136" fmla="*/ 396240 w 3413760"/>
                  <a:gd name="connsiteY136" fmla="*/ 1813560 h 4518660"/>
                  <a:gd name="connsiteX137" fmla="*/ 335280 w 3413760"/>
                  <a:gd name="connsiteY137" fmla="*/ 1775460 h 4518660"/>
                  <a:gd name="connsiteX138" fmla="*/ 388620 w 3413760"/>
                  <a:gd name="connsiteY138" fmla="*/ 1684020 h 4518660"/>
                  <a:gd name="connsiteX139" fmla="*/ 388620 w 3413760"/>
                  <a:gd name="connsiteY139" fmla="*/ 1600200 h 4518660"/>
                  <a:gd name="connsiteX140" fmla="*/ 495300 w 3413760"/>
                  <a:gd name="connsiteY140" fmla="*/ 1524000 h 4518660"/>
                  <a:gd name="connsiteX141" fmla="*/ 441960 w 3413760"/>
                  <a:gd name="connsiteY141" fmla="*/ 1440180 h 4518660"/>
                  <a:gd name="connsiteX142" fmla="*/ 426720 w 3413760"/>
                  <a:gd name="connsiteY142" fmla="*/ 1333500 h 4518660"/>
                  <a:gd name="connsiteX143" fmla="*/ 381000 w 3413760"/>
                  <a:gd name="connsiteY143" fmla="*/ 1303020 h 4518660"/>
                  <a:gd name="connsiteX144" fmla="*/ 403860 w 3413760"/>
                  <a:gd name="connsiteY144" fmla="*/ 1211580 h 4518660"/>
                  <a:gd name="connsiteX145" fmla="*/ 391608 w 3413760"/>
                  <a:gd name="connsiteY145" fmla="*/ 1197102 h 4518660"/>
                  <a:gd name="connsiteX146" fmla="*/ 419100 w 3413760"/>
                  <a:gd name="connsiteY146" fmla="*/ 830580 h 4518660"/>
                  <a:gd name="connsiteX147" fmla="*/ 328612 w 3413760"/>
                  <a:gd name="connsiteY147" fmla="*/ 663892 h 4518660"/>
                  <a:gd name="connsiteX148" fmla="*/ 257172 w 3413760"/>
                  <a:gd name="connsiteY148" fmla="*/ 606744 h 4518660"/>
                  <a:gd name="connsiteX149" fmla="*/ 171448 w 3413760"/>
                  <a:gd name="connsiteY149" fmla="*/ 421004 h 4518660"/>
                  <a:gd name="connsiteX150" fmla="*/ 176212 w 3413760"/>
                  <a:gd name="connsiteY150" fmla="*/ 240030 h 4518660"/>
                  <a:gd name="connsiteX151" fmla="*/ 104772 w 3413760"/>
                  <a:gd name="connsiteY151" fmla="*/ 201930 h 4518660"/>
                  <a:gd name="connsiteX152" fmla="*/ 43340 w 3413760"/>
                  <a:gd name="connsiteY152" fmla="*/ 74344 h 4518660"/>
                  <a:gd name="connsiteX153" fmla="*/ 49528 w 3413760"/>
                  <a:gd name="connsiteY153" fmla="*/ 76200 h 4518660"/>
                  <a:gd name="connsiteX154" fmla="*/ 49528 w 3413760"/>
                  <a:gd name="connsiteY154" fmla="*/ 15240 h 4518660"/>
                  <a:gd name="connsiteX155" fmla="*/ 110488 w 3413760"/>
                  <a:gd name="connsiteY155" fmla="*/ 0 h 4518660"/>
                  <a:gd name="connsiteX0" fmla="*/ 453136 w 3413760"/>
                  <a:gd name="connsiteY0" fmla="*/ 2706116 h 4518660"/>
                  <a:gd name="connsiteX1" fmla="*/ 454048 w 3413760"/>
                  <a:gd name="connsiteY1" fmla="*/ 2709304 h 4518660"/>
                  <a:gd name="connsiteX2" fmla="*/ 434340 w 3413760"/>
                  <a:gd name="connsiteY2" fmla="*/ 2735580 h 4518660"/>
                  <a:gd name="connsiteX3" fmla="*/ 335280 w 3413760"/>
                  <a:gd name="connsiteY3" fmla="*/ 2735580 h 4518660"/>
                  <a:gd name="connsiteX4" fmla="*/ 453136 w 3413760"/>
                  <a:gd name="connsiteY4" fmla="*/ 2706116 h 4518660"/>
                  <a:gd name="connsiteX5" fmla="*/ 110488 w 3413760"/>
                  <a:gd name="connsiteY5" fmla="*/ 0 h 4518660"/>
                  <a:gd name="connsiteX6" fmla="*/ 179068 w 3413760"/>
                  <a:gd name="connsiteY6" fmla="*/ 152400 h 4518660"/>
                  <a:gd name="connsiteX7" fmla="*/ 255268 w 3413760"/>
                  <a:gd name="connsiteY7" fmla="*/ 243840 h 4518660"/>
                  <a:gd name="connsiteX8" fmla="*/ 346708 w 3413760"/>
                  <a:gd name="connsiteY8" fmla="*/ 304800 h 4518660"/>
                  <a:gd name="connsiteX9" fmla="*/ 407668 w 3413760"/>
                  <a:gd name="connsiteY9" fmla="*/ 472440 h 4518660"/>
                  <a:gd name="connsiteX10" fmla="*/ 521968 w 3413760"/>
                  <a:gd name="connsiteY10" fmla="*/ 502920 h 4518660"/>
                  <a:gd name="connsiteX11" fmla="*/ 529588 w 3413760"/>
                  <a:gd name="connsiteY11" fmla="*/ 609600 h 4518660"/>
                  <a:gd name="connsiteX12" fmla="*/ 727708 w 3413760"/>
                  <a:gd name="connsiteY12" fmla="*/ 746760 h 4518660"/>
                  <a:gd name="connsiteX13" fmla="*/ 781048 w 3413760"/>
                  <a:gd name="connsiteY13" fmla="*/ 723900 h 4518660"/>
                  <a:gd name="connsiteX14" fmla="*/ 956308 w 3413760"/>
                  <a:gd name="connsiteY14" fmla="*/ 822960 h 4518660"/>
                  <a:gd name="connsiteX15" fmla="*/ 1032508 w 3413760"/>
                  <a:gd name="connsiteY15" fmla="*/ 822960 h 4518660"/>
                  <a:gd name="connsiteX16" fmla="*/ 1116328 w 3413760"/>
                  <a:gd name="connsiteY16" fmla="*/ 845820 h 4518660"/>
                  <a:gd name="connsiteX17" fmla="*/ 1192528 w 3413760"/>
                  <a:gd name="connsiteY17" fmla="*/ 975360 h 4518660"/>
                  <a:gd name="connsiteX18" fmla="*/ 1337308 w 3413760"/>
                  <a:gd name="connsiteY18" fmla="*/ 906780 h 4518660"/>
                  <a:gd name="connsiteX19" fmla="*/ 1398268 w 3413760"/>
                  <a:gd name="connsiteY19" fmla="*/ 914400 h 4518660"/>
                  <a:gd name="connsiteX20" fmla="*/ 1482088 w 3413760"/>
                  <a:gd name="connsiteY20" fmla="*/ 914400 h 4518660"/>
                  <a:gd name="connsiteX21" fmla="*/ 1550668 w 3413760"/>
                  <a:gd name="connsiteY21" fmla="*/ 861060 h 4518660"/>
                  <a:gd name="connsiteX22" fmla="*/ 1604008 w 3413760"/>
                  <a:gd name="connsiteY22" fmla="*/ 861060 h 4518660"/>
                  <a:gd name="connsiteX23" fmla="*/ 1657348 w 3413760"/>
                  <a:gd name="connsiteY23" fmla="*/ 883920 h 4518660"/>
                  <a:gd name="connsiteX24" fmla="*/ 1764028 w 3413760"/>
                  <a:gd name="connsiteY24" fmla="*/ 883920 h 4518660"/>
                  <a:gd name="connsiteX25" fmla="*/ 1817368 w 3413760"/>
                  <a:gd name="connsiteY25" fmla="*/ 762000 h 4518660"/>
                  <a:gd name="connsiteX26" fmla="*/ 1962148 w 3413760"/>
                  <a:gd name="connsiteY26" fmla="*/ 731520 h 4518660"/>
                  <a:gd name="connsiteX27" fmla="*/ 2061208 w 3413760"/>
                  <a:gd name="connsiteY27" fmla="*/ 731520 h 4518660"/>
                  <a:gd name="connsiteX28" fmla="*/ 2129788 w 3413760"/>
                  <a:gd name="connsiteY28" fmla="*/ 662940 h 4518660"/>
                  <a:gd name="connsiteX29" fmla="*/ 2228848 w 3413760"/>
                  <a:gd name="connsiteY29" fmla="*/ 739140 h 4518660"/>
                  <a:gd name="connsiteX30" fmla="*/ 2228848 w 3413760"/>
                  <a:gd name="connsiteY30" fmla="*/ 647700 h 4518660"/>
                  <a:gd name="connsiteX31" fmla="*/ 2282188 w 3413760"/>
                  <a:gd name="connsiteY31" fmla="*/ 548640 h 4518660"/>
                  <a:gd name="connsiteX32" fmla="*/ 2556508 w 3413760"/>
                  <a:gd name="connsiteY32" fmla="*/ 723900 h 4518660"/>
                  <a:gd name="connsiteX33" fmla="*/ 2670808 w 3413760"/>
                  <a:gd name="connsiteY33" fmla="*/ 914400 h 4518660"/>
                  <a:gd name="connsiteX34" fmla="*/ 2769868 w 3413760"/>
                  <a:gd name="connsiteY34" fmla="*/ 937260 h 4518660"/>
                  <a:gd name="connsiteX35" fmla="*/ 2884168 w 3413760"/>
                  <a:gd name="connsiteY35" fmla="*/ 982980 h 4518660"/>
                  <a:gd name="connsiteX36" fmla="*/ 2922268 w 3413760"/>
                  <a:gd name="connsiteY36" fmla="*/ 1066800 h 4518660"/>
                  <a:gd name="connsiteX37" fmla="*/ 2937508 w 3413760"/>
                  <a:gd name="connsiteY37" fmla="*/ 1135380 h 4518660"/>
                  <a:gd name="connsiteX38" fmla="*/ 3181348 w 3413760"/>
                  <a:gd name="connsiteY38" fmla="*/ 1333500 h 4518660"/>
                  <a:gd name="connsiteX39" fmla="*/ 3249928 w 3413760"/>
                  <a:gd name="connsiteY39" fmla="*/ 1348740 h 4518660"/>
                  <a:gd name="connsiteX40" fmla="*/ 3356608 w 3413760"/>
                  <a:gd name="connsiteY40" fmla="*/ 1348740 h 4518660"/>
                  <a:gd name="connsiteX41" fmla="*/ 3330700 w 3413760"/>
                  <a:gd name="connsiteY41" fmla="*/ 1333194 h 4518660"/>
                  <a:gd name="connsiteX42" fmla="*/ 3360420 w 3413760"/>
                  <a:gd name="connsiteY42" fmla="*/ 1341120 h 4518660"/>
                  <a:gd name="connsiteX43" fmla="*/ 3413760 w 3413760"/>
                  <a:gd name="connsiteY43" fmla="*/ 1371600 h 4518660"/>
                  <a:gd name="connsiteX44" fmla="*/ 3390900 w 3413760"/>
                  <a:gd name="connsiteY44" fmla="*/ 1478280 h 4518660"/>
                  <a:gd name="connsiteX45" fmla="*/ 3360420 w 3413760"/>
                  <a:gd name="connsiteY45" fmla="*/ 1516380 h 4518660"/>
                  <a:gd name="connsiteX46" fmla="*/ 3322320 w 3413760"/>
                  <a:gd name="connsiteY46" fmla="*/ 1516380 h 4518660"/>
                  <a:gd name="connsiteX47" fmla="*/ 3284220 w 3413760"/>
                  <a:gd name="connsiteY47" fmla="*/ 1455420 h 4518660"/>
                  <a:gd name="connsiteX48" fmla="*/ 3230880 w 3413760"/>
                  <a:gd name="connsiteY48" fmla="*/ 1455420 h 4518660"/>
                  <a:gd name="connsiteX49" fmla="*/ 3162300 w 3413760"/>
                  <a:gd name="connsiteY49" fmla="*/ 1470660 h 4518660"/>
                  <a:gd name="connsiteX50" fmla="*/ 3086100 w 3413760"/>
                  <a:gd name="connsiteY50" fmla="*/ 1524000 h 4518660"/>
                  <a:gd name="connsiteX51" fmla="*/ 2979420 w 3413760"/>
                  <a:gd name="connsiteY51" fmla="*/ 1546860 h 4518660"/>
                  <a:gd name="connsiteX52" fmla="*/ 2956560 w 3413760"/>
                  <a:gd name="connsiteY52" fmla="*/ 1524000 h 4518660"/>
                  <a:gd name="connsiteX53" fmla="*/ 2849880 w 3413760"/>
                  <a:gd name="connsiteY53" fmla="*/ 1516380 h 4518660"/>
                  <a:gd name="connsiteX54" fmla="*/ 2674620 w 3413760"/>
                  <a:gd name="connsiteY54" fmla="*/ 1577340 h 4518660"/>
                  <a:gd name="connsiteX55" fmla="*/ 2499360 w 3413760"/>
                  <a:gd name="connsiteY55" fmla="*/ 1722120 h 4518660"/>
                  <a:gd name="connsiteX56" fmla="*/ 2186940 w 3413760"/>
                  <a:gd name="connsiteY56" fmla="*/ 2065020 h 4518660"/>
                  <a:gd name="connsiteX57" fmla="*/ 2042160 w 3413760"/>
                  <a:gd name="connsiteY57" fmla="*/ 2263140 h 4518660"/>
                  <a:gd name="connsiteX58" fmla="*/ 1943100 w 3413760"/>
                  <a:gd name="connsiteY58" fmla="*/ 2613660 h 4518660"/>
                  <a:gd name="connsiteX59" fmla="*/ 1943100 w 3413760"/>
                  <a:gd name="connsiteY59" fmla="*/ 2880360 h 4518660"/>
                  <a:gd name="connsiteX60" fmla="*/ 2019300 w 3413760"/>
                  <a:gd name="connsiteY60" fmla="*/ 2994660 h 4518660"/>
                  <a:gd name="connsiteX61" fmla="*/ 1973580 w 3413760"/>
                  <a:gd name="connsiteY61" fmla="*/ 3063240 h 4518660"/>
                  <a:gd name="connsiteX62" fmla="*/ 1950720 w 3413760"/>
                  <a:gd name="connsiteY62" fmla="*/ 3307080 h 4518660"/>
                  <a:gd name="connsiteX63" fmla="*/ 1905000 w 3413760"/>
                  <a:gd name="connsiteY63" fmla="*/ 3444240 h 4518660"/>
                  <a:gd name="connsiteX64" fmla="*/ 1798320 w 3413760"/>
                  <a:gd name="connsiteY64" fmla="*/ 3451860 h 4518660"/>
                  <a:gd name="connsiteX65" fmla="*/ 1760220 w 3413760"/>
                  <a:gd name="connsiteY65" fmla="*/ 3535680 h 4518660"/>
                  <a:gd name="connsiteX66" fmla="*/ 1638300 w 3413760"/>
                  <a:gd name="connsiteY66" fmla="*/ 3573780 h 4518660"/>
                  <a:gd name="connsiteX67" fmla="*/ 1600200 w 3413760"/>
                  <a:gd name="connsiteY67" fmla="*/ 3627120 h 4518660"/>
                  <a:gd name="connsiteX68" fmla="*/ 1516380 w 3413760"/>
                  <a:gd name="connsiteY68" fmla="*/ 3634740 h 4518660"/>
                  <a:gd name="connsiteX69" fmla="*/ 1485900 w 3413760"/>
                  <a:gd name="connsiteY69" fmla="*/ 3688080 h 4518660"/>
                  <a:gd name="connsiteX70" fmla="*/ 1371600 w 3413760"/>
                  <a:gd name="connsiteY70" fmla="*/ 3710940 h 4518660"/>
                  <a:gd name="connsiteX71" fmla="*/ 1341120 w 3413760"/>
                  <a:gd name="connsiteY71" fmla="*/ 3680460 h 4518660"/>
                  <a:gd name="connsiteX72" fmla="*/ 1226820 w 3413760"/>
                  <a:gd name="connsiteY72" fmla="*/ 3665220 h 4518660"/>
                  <a:gd name="connsiteX73" fmla="*/ 1066800 w 3413760"/>
                  <a:gd name="connsiteY73" fmla="*/ 3710940 h 4518660"/>
                  <a:gd name="connsiteX74" fmla="*/ 1066800 w 3413760"/>
                  <a:gd name="connsiteY74" fmla="*/ 3802380 h 4518660"/>
                  <a:gd name="connsiteX75" fmla="*/ 960120 w 3413760"/>
                  <a:gd name="connsiteY75" fmla="*/ 3909060 h 4518660"/>
                  <a:gd name="connsiteX76" fmla="*/ 815340 w 3413760"/>
                  <a:gd name="connsiteY76" fmla="*/ 3954780 h 4518660"/>
                  <a:gd name="connsiteX77" fmla="*/ 662940 w 3413760"/>
                  <a:gd name="connsiteY77" fmla="*/ 4130040 h 4518660"/>
                  <a:gd name="connsiteX78" fmla="*/ 624840 w 3413760"/>
                  <a:gd name="connsiteY78" fmla="*/ 4366260 h 4518660"/>
                  <a:gd name="connsiteX79" fmla="*/ 525780 w 3413760"/>
                  <a:gd name="connsiteY79" fmla="*/ 4503420 h 4518660"/>
                  <a:gd name="connsiteX80" fmla="*/ 403860 w 3413760"/>
                  <a:gd name="connsiteY80" fmla="*/ 4518660 h 4518660"/>
                  <a:gd name="connsiteX81" fmla="*/ 198120 w 3413760"/>
                  <a:gd name="connsiteY81" fmla="*/ 4465320 h 4518660"/>
                  <a:gd name="connsiteX82" fmla="*/ 198120 w 3413760"/>
                  <a:gd name="connsiteY82" fmla="*/ 4358640 h 4518660"/>
                  <a:gd name="connsiteX83" fmla="*/ 60960 w 3413760"/>
                  <a:gd name="connsiteY83" fmla="*/ 4312920 h 4518660"/>
                  <a:gd name="connsiteX84" fmla="*/ 0 w 3413760"/>
                  <a:gd name="connsiteY84" fmla="*/ 4267200 h 4518660"/>
                  <a:gd name="connsiteX85" fmla="*/ 0 w 3413760"/>
                  <a:gd name="connsiteY85" fmla="*/ 4221480 h 4518660"/>
                  <a:gd name="connsiteX86" fmla="*/ 99060 w 3413760"/>
                  <a:gd name="connsiteY86" fmla="*/ 4229100 h 4518660"/>
                  <a:gd name="connsiteX87" fmla="*/ 175260 w 3413760"/>
                  <a:gd name="connsiteY87" fmla="*/ 4206240 h 4518660"/>
                  <a:gd name="connsiteX88" fmla="*/ 205740 w 3413760"/>
                  <a:gd name="connsiteY88" fmla="*/ 4175760 h 4518660"/>
                  <a:gd name="connsiteX89" fmla="*/ 297180 w 3413760"/>
                  <a:gd name="connsiteY89" fmla="*/ 4175760 h 4518660"/>
                  <a:gd name="connsiteX90" fmla="*/ 297180 w 3413760"/>
                  <a:gd name="connsiteY90" fmla="*/ 4099560 h 4518660"/>
                  <a:gd name="connsiteX91" fmla="*/ 205740 w 3413760"/>
                  <a:gd name="connsiteY91" fmla="*/ 4000500 h 4518660"/>
                  <a:gd name="connsiteX92" fmla="*/ 198120 w 3413760"/>
                  <a:gd name="connsiteY92" fmla="*/ 3886200 h 4518660"/>
                  <a:gd name="connsiteX93" fmla="*/ 236220 w 3413760"/>
                  <a:gd name="connsiteY93" fmla="*/ 3802380 h 4518660"/>
                  <a:gd name="connsiteX94" fmla="*/ 198120 w 3413760"/>
                  <a:gd name="connsiteY94" fmla="*/ 3733800 h 4518660"/>
                  <a:gd name="connsiteX95" fmla="*/ 213360 w 3413760"/>
                  <a:gd name="connsiteY95" fmla="*/ 3657600 h 4518660"/>
                  <a:gd name="connsiteX96" fmla="*/ 205740 w 3413760"/>
                  <a:gd name="connsiteY96" fmla="*/ 3611880 h 4518660"/>
                  <a:gd name="connsiteX97" fmla="*/ 182880 w 3413760"/>
                  <a:gd name="connsiteY97" fmla="*/ 3489960 h 4518660"/>
                  <a:gd name="connsiteX98" fmla="*/ 205740 w 3413760"/>
                  <a:gd name="connsiteY98" fmla="*/ 3368040 h 4518660"/>
                  <a:gd name="connsiteX99" fmla="*/ 335280 w 3413760"/>
                  <a:gd name="connsiteY99" fmla="*/ 3307080 h 4518660"/>
                  <a:gd name="connsiteX100" fmla="*/ 327660 w 3413760"/>
                  <a:gd name="connsiteY100" fmla="*/ 3200400 h 4518660"/>
                  <a:gd name="connsiteX101" fmla="*/ 274320 w 3413760"/>
                  <a:gd name="connsiteY101" fmla="*/ 3108960 h 4518660"/>
                  <a:gd name="connsiteX102" fmla="*/ 274320 w 3413760"/>
                  <a:gd name="connsiteY102" fmla="*/ 3055620 h 4518660"/>
                  <a:gd name="connsiteX103" fmla="*/ 160020 w 3413760"/>
                  <a:gd name="connsiteY103" fmla="*/ 2979420 h 4518660"/>
                  <a:gd name="connsiteX104" fmla="*/ 198120 w 3413760"/>
                  <a:gd name="connsiteY104" fmla="*/ 2903220 h 4518660"/>
                  <a:gd name="connsiteX105" fmla="*/ 213360 w 3413760"/>
                  <a:gd name="connsiteY105" fmla="*/ 2849880 h 4518660"/>
                  <a:gd name="connsiteX106" fmla="*/ 304800 w 3413760"/>
                  <a:gd name="connsiteY106" fmla="*/ 2735580 h 4518660"/>
                  <a:gd name="connsiteX107" fmla="*/ 335280 w 3413760"/>
                  <a:gd name="connsiteY107" fmla="*/ 2735580 h 4518660"/>
                  <a:gd name="connsiteX108" fmla="*/ 441960 w 3413760"/>
                  <a:gd name="connsiteY108" fmla="*/ 2743200 h 4518660"/>
                  <a:gd name="connsiteX109" fmla="*/ 457200 w 3413760"/>
                  <a:gd name="connsiteY109" fmla="*/ 2720340 h 4518660"/>
                  <a:gd name="connsiteX110" fmla="*/ 454048 w 3413760"/>
                  <a:gd name="connsiteY110" fmla="*/ 2709304 h 4518660"/>
                  <a:gd name="connsiteX111" fmla="*/ 50006 w 3413760"/>
                  <a:gd name="connsiteY111" fmla="*/ 2621756 h 4518660"/>
                  <a:gd name="connsiteX112" fmla="*/ 143573 w 3413760"/>
                  <a:gd name="connsiteY112" fmla="*/ 2565622 h 4518660"/>
                  <a:gd name="connsiteX113" fmla="*/ 441960 w 3413760"/>
                  <a:gd name="connsiteY113" fmla="*/ 2667000 h 4518660"/>
                  <a:gd name="connsiteX114" fmla="*/ 434340 w 3413760"/>
                  <a:gd name="connsiteY114" fmla="*/ 2567940 h 4518660"/>
                  <a:gd name="connsiteX115" fmla="*/ 472440 w 3413760"/>
                  <a:gd name="connsiteY115" fmla="*/ 2499360 h 4518660"/>
                  <a:gd name="connsiteX116" fmla="*/ 632460 w 3413760"/>
                  <a:gd name="connsiteY116" fmla="*/ 2476500 h 4518660"/>
                  <a:gd name="connsiteX117" fmla="*/ 678180 w 3413760"/>
                  <a:gd name="connsiteY117" fmla="*/ 2400300 h 4518660"/>
                  <a:gd name="connsiteX118" fmla="*/ 723900 w 3413760"/>
                  <a:gd name="connsiteY118" fmla="*/ 2400300 h 4518660"/>
                  <a:gd name="connsiteX119" fmla="*/ 838200 w 3413760"/>
                  <a:gd name="connsiteY119" fmla="*/ 2316480 h 4518660"/>
                  <a:gd name="connsiteX120" fmla="*/ 853440 w 3413760"/>
                  <a:gd name="connsiteY120" fmla="*/ 2240280 h 4518660"/>
                  <a:gd name="connsiteX121" fmla="*/ 891540 w 3413760"/>
                  <a:gd name="connsiteY121" fmla="*/ 2179320 h 4518660"/>
                  <a:gd name="connsiteX122" fmla="*/ 929640 w 3413760"/>
                  <a:gd name="connsiteY122" fmla="*/ 2087880 h 4518660"/>
                  <a:gd name="connsiteX123" fmla="*/ 1013460 w 3413760"/>
                  <a:gd name="connsiteY123" fmla="*/ 2087880 h 4518660"/>
                  <a:gd name="connsiteX124" fmla="*/ 1021080 w 3413760"/>
                  <a:gd name="connsiteY124" fmla="*/ 2019300 h 4518660"/>
                  <a:gd name="connsiteX125" fmla="*/ 1074420 w 3413760"/>
                  <a:gd name="connsiteY125" fmla="*/ 2019300 h 4518660"/>
                  <a:gd name="connsiteX126" fmla="*/ 1074420 w 3413760"/>
                  <a:gd name="connsiteY126" fmla="*/ 1935480 h 4518660"/>
                  <a:gd name="connsiteX127" fmla="*/ 944880 w 3413760"/>
                  <a:gd name="connsiteY127" fmla="*/ 1844040 h 4518660"/>
                  <a:gd name="connsiteX128" fmla="*/ 792480 w 3413760"/>
                  <a:gd name="connsiteY128" fmla="*/ 1691640 h 4518660"/>
                  <a:gd name="connsiteX129" fmla="*/ 693420 w 3413760"/>
                  <a:gd name="connsiteY129" fmla="*/ 1668780 h 4518660"/>
                  <a:gd name="connsiteX130" fmla="*/ 662940 w 3413760"/>
                  <a:gd name="connsiteY130" fmla="*/ 1600200 h 4518660"/>
                  <a:gd name="connsiteX131" fmla="*/ 533400 w 3413760"/>
                  <a:gd name="connsiteY131" fmla="*/ 1607820 h 4518660"/>
                  <a:gd name="connsiteX132" fmla="*/ 502920 w 3413760"/>
                  <a:gd name="connsiteY132" fmla="*/ 1668780 h 4518660"/>
                  <a:gd name="connsiteX133" fmla="*/ 563880 w 3413760"/>
                  <a:gd name="connsiteY133" fmla="*/ 1744980 h 4518660"/>
                  <a:gd name="connsiteX134" fmla="*/ 464820 w 3413760"/>
                  <a:gd name="connsiteY134" fmla="*/ 1775460 h 4518660"/>
                  <a:gd name="connsiteX135" fmla="*/ 434340 w 3413760"/>
                  <a:gd name="connsiteY135" fmla="*/ 1767840 h 4518660"/>
                  <a:gd name="connsiteX136" fmla="*/ 396240 w 3413760"/>
                  <a:gd name="connsiteY136" fmla="*/ 1813560 h 4518660"/>
                  <a:gd name="connsiteX137" fmla="*/ 335280 w 3413760"/>
                  <a:gd name="connsiteY137" fmla="*/ 1775460 h 4518660"/>
                  <a:gd name="connsiteX138" fmla="*/ 388620 w 3413760"/>
                  <a:gd name="connsiteY138" fmla="*/ 1684020 h 4518660"/>
                  <a:gd name="connsiteX139" fmla="*/ 388620 w 3413760"/>
                  <a:gd name="connsiteY139" fmla="*/ 1600200 h 4518660"/>
                  <a:gd name="connsiteX140" fmla="*/ 495300 w 3413760"/>
                  <a:gd name="connsiteY140" fmla="*/ 1524000 h 4518660"/>
                  <a:gd name="connsiteX141" fmla="*/ 441960 w 3413760"/>
                  <a:gd name="connsiteY141" fmla="*/ 1440180 h 4518660"/>
                  <a:gd name="connsiteX142" fmla="*/ 426720 w 3413760"/>
                  <a:gd name="connsiteY142" fmla="*/ 1333500 h 4518660"/>
                  <a:gd name="connsiteX143" fmla="*/ 381000 w 3413760"/>
                  <a:gd name="connsiteY143" fmla="*/ 1303020 h 4518660"/>
                  <a:gd name="connsiteX144" fmla="*/ 403860 w 3413760"/>
                  <a:gd name="connsiteY144" fmla="*/ 1211580 h 4518660"/>
                  <a:gd name="connsiteX145" fmla="*/ 391608 w 3413760"/>
                  <a:gd name="connsiteY145" fmla="*/ 1197102 h 4518660"/>
                  <a:gd name="connsiteX146" fmla="*/ 419100 w 3413760"/>
                  <a:gd name="connsiteY146" fmla="*/ 830580 h 4518660"/>
                  <a:gd name="connsiteX147" fmla="*/ 328612 w 3413760"/>
                  <a:gd name="connsiteY147" fmla="*/ 663892 h 4518660"/>
                  <a:gd name="connsiteX148" fmla="*/ 257172 w 3413760"/>
                  <a:gd name="connsiteY148" fmla="*/ 606744 h 4518660"/>
                  <a:gd name="connsiteX149" fmla="*/ 171448 w 3413760"/>
                  <a:gd name="connsiteY149" fmla="*/ 421004 h 4518660"/>
                  <a:gd name="connsiteX150" fmla="*/ 176212 w 3413760"/>
                  <a:gd name="connsiteY150" fmla="*/ 240030 h 4518660"/>
                  <a:gd name="connsiteX151" fmla="*/ 104772 w 3413760"/>
                  <a:gd name="connsiteY151" fmla="*/ 201930 h 4518660"/>
                  <a:gd name="connsiteX152" fmla="*/ 43340 w 3413760"/>
                  <a:gd name="connsiteY152" fmla="*/ 74344 h 4518660"/>
                  <a:gd name="connsiteX153" fmla="*/ 49528 w 3413760"/>
                  <a:gd name="connsiteY153" fmla="*/ 76200 h 4518660"/>
                  <a:gd name="connsiteX154" fmla="*/ 49528 w 3413760"/>
                  <a:gd name="connsiteY154" fmla="*/ 15240 h 4518660"/>
                  <a:gd name="connsiteX155" fmla="*/ 110488 w 3413760"/>
                  <a:gd name="connsiteY155" fmla="*/ 0 h 4518660"/>
                  <a:gd name="connsiteX0" fmla="*/ 453136 w 3413760"/>
                  <a:gd name="connsiteY0" fmla="*/ 2706116 h 4518660"/>
                  <a:gd name="connsiteX1" fmla="*/ 454048 w 3413760"/>
                  <a:gd name="connsiteY1" fmla="*/ 2709304 h 4518660"/>
                  <a:gd name="connsiteX2" fmla="*/ 434340 w 3413760"/>
                  <a:gd name="connsiteY2" fmla="*/ 2735580 h 4518660"/>
                  <a:gd name="connsiteX3" fmla="*/ 335280 w 3413760"/>
                  <a:gd name="connsiteY3" fmla="*/ 2735580 h 4518660"/>
                  <a:gd name="connsiteX4" fmla="*/ 453136 w 3413760"/>
                  <a:gd name="connsiteY4" fmla="*/ 2706116 h 4518660"/>
                  <a:gd name="connsiteX5" fmla="*/ 110488 w 3413760"/>
                  <a:gd name="connsiteY5" fmla="*/ 0 h 4518660"/>
                  <a:gd name="connsiteX6" fmla="*/ 179068 w 3413760"/>
                  <a:gd name="connsiteY6" fmla="*/ 152400 h 4518660"/>
                  <a:gd name="connsiteX7" fmla="*/ 255268 w 3413760"/>
                  <a:gd name="connsiteY7" fmla="*/ 243840 h 4518660"/>
                  <a:gd name="connsiteX8" fmla="*/ 346708 w 3413760"/>
                  <a:gd name="connsiteY8" fmla="*/ 304800 h 4518660"/>
                  <a:gd name="connsiteX9" fmla="*/ 407668 w 3413760"/>
                  <a:gd name="connsiteY9" fmla="*/ 472440 h 4518660"/>
                  <a:gd name="connsiteX10" fmla="*/ 521968 w 3413760"/>
                  <a:gd name="connsiteY10" fmla="*/ 502920 h 4518660"/>
                  <a:gd name="connsiteX11" fmla="*/ 529588 w 3413760"/>
                  <a:gd name="connsiteY11" fmla="*/ 609600 h 4518660"/>
                  <a:gd name="connsiteX12" fmla="*/ 727708 w 3413760"/>
                  <a:gd name="connsiteY12" fmla="*/ 746760 h 4518660"/>
                  <a:gd name="connsiteX13" fmla="*/ 781048 w 3413760"/>
                  <a:gd name="connsiteY13" fmla="*/ 723900 h 4518660"/>
                  <a:gd name="connsiteX14" fmla="*/ 956308 w 3413760"/>
                  <a:gd name="connsiteY14" fmla="*/ 822960 h 4518660"/>
                  <a:gd name="connsiteX15" fmla="*/ 1032508 w 3413760"/>
                  <a:gd name="connsiteY15" fmla="*/ 822960 h 4518660"/>
                  <a:gd name="connsiteX16" fmla="*/ 1116328 w 3413760"/>
                  <a:gd name="connsiteY16" fmla="*/ 845820 h 4518660"/>
                  <a:gd name="connsiteX17" fmla="*/ 1192528 w 3413760"/>
                  <a:gd name="connsiteY17" fmla="*/ 975360 h 4518660"/>
                  <a:gd name="connsiteX18" fmla="*/ 1337308 w 3413760"/>
                  <a:gd name="connsiteY18" fmla="*/ 906780 h 4518660"/>
                  <a:gd name="connsiteX19" fmla="*/ 1398268 w 3413760"/>
                  <a:gd name="connsiteY19" fmla="*/ 914400 h 4518660"/>
                  <a:gd name="connsiteX20" fmla="*/ 1482088 w 3413760"/>
                  <a:gd name="connsiteY20" fmla="*/ 914400 h 4518660"/>
                  <a:gd name="connsiteX21" fmla="*/ 1550668 w 3413760"/>
                  <a:gd name="connsiteY21" fmla="*/ 861060 h 4518660"/>
                  <a:gd name="connsiteX22" fmla="*/ 1604008 w 3413760"/>
                  <a:gd name="connsiteY22" fmla="*/ 861060 h 4518660"/>
                  <a:gd name="connsiteX23" fmla="*/ 1657348 w 3413760"/>
                  <a:gd name="connsiteY23" fmla="*/ 883920 h 4518660"/>
                  <a:gd name="connsiteX24" fmla="*/ 1764028 w 3413760"/>
                  <a:gd name="connsiteY24" fmla="*/ 883920 h 4518660"/>
                  <a:gd name="connsiteX25" fmla="*/ 1817368 w 3413760"/>
                  <a:gd name="connsiteY25" fmla="*/ 762000 h 4518660"/>
                  <a:gd name="connsiteX26" fmla="*/ 1962148 w 3413760"/>
                  <a:gd name="connsiteY26" fmla="*/ 731520 h 4518660"/>
                  <a:gd name="connsiteX27" fmla="*/ 2061208 w 3413760"/>
                  <a:gd name="connsiteY27" fmla="*/ 731520 h 4518660"/>
                  <a:gd name="connsiteX28" fmla="*/ 2129788 w 3413760"/>
                  <a:gd name="connsiteY28" fmla="*/ 662940 h 4518660"/>
                  <a:gd name="connsiteX29" fmla="*/ 2228848 w 3413760"/>
                  <a:gd name="connsiteY29" fmla="*/ 739140 h 4518660"/>
                  <a:gd name="connsiteX30" fmla="*/ 2228848 w 3413760"/>
                  <a:gd name="connsiteY30" fmla="*/ 647700 h 4518660"/>
                  <a:gd name="connsiteX31" fmla="*/ 2282188 w 3413760"/>
                  <a:gd name="connsiteY31" fmla="*/ 548640 h 4518660"/>
                  <a:gd name="connsiteX32" fmla="*/ 2556508 w 3413760"/>
                  <a:gd name="connsiteY32" fmla="*/ 723900 h 4518660"/>
                  <a:gd name="connsiteX33" fmla="*/ 2670808 w 3413760"/>
                  <a:gd name="connsiteY33" fmla="*/ 914400 h 4518660"/>
                  <a:gd name="connsiteX34" fmla="*/ 2769868 w 3413760"/>
                  <a:gd name="connsiteY34" fmla="*/ 937260 h 4518660"/>
                  <a:gd name="connsiteX35" fmla="*/ 2884168 w 3413760"/>
                  <a:gd name="connsiteY35" fmla="*/ 982980 h 4518660"/>
                  <a:gd name="connsiteX36" fmla="*/ 2922268 w 3413760"/>
                  <a:gd name="connsiteY36" fmla="*/ 1066800 h 4518660"/>
                  <a:gd name="connsiteX37" fmla="*/ 2937508 w 3413760"/>
                  <a:gd name="connsiteY37" fmla="*/ 1135380 h 4518660"/>
                  <a:gd name="connsiteX38" fmla="*/ 3181348 w 3413760"/>
                  <a:gd name="connsiteY38" fmla="*/ 1333500 h 4518660"/>
                  <a:gd name="connsiteX39" fmla="*/ 3249928 w 3413760"/>
                  <a:gd name="connsiteY39" fmla="*/ 1348740 h 4518660"/>
                  <a:gd name="connsiteX40" fmla="*/ 3356608 w 3413760"/>
                  <a:gd name="connsiteY40" fmla="*/ 1348740 h 4518660"/>
                  <a:gd name="connsiteX41" fmla="*/ 3330700 w 3413760"/>
                  <a:gd name="connsiteY41" fmla="*/ 1333194 h 4518660"/>
                  <a:gd name="connsiteX42" fmla="*/ 3360420 w 3413760"/>
                  <a:gd name="connsiteY42" fmla="*/ 1341120 h 4518660"/>
                  <a:gd name="connsiteX43" fmla="*/ 3413760 w 3413760"/>
                  <a:gd name="connsiteY43" fmla="*/ 1371600 h 4518660"/>
                  <a:gd name="connsiteX44" fmla="*/ 3390900 w 3413760"/>
                  <a:gd name="connsiteY44" fmla="*/ 1478280 h 4518660"/>
                  <a:gd name="connsiteX45" fmla="*/ 3360420 w 3413760"/>
                  <a:gd name="connsiteY45" fmla="*/ 1516380 h 4518660"/>
                  <a:gd name="connsiteX46" fmla="*/ 3322320 w 3413760"/>
                  <a:gd name="connsiteY46" fmla="*/ 1516380 h 4518660"/>
                  <a:gd name="connsiteX47" fmla="*/ 3284220 w 3413760"/>
                  <a:gd name="connsiteY47" fmla="*/ 1455420 h 4518660"/>
                  <a:gd name="connsiteX48" fmla="*/ 3230880 w 3413760"/>
                  <a:gd name="connsiteY48" fmla="*/ 1455420 h 4518660"/>
                  <a:gd name="connsiteX49" fmla="*/ 3162300 w 3413760"/>
                  <a:gd name="connsiteY49" fmla="*/ 1470660 h 4518660"/>
                  <a:gd name="connsiteX50" fmla="*/ 3086100 w 3413760"/>
                  <a:gd name="connsiteY50" fmla="*/ 1524000 h 4518660"/>
                  <a:gd name="connsiteX51" fmla="*/ 2979420 w 3413760"/>
                  <a:gd name="connsiteY51" fmla="*/ 1546860 h 4518660"/>
                  <a:gd name="connsiteX52" fmla="*/ 2956560 w 3413760"/>
                  <a:gd name="connsiteY52" fmla="*/ 1524000 h 4518660"/>
                  <a:gd name="connsiteX53" fmla="*/ 2849880 w 3413760"/>
                  <a:gd name="connsiteY53" fmla="*/ 1516380 h 4518660"/>
                  <a:gd name="connsiteX54" fmla="*/ 2674620 w 3413760"/>
                  <a:gd name="connsiteY54" fmla="*/ 1577340 h 4518660"/>
                  <a:gd name="connsiteX55" fmla="*/ 2499360 w 3413760"/>
                  <a:gd name="connsiteY55" fmla="*/ 1722120 h 4518660"/>
                  <a:gd name="connsiteX56" fmla="*/ 2186940 w 3413760"/>
                  <a:gd name="connsiteY56" fmla="*/ 2065020 h 4518660"/>
                  <a:gd name="connsiteX57" fmla="*/ 2042160 w 3413760"/>
                  <a:gd name="connsiteY57" fmla="*/ 2263140 h 4518660"/>
                  <a:gd name="connsiteX58" fmla="*/ 1943100 w 3413760"/>
                  <a:gd name="connsiteY58" fmla="*/ 2613660 h 4518660"/>
                  <a:gd name="connsiteX59" fmla="*/ 1943100 w 3413760"/>
                  <a:gd name="connsiteY59" fmla="*/ 2880360 h 4518660"/>
                  <a:gd name="connsiteX60" fmla="*/ 2019300 w 3413760"/>
                  <a:gd name="connsiteY60" fmla="*/ 2994660 h 4518660"/>
                  <a:gd name="connsiteX61" fmla="*/ 1973580 w 3413760"/>
                  <a:gd name="connsiteY61" fmla="*/ 3063240 h 4518660"/>
                  <a:gd name="connsiteX62" fmla="*/ 1950720 w 3413760"/>
                  <a:gd name="connsiteY62" fmla="*/ 3307080 h 4518660"/>
                  <a:gd name="connsiteX63" fmla="*/ 1905000 w 3413760"/>
                  <a:gd name="connsiteY63" fmla="*/ 3444240 h 4518660"/>
                  <a:gd name="connsiteX64" fmla="*/ 1798320 w 3413760"/>
                  <a:gd name="connsiteY64" fmla="*/ 3451860 h 4518660"/>
                  <a:gd name="connsiteX65" fmla="*/ 1760220 w 3413760"/>
                  <a:gd name="connsiteY65" fmla="*/ 3535680 h 4518660"/>
                  <a:gd name="connsiteX66" fmla="*/ 1638300 w 3413760"/>
                  <a:gd name="connsiteY66" fmla="*/ 3573780 h 4518660"/>
                  <a:gd name="connsiteX67" fmla="*/ 1600200 w 3413760"/>
                  <a:gd name="connsiteY67" fmla="*/ 3627120 h 4518660"/>
                  <a:gd name="connsiteX68" fmla="*/ 1516380 w 3413760"/>
                  <a:gd name="connsiteY68" fmla="*/ 3634740 h 4518660"/>
                  <a:gd name="connsiteX69" fmla="*/ 1485900 w 3413760"/>
                  <a:gd name="connsiteY69" fmla="*/ 3688080 h 4518660"/>
                  <a:gd name="connsiteX70" fmla="*/ 1371600 w 3413760"/>
                  <a:gd name="connsiteY70" fmla="*/ 3710940 h 4518660"/>
                  <a:gd name="connsiteX71" fmla="*/ 1341120 w 3413760"/>
                  <a:gd name="connsiteY71" fmla="*/ 3680460 h 4518660"/>
                  <a:gd name="connsiteX72" fmla="*/ 1226820 w 3413760"/>
                  <a:gd name="connsiteY72" fmla="*/ 3665220 h 4518660"/>
                  <a:gd name="connsiteX73" fmla="*/ 1066800 w 3413760"/>
                  <a:gd name="connsiteY73" fmla="*/ 3710940 h 4518660"/>
                  <a:gd name="connsiteX74" fmla="*/ 1066800 w 3413760"/>
                  <a:gd name="connsiteY74" fmla="*/ 3802380 h 4518660"/>
                  <a:gd name="connsiteX75" fmla="*/ 960120 w 3413760"/>
                  <a:gd name="connsiteY75" fmla="*/ 3909060 h 4518660"/>
                  <a:gd name="connsiteX76" fmla="*/ 815340 w 3413760"/>
                  <a:gd name="connsiteY76" fmla="*/ 3954780 h 4518660"/>
                  <a:gd name="connsiteX77" fmla="*/ 662940 w 3413760"/>
                  <a:gd name="connsiteY77" fmla="*/ 4130040 h 4518660"/>
                  <a:gd name="connsiteX78" fmla="*/ 624840 w 3413760"/>
                  <a:gd name="connsiteY78" fmla="*/ 4366260 h 4518660"/>
                  <a:gd name="connsiteX79" fmla="*/ 525780 w 3413760"/>
                  <a:gd name="connsiteY79" fmla="*/ 4503420 h 4518660"/>
                  <a:gd name="connsiteX80" fmla="*/ 403860 w 3413760"/>
                  <a:gd name="connsiteY80" fmla="*/ 4518660 h 4518660"/>
                  <a:gd name="connsiteX81" fmla="*/ 198120 w 3413760"/>
                  <a:gd name="connsiteY81" fmla="*/ 4465320 h 4518660"/>
                  <a:gd name="connsiteX82" fmla="*/ 198120 w 3413760"/>
                  <a:gd name="connsiteY82" fmla="*/ 4358640 h 4518660"/>
                  <a:gd name="connsiteX83" fmla="*/ 60960 w 3413760"/>
                  <a:gd name="connsiteY83" fmla="*/ 4312920 h 4518660"/>
                  <a:gd name="connsiteX84" fmla="*/ 0 w 3413760"/>
                  <a:gd name="connsiteY84" fmla="*/ 4267200 h 4518660"/>
                  <a:gd name="connsiteX85" fmla="*/ 0 w 3413760"/>
                  <a:gd name="connsiteY85" fmla="*/ 4221480 h 4518660"/>
                  <a:gd name="connsiteX86" fmla="*/ 99060 w 3413760"/>
                  <a:gd name="connsiteY86" fmla="*/ 4229100 h 4518660"/>
                  <a:gd name="connsiteX87" fmla="*/ 175260 w 3413760"/>
                  <a:gd name="connsiteY87" fmla="*/ 4206240 h 4518660"/>
                  <a:gd name="connsiteX88" fmla="*/ 205740 w 3413760"/>
                  <a:gd name="connsiteY88" fmla="*/ 4175760 h 4518660"/>
                  <a:gd name="connsiteX89" fmla="*/ 297180 w 3413760"/>
                  <a:gd name="connsiteY89" fmla="*/ 4175760 h 4518660"/>
                  <a:gd name="connsiteX90" fmla="*/ 297180 w 3413760"/>
                  <a:gd name="connsiteY90" fmla="*/ 4099560 h 4518660"/>
                  <a:gd name="connsiteX91" fmla="*/ 205740 w 3413760"/>
                  <a:gd name="connsiteY91" fmla="*/ 4000500 h 4518660"/>
                  <a:gd name="connsiteX92" fmla="*/ 198120 w 3413760"/>
                  <a:gd name="connsiteY92" fmla="*/ 3886200 h 4518660"/>
                  <a:gd name="connsiteX93" fmla="*/ 236220 w 3413760"/>
                  <a:gd name="connsiteY93" fmla="*/ 3802380 h 4518660"/>
                  <a:gd name="connsiteX94" fmla="*/ 198120 w 3413760"/>
                  <a:gd name="connsiteY94" fmla="*/ 3733800 h 4518660"/>
                  <a:gd name="connsiteX95" fmla="*/ 213360 w 3413760"/>
                  <a:gd name="connsiteY95" fmla="*/ 3657600 h 4518660"/>
                  <a:gd name="connsiteX96" fmla="*/ 205740 w 3413760"/>
                  <a:gd name="connsiteY96" fmla="*/ 3611880 h 4518660"/>
                  <a:gd name="connsiteX97" fmla="*/ 182880 w 3413760"/>
                  <a:gd name="connsiteY97" fmla="*/ 3489960 h 4518660"/>
                  <a:gd name="connsiteX98" fmla="*/ 205740 w 3413760"/>
                  <a:gd name="connsiteY98" fmla="*/ 3368040 h 4518660"/>
                  <a:gd name="connsiteX99" fmla="*/ 335280 w 3413760"/>
                  <a:gd name="connsiteY99" fmla="*/ 3307080 h 4518660"/>
                  <a:gd name="connsiteX100" fmla="*/ 327660 w 3413760"/>
                  <a:gd name="connsiteY100" fmla="*/ 3200400 h 4518660"/>
                  <a:gd name="connsiteX101" fmla="*/ 274320 w 3413760"/>
                  <a:gd name="connsiteY101" fmla="*/ 3108960 h 4518660"/>
                  <a:gd name="connsiteX102" fmla="*/ 274320 w 3413760"/>
                  <a:gd name="connsiteY102" fmla="*/ 3055620 h 4518660"/>
                  <a:gd name="connsiteX103" fmla="*/ 160020 w 3413760"/>
                  <a:gd name="connsiteY103" fmla="*/ 2979420 h 4518660"/>
                  <a:gd name="connsiteX104" fmla="*/ 198120 w 3413760"/>
                  <a:gd name="connsiteY104" fmla="*/ 2903220 h 4518660"/>
                  <a:gd name="connsiteX105" fmla="*/ 213360 w 3413760"/>
                  <a:gd name="connsiteY105" fmla="*/ 2849880 h 4518660"/>
                  <a:gd name="connsiteX106" fmla="*/ 304800 w 3413760"/>
                  <a:gd name="connsiteY106" fmla="*/ 2735580 h 4518660"/>
                  <a:gd name="connsiteX107" fmla="*/ 335280 w 3413760"/>
                  <a:gd name="connsiteY107" fmla="*/ 2735580 h 4518660"/>
                  <a:gd name="connsiteX108" fmla="*/ 441960 w 3413760"/>
                  <a:gd name="connsiteY108" fmla="*/ 2743200 h 4518660"/>
                  <a:gd name="connsiteX109" fmla="*/ 457200 w 3413760"/>
                  <a:gd name="connsiteY109" fmla="*/ 2720340 h 4518660"/>
                  <a:gd name="connsiteX110" fmla="*/ 454048 w 3413760"/>
                  <a:gd name="connsiteY110" fmla="*/ 2709304 h 4518660"/>
                  <a:gd name="connsiteX111" fmla="*/ 143573 w 3413760"/>
                  <a:gd name="connsiteY111" fmla="*/ 2565622 h 4518660"/>
                  <a:gd name="connsiteX112" fmla="*/ 441960 w 3413760"/>
                  <a:gd name="connsiteY112" fmla="*/ 2667000 h 4518660"/>
                  <a:gd name="connsiteX113" fmla="*/ 434340 w 3413760"/>
                  <a:gd name="connsiteY113" fmla="*/ 2567940 h 4518660"/>
                  <a:gd name="connsiteX114" fmla="*/ 472440 w 3413760"/>
                  <a:gd name="connsiteY114" fmla="*/ 2499360 h 4518660"/>
                  <a:gd name="connsiteX115" fmla="*/ 632460 w 3413760"/>
                  <a:gd name="connsiteY115" fmla="*/ 2476500 h 4518660"/>
                  <a:gd name="connsiteX116" fmla="*/ 678180 w 3413760"/>
                  <a:gd name="connsiteY116" fmla="*/ 2400300 h 4518660"/>
                  <a:gd name="connsiteX117" fmla="*/ 723900 w 3413760"/>
                  <a:gd name="connsiteY117" fmla="*/ 2400300 h 4518660"/>
                  <a:gd name="connsiteX118" fmla="*/ 838200 w 3413760"/>
                  <a:gd name="connsiteY118" fmla="*/ 2316480 h 4518660"/>
                  <a:gd name="connsiteX119" fmla="*/ 853440 w 3413760"/>
                  <a:gd name="connsiteY119" fmla="*/ 2240280 h 4518660"/>
                  <a:gd name="connsiteX120" fmla="*/ 891540 w 3413760"/>
                  <a:gd name="connsiteY120" fmla="*/ 2179320 h 4518660"/>
                  <a:gd name="connsiteX121" fmla="*/ 929640 w 3413760"/>
                  <a:gd name="connsiteY121" fmla="*/ 2087880 h 4518660"/>
                  <a:gd name="connsiteX122" fmla="*/ 1013460 w 3413760"/>
                  <a:gd name="connsiteY122" fmla="*/ 2087880 h 4518660"/>
                  <a:gd name="connsiteX123" fmla="*/ 1021080 w 3413760"/>
                  <a:gd name="connsiteY123" fmla="*/ 2019300 h 4518660"/>
                  <a:gd name="connsiteX124" fmla="*/ 1074420 w 3413760"/>
                  <a:gd name="connsiteY124" fmla="*/ 2019300 h 4518660"/>
                  <a:gd name="connsiteX125" fmla="*/ 1074420 w 3413760"/>
                  <a:gd name="connsiteY125" fmla="*/ 1935480 h 4518660"/>
                  <a:gd name="connsiteX126" fmla="*/ 944880 w 3413760"/>
                  <a:gd name="connsiteY126" fmla="*/ 1844040 h 4518660"/>
                  <a:gd name="connsiteX127" fmla="*/ 792480 w 3413760"/>
                  <a:gd name="connsiteY127" fmla="*/ 1691640 h 4518660"/>
                  <a:gd name="connsiteX128" fmla="*/ 693420 w 3413760"/>
                  <a:gd name="connsiteY128" fmla="*/ 1668780 h 4518660"/>
                  <a:gd name="connsiteX129" fmla="*/ 662940 w 3413760"/>
                  <a:gd name="connsiteY129" fmla="*/ 1600200 h 4518660"/>
                  <a:gd name="connsiteX130" fmla="*/ 533400 w 3413760"/>
                  <a:gd name="connsiteY130" fmla="*/ 1607820 h 4518660"/>
                  <a:gd name="connsiteX131" fmla="*/ 502920 w 3413760"/>
                  <a:gd name="connsiteY131" fmla="*/ 1668780 h 4518660"/>
                  <a:gd name="connsiteX132" fmla="*/ 563880 w 3413760"/>
                  <a:gd name="connsiteY132" fmla="*/ 1744980 h 4518660"/>
                  <a:gd name="connsiteX133" fmla="*/ 464820 w 3413760"/>
                  <a:gd name="connsiteY133" fmla="*/ 1775460 h 4518660"/>
                  <a:gd name="connsiteX134" fmla="*/ 434340 w 3413760"/>
                  <a:gd name="connsiteY134" fmla="*/ 1767840 h 4518660"/>
                  <a:gd name="connsiteX135" fmla="*/ 396240 w 3413760"/>
                  <a:gd name="connsiteY135" fmla="*/ 1813560 h 4518660"/>
                  <a:gd name="connsiteX136" fmla="*/ 335280 w 3413760"/>
                  <a:gd name="connsiteY136" fmla="*/ 1775460 h 4518660"/>
                  <a:gd name="connsiteX137" fmla="*/ 388620 w 3413760"/>
                  <a:gd name="connsiteY137" fmla="*/ 1684020 h 4518660"/>
                  <a:gd name="connsiteX138" fmla="*/ 388620 w 3413760"/>
                  <a:gd name="connsiteY138" fmla="*/ 1600200 h 4518660"/>
                  <a:gd name="connsiteX139" fmla="*/ 495300 w 3413760"/>
                  <a:gd name="connsiteY139" fmla="*/ 1524000 h 4518660"/>
                  <a:gd name="connsiteX140" fmla="*/ 441960 w 3413760"/>
                  <a:gd name="connsiteY140" fmla="*/ 1440180 h 4518660"/>
                  <a:gd name="connsiteX141" fmla="*/ 426720 w 3413760"/>
                  <a:gd name="connsiteY141" fmla="*/ 1333500 h 4518660"/>
                  <a:gd name="connsiteX142" fmla="*/ 381000 w 3413760"/>
                  <a:gd name="connsiteY142" fmla="*/ 1303020 h 4518660"/>
                  <a:gd name="connsiteX143" fmla="*/ 403860 w 3413760"/>
                  <a:gd name="connsiteY143" fmla="*/ 1211580 h 4518660"/>
                  <a:gd name="connsiteX144" fmla="*/ 391608 w 3413760"/>
                  <a:gd name="connsiteY144" fmla="*/ 1197102 h 4518660"/>
                  <a:gd name="connsiteX145" fmla="*/ 419100 w 3413760"/>
                  <a:gd name="connsiteY145" fmla="*/ 830580 h 4518660"/>
                  <a:gd name="connsiteX146" fmla="*/ 328612 w 3413760"/>
                  <a:gd name="connsiteY146" fmla="*/ 663892 h 4518660"/>
                  <a:gd name="connsiteX147" fmla="*/ 257172 w 3413760"/>
                  <a:gd name="connsiteY147" fmla="*/ 606744 h 4518660"/>
                  <a:gd name="connsiteX148" fmla="*/ 171448 w 3413760"/>
                  <a:gd name="connsiteY148" fmla="*/ 421004 h 4518660"/>
                  <a:gd name="connsiteX149" fmla="*/ 176212 w 3413760"/>
                  <a:gd name="connsiteY149" fmla="*/ 240030 h 4518660"/>
                  <a:gd name="connsiteX150" fmla="*/ 104772 w 3413760"/>
                  <a:gd name="connsiteY150" fmla="*/ 201930 h 4518660"/>
                  <a:gd name="connsiteX151" fmla="*/ 43340 w 3413760"/>
                  <a:gd name="connsiteY151" fmla="*/ 74344 h 4518660"/>
                  <a:gd name="connsiteX152" fmla="*/ 49528 w 3413760"/>
                  <a:gd name="connsiteY152" fmla="*/ 76200 h 4518660"/>
                  <a:gd name="connsiteX153" fmla="*/ 49528 w 3413760"/>
                  <a:gd name="connsiteY153" fmla="*/ 15240 h 4518660"/>
                  <a:gd name="connsiteX154" fmla="*/ 110488 w 3413760"/>
                  <a:gd name="connsiteY154" fmla="*/ 0 h 4518660"/>
                  <a:gd name="connsiteX0" fmla="*/ 453136 w 3413760"/>
                  <a:gd name="connsiteY0" fmla="*/ 2706116 h 4518660"/>
                  <a:gd name="connsiteX1" fmla="*/ 454048 w 3413760"/>
                  <a:gd name="connsiteY1" fmla="*/ 2709304 h 4518660"/>
                  <a:gd name="connsiteX2" fmla="*/ 434340 w 3413760"/>
                  <a:gd name="connsiteY2" fmla="*/ 2735580 h 4518660"/>
                  <a:gd name="connsiteX3" fmla="*/ 335280 w 3413760"/>
                  <a:gd name="connsiteY3" fmla="*/ 2735580 h 4518660"/>
                  <a:gd name="connsiteX4" fmla="*/ 453136 w 3413760"/>
                  <a:gd name="connsiteY4" fmla="*/ 2706116 h 4518660"/>
                  <a:gd name="connsiteX5" fmla="*/ 110488 w 3413760"/>
                  <a:gd name="connsiteY5" fmla="*/ 0 h 4518660"/>
                  <a:gd name="connsiteX6" fmla="*/ 179068 w 3413760"/>
                  <a:gd name="connsiteY6" fmla="*/ 152400 h 4518660"/>
                  <a:gd name="connsiteX7" fmla="*/ 255268 w 3413760"/>
                  <a:gd name="connsiteY7" fmla="*/ 243840 h 4518660"/>
                  <a:gd name="connsiteX8" fmla="*/ 346708 w 3413760"/>
                  <a:gd name="connsiteY8" fmla="*/ 304800 h 4518660"/>
                  <a:gd name="connsiteX9" fmla="*/ 407668 w 3413760"/>
                  <a:gd name="connsiteY9" fmla="*/ 472440 h 4518660"/>
                  <a:gd name="connsiteX10" fmla="*/ 521968 w 3413760"/>
                  <a:gd name="connsiteY10" fmla="*/ 502920 h 4518660"/>
                  <a:gd name="connsiteX11" fmla="*/ 529588 w 3413760"/>
                  <a:gd name="connsiteY11" fmla="*/ 609600 h 4518660"/>
                  <a:gd name="connsiteX12" fmla="*/ 727708 w 3413760"/>
                  <a:gd name="connsiteY12" fmla="*/ 746760 h 4518660"/>
                  <a:gd name="connsiteX13" fmla="*/ 781048 w 3413760"/>
                  <a:gd name="connsiteY13" fmla="*/ 723900 h 4518660"/>
                  <a:gd name="connsiteX14" fmla="*/ 956308 w 3413760"/>
                  <a:gd name="connsiteY14" fmla="*/ 822960 h 4518660"/>
                  <a:gd name="connsiteX15" fmla="*/ 1032508 w 3413760"/>
                  <a:gd name="connsiteY15" fmla="*/ 822960 h 4518660"/>
                  <a:gd name="connsiteX16" fmla="*/ 1116328 w 3413760"/>
                  <a:gd name="connsiteY16" fmla="*/ 845820 h 4518660"/>
                  <a:gd name="connsiteX17" fmla="*/ 1192528 w 3413760"/>
                  <a:gd name="connsiteY17" fmla="*/ 975360 h 4518660"/>
                  <a:gd name="connsiteX18" fmla="*/ 1337308 w 3413760"/>
                  <a:gd name="connsiteY18" fmla="*/ 906780 h 4518660"/>
                  <a:gd name="connsiteX19" fmla="*/ 1398268 w 3413760"/>
                  <a:gd name="connsiteY19" fmla="*/ 914400 h 4518660"/>
                  <a:gd name="connsiteX20" fmla="*/ 1482088 w 3413760"/>
                  <a:gd name="connsiteY20" fmla="*/ 914400 h 4518660"/>
                  <a:gd name="connsiteX21" fmla="*/ 1550668 w 3413760"/>
                  <a:gd name="connsiteY21" fmla="*/ 861060 h 4518660"/>
                  <a:gd name="connsiteX22" fmla="*/ 1604008 w 3413760"/>
                  <a:gd name="connsiteY22" fmla="*/ 861060 h 4518660"/>
                  <a:gd name="connsiteX23" fmla="*/ 1657348 w 3413760"/>
                  <a:gd name="connsiteY23" fmla="*/ 883920 h 4518660"/>
                  <a:gd name="connsiteX24" fmla="*/ 1764028 w 3413760"/>
                  <a:gd name="connsiteY24" fmla="*/ 883920 h 4518660"/>
                  <a:gd name="connsiteX25" fmla="*/ 1817368 w 3413760"/>
                  <a:gd name="connsiteY25" fmla="*/ 762000 h 4518660"/>
                  <a:gd name="connsiteX26" fmla="*/ 1962148 w 3413760"/>
                  <a:gd name="connsiteY26" fmla="*/ 731520 h 4518660"/>
                  <a:gd name="connsiteX27" fmla="*/ 2061208 w 3413760"/>
                  <a:gd name="connsiteY27" fmla="*/ 731520 h 4518660"/>
                  <a:gd name="connsiteX28" fmla="*/ 2129788 w 3413760"/>
                  <a:gd name="connsiteY28" fmla="*/ 662940 h 4518660"/>
                  <a:gd name="connsiteX29" fmla="*/ 2228848 w 3413760"/>
                  <a:gd name="connsiteY29" fmla="*/ 739140 h 4518660"/>
                  <a:gd name="connsiteX30" fmla="*/ 2228848 w 3413760"/>
                  <a:gd name="connsiteY30" fmla="*/ 647700 h 4518660"/>
                  <a:gd name="connsiteX31" fmla="*/ 2282188 w 3413760"/>
                  <a:gd name="connsiteY31" fmla="*/ 548640 h 4518660"/>
                  <a:gd name="connsiteX32" fmla="*/ 2556508 w 3413760"/>
                  <a:gd name="connsiteY32" fmla="*/ 723900 h 4518660"/>
                  <a:gd name="connsiteX33" fmla="*/ 2670808 w 3413760"/>
                  <a:gd name="connsiteY33" fmla="*/ 914400 h 4518660"/>
                  <a:gd name="connsiteX34" fmla="*/ 2769868 w 3413760"/>
                  <a:gd name="connsiteY34" fmla="*/ 937260 h 4518660"/>
                  <a:gd name="connsiteX35" fmla="*/ 2884168 w 3413760"/>
                  <a:gd name="connsiteY35" fmla="*/ 982980 h 4518660"/>
                  <a:gd name="connsiteX36" fmla="*/ 2922268 w 3413760"/>
                  <a:gd name="connsiteY36" fmla="*/ 1066800 h 4518660"/>
                  <a:gd name="connsiteX37" fmla="*/ 2937508 w 3413760"/>
                  <a:gd name="connsiteY37" fmla="*/ 1135380 h 4518660"/>
                  <a:gd name="connsiteX38" fmla="*/ 3181348 w 3413760"/>
                  <a:gd name="connsiteY38" fmla="*/ 1333500 h 4518660"/>
                  <a:gd name="connsiteX39" fmla="*/ 3249928 w 3413760"/>
                  <a:gd name="connsiteY39" fmla="*/ 1348740 h 4518660"/>
                  <a:gd name="connsiteX40" fmla="*/ 3356608 w 3413760"/>
                  <a:gd name="connsiteY40" fmla="*/ 1348740 h 4518660"/>
                  <a:gd name="connsiteX41" fmla="*/ 3330700 w 3413760"/>
                  <a:gd name="connsiteY41" fmla="*/ 1333194 h 4518660"/>
                  <a:gd name="connsiteX42" fmla="*/ 3360420 w 3413760"/>
                  <a:gd name="connsiteY42" fmla="*/ 1341120 h 4518660"/>
                  <a:gd name="connsiteX43" fmla="*/ 3413760 w 3413760"/>
                  <a:gd name="connsiteY43" fmla="*/ 1371600 h 4518660"/>
                  <a:gd name="connsiteX44" fmla="*/ 3390900 w 3413760"/>
                  <a:gd name="connsiteY44" fmla="*/ 1478280 h 4518660"/>
                  <a:gd name="connsiteX45" fmla="*/ 3360420 w 3413760"/>
                  <a:gd name="connsiteY45" fmla="*/ 1516380 h 4518660"/>
                  <a:gd name="connsiteX46" fmla="*/ 3322320 w 3413760"/>
                  <a:gd name="connsiteY46" fmla="*/ 1516380 h 4518660"/>
                  <a:gd name="connsiteX47" fmla="*/ 3284220 w 3413760"/>
                  <a:gd name="connsiteY47" fmla="*/ 1455420 h 4518660"/>
                  <a:gd name="connsiteX48" fmla="*/ 3230880 w 3413760"/>
                  <a:gd name="connsiteY48" fmla="*/ 1455420 h 4518660"/>
                  <a:gd name="connsiteX49" fmla="*/ 3162300 w 3413760"/>
                  <a:gd name="connsiteY49" fmla="*/ 1470660 h 4518660"/>
                  <a:gd name="connsiteX50" fmla="*/ 3086100 w 3413760"/>
                  <a:gd name="connsiteY50" fmla="*/ 1524000 h 4518660"/>
                  <a:gd name="connsiteX51" fmla="*/ 2979420 w 3413760"/>
                  <a:gd name="connsiteY51" fmla="*/ 1546860 h 4518660"/>
                  <a:gd name="connsiteX52" fmla="*/ 2956560 w 3413760"/>
                  <a:gd name="connsiteY52" fmla="*/ 1524000 h 4518660"/>
                  <a:gd name="connsiteX53" fmla="*/ 2849880 w 3413760"/>
                  <a:gd name="connsiteY53" fmla="*/ 1516380 h 4518660"/>
                  <a:gd name="connsiteX54" fmla="*/ 2674620 w 3413760"/>
                  <a:gd name="connsiteY54" fmla="*/ 1577340 h 4518660"/>
                  <a:gd name="connsiteX55" fmla="*/ 2499360 w 3413760"/>
                  <a:gd name="connsiteY55" fmla="*/ 1722120 h 4518660"/>
                  <a:gd name="connsiteX56" fmla="*/ 2186940 w 3413760"/>
                  <a:gd name="connsiteY56" fmla="*/ 2065020 h 4518660"/>
                  <a:gd name="connsiteX57" fmla="*/ 2042160 w 3413760"/>
                  <a:gd name="connsiteY57" fmla="*/ 2263140 h 4518660"/>
                  <a:gd name="connsiteX58" fmla="*/ 1943100 w 3413760"/>
                  <a:gd name="connsiteY58" fmla="*/ 2613660 h 4518660"/>
                  <a:gd name="connsiteX59" fmla="*/ 1943100 w 3413760"/>
                  <a:gd name="connsiteY59" fmla="*/ 2880360 h 4518660"/>
                  <a:gd name="connsiteX60" fmla="*/ 2019300 w 3413760"/>
                  <a:gd name="connsiteY60" fmla="*/ 2994660 h 4518660"/>
                  <a:gd name="connsiteX61" fmla="*/ 1973580 w 3413760"/>
                  <a:gd name="connsiteY61" fmla="*/ 3063240 h 4518660"/>
                  <a:gd name="connsiteX62" fmla="*/ 1950720 w 3413760"/>
                  <a:gd name="connsiteY62" fmla="*/ 3307080 h 4518660"/>
                  <a:gd name="connsiteX63" fmla="*/ 1905000 w 3413760"/>
                  <a:gd name="connsiteY63" fmla="*/ 3444240 h 4518660"/>
                  <a:gd name="connsiteX64" fmla="*/ 1798320 w 3413760"/>
                  <a:gd name="connsiteY64" fmla="*/ 3451860 h 4518660"/>
                  <a:gd name="connsiteX65" fmla="*/ 1760220 w 3413760"/>
                  <a:gd name="connsiteY65" fmla="*/ 3535680 h 4518660"/>
                  <a:gd name="connsiteX66" fmla="*/ 1638300 w 3413760"/>
                  <a:gd name="connsiteY66" fmla="*/ 3573780 h 4518660"/>
                  <a:gd name="connsiteX67" fmla="*/ 1600200 w 3413760"/>
                  <a:gd name="connsiteY67" fmla="*/ 3627120 h 4518660"/>
                  <a:gd name="connsiteX68" fmla="*/ 1516380 w 3413760"/>
                  <a:gd name="connsiteY68" fmla="*/ 3634740 h 4518660"/>
                  <a:gd name="connsiteX69" fmla="*/ 1485900 w 3413760"/>
                  <a:gd name="connsiteY69" fmla="*/ 3688080 h 4518660"/>
                  <a:gd name="connsiteX70" fmla="*/ 1371600 w 3413760"/>
                  <a:gd name="connsiteY70" fmla="*/ 3710940 h 4518660"/>
                  <a:gd name="connsiteX71" fmla="*/ 1341120 w 3413760"/>
                  <a:gd name="connsiteY71" fmla="*/ 3680460 h 4518660"/>
                  <a:gd name="connsiteX72" fmla="*/ 1226820 w 3413760"/>
                  <a:gd name="connsiteY72" fmla="*/ 3665220 h 4518660"/>
                  <a:gd name="connsiteX73" fmla="*/ 1066800 w 3413760"/>
                  <a:gd name="connsiteY73" fmla="*/ 3710940 h 4518660"/>
                  <a:gd name="connsiteX74" fmla="*/ 1066800 w 3413760"/>
                  <a:gd name="connsiteY74" fmla="*/ 3802380 h 4518660"/>
                  <a:gd name="connsiteX75" fmla="*/ 960120 w 3413760"/>
                  <a:gd name="connsiteY75" fmla="*/ 3909060 h 4518660"/>
                  <a:gd name="connsiteX76" fmla="*/ 815340 w 3413760"/>
                  <a:gd name="connsiteY76" fmla="*/ 3954780 h 4518660"/>
                  <a:gd name="connsiteX77" fmla="*/ 662940 w 3413760"/>
                  <a:gd name="connsiteY77" fmla="*/ 4130040 h 4518660"/>
                  <a:gd name="connsiteX78" fmla="*/ 624840 w 3413760"/>
                  <a:gd name="connsiteY78" fmla="*/ 4366260 h 4518660"/>
                  <a:gd name="connsiteX79" fmla="*/ 525780 w 3413760"/>
                  <a:gd name="connsiteY79" fmla="*/ 4503420 h 4518660"/>
                  <a:gd name="connsiteX80" fmla="*/ 403860 w 3413760"/>
                  <a:gd name="connsiteY80" fmla="*/ 4518660 h 4518660"/>
                  <a:gd name="connsiteX81" fmla="*/ 198120 w 3413760"/>
                  <a:gd name="connsiteY81" fmla="*/ 4465320 h 4518660"/>
                  <a:gd name="connsiteX82" fmla="*/ 198120 w 3413760"/>
                  <a:gd name="connsiteY82" fmla="*/ 4358640 h 4518660"/>
                  <a:gd name="connsiteX83" fmla="*/ 60960 w 3413760"/>
                  <a:gd name="connsiteY83" fmla="*/ 4312920 h 4518660"/>
                  <a:gd name="connsiteX84" fmla="*/ 0 w 3413760"/>
                  <a:gd name="connsiteY84" fmla="*/ 4267200 h 4518660"/>
                  <a:gd name="connsiteX85" fmla="*/ 0 w 3413760"/>
                  <a:gd name="connsiteY85" fmla="*/ 4221480 h 4518660"/>
                  <a:gd name="connsiteX86" fmla="*/ 99060 w 3413760"/>
                  <a:gd name="connsiteY86" fmla="*/ 4229100 h 4518660"/>
                  <a:gd name="connsiteX87" fmla="*/ 175260 w 3413760"/>
                  <a:gd name="connsiteY87" fmla="*/ 4206240 h 4518660"/>
                  <a:gd name="connsiteX88" fmla="*/ 205740 w 3413760"/>
                  <a:gd name="connsiteY88" fmla="*/ 4175760 h 4518660"/>
                  <a:gd name="connsiteX89" fmla="*/ 297180 w 3413760"/>
                  <a:gd name="connsiteY89" fmla="*/ 4175760 h 4518660"/>
                  <a:gd name="connsiteX90" fmla="*/ 297180 w 3413760"/>
                  <a:gd name="connsiteY90" fmla="*/ 4099560 h 4518660"/>
                  <a:gd name="connsiteX91" fmla="*/ 205740 w 3413760"/>
                  <a:gd name="connsiteY91" fmla="*/ 4000500 h 4518660"/>
                  <a:gd name="connsiteX92" fmla="*/ 198120 w 3413760"/>
                  <a:gd name="connsiteY92" fmla="*/ 3886200 h 4518660"/>
                  <a:gd name="connsiteX93" fmla="*/ 236220 w 3413760"/>
                  <a:gd name="connsiteY93" fmla="*/ 3802380 h 4518660"/>
                  <a:gd name="connsiteX94" fmla="*/ 198120 w 3413760"/>
                  <a:gd name="connsiteY94" fmla="*/ 3733800 h 4518660"/>
                  <a:gd name="connsiteX95" fmla="*/ 213360 w 3413760"/>
                  <a:gd name="connsiteY95" fmla="*/ 3657600 h 4518660"/>
                  <a:gd name="connsiteX96" fmla="*/ 205740 w 3413760"/>
                  <a:gd name="connsiteY96" fmla="*/ 3611880 h 4518660"/>
                  <a:gd name="connsiteX97" fmla="*/ 182880 w 3413760"/>
                  <a:gd name="connsiteY97" fmla="*/ 3489960 h 4518660"/>
                  <a:gd name="connsiteX98" fmla="*/ 205740 w 3413760"/>
                  <a:gd name="connsiteY98" fmla="*/ 3368040 h 4518660"/>
                  <a:gd name="connsiteX99" fmla="*/ 335280 w 3413760"/>
                  <a:gd name="connsiteY99" fmla="*/ 3307080 h 4518660"/>
                  <a:gd name="connsiteX100" fmla="*/ 327660 w 3413760"/>
                  <a:gd name="connsiteY100" fmla="*/ 3200400 h 4518660"/>
                  <a:gd name="connsiteX101" fmla="*/ 274320 w 3413760"/>
                  <a:gd name="connsiteY101" fmla="*/ 3108960 h 4518660"/>
                  <a:gd name="connsiteX102" fmla="*/ 274320 w 3413760"/>
                  <a:gd name="connsiteY102" fmla="*/ 3055620 h 4518660"/>
                  <a:gd name="connsiteX103" fmla="*/ 160020 w 3413760"/>
                  <a:gd name="connsiteY103" fmla="*/ 2979420 h 4518660"/>
                  <a:gd name="connsiteX104" fmla="*/ 198120 w 3413760"/>
                  <a:gd name="connsiteY104" fmla="*/ 2903220 h 4518660"/>
                  <a:gd name="connsiteX105" fmla="*/ 213360 w 3413760"/>
                  <a:gd name="connsiteY105" fmla="*/ 2849880 h 4518660"/>
                  <a:gd name="connsiteX106" fmla="*/ 304800 w 3413760"/>
                  <a:gd name="connsiteY106" fmla="*/ 2735580 h 4518660"/>
                  <a:gd name="connsiteX107" fmla="*/ 335280 w 3413760"/>
                  <a:gd name="connsiteY107" fmla="*/ 2735580 h 4518660"/>
                  <a:gd name="connsiteX108" fmla="*/ 441960 w 3413760"/>
                  <a:gd name="connsiteY108" fmla="*/ 2743200 h 4518660"/>
                  <a:gd name="connsiteX109" fmla="*/ 457200 w 3413760"/>
                  <a:gd name="connsiteY109" fmla="*/ 2720340 h 4518660"/>
                  <a:gd name="connsiteX110" fmla="*/ 454048 w 3413760"/>
                  <a:gd name="connsiteY110" fmla="*/ 2709304 h 4518660"/>
                  <a:gd name="connsiteX111" fmla="*/ 488854 w 3413760"/>
                  <a:gd name="connsiteY111" fmla="*/ 2691828 h 4518660"/>
                  <a:gd name="connsiteX112" fmla="*/ 441960 w 3413760"/>
                  <a:gd name="connsiteY112" fmla="*/ 2667000 h 4518660"/>
                  <a:gd name="connsiteX113" fmla="*/ 434340 w 3413760"/>
                  <a:gd name="connsiteY113" fmla="*/ 2567940 h 4518660"/>
                  <a:gd name="connsiteX114" fmla="*/ 472440 w 3413760"/>
                  <a:gd name="connsiteY114" fmla="*/ 2499360 h 4518660"/>
                  <a:gd name="connsiteX115" fmla="*/ 632460 w 3413760"/>
                  <a:gd name="connsiteY115" fmla="*/ 2476500 h 4518660"/>
                  <a:gd name="connsiteX116" fmla="*/ 678180 w 3413760"/>
                  <a:gd name="connsiteY116" fmla="*/ 2400300 h 4518660"/>
                  <a:gd name="connsiteX117" fmla="*/ 723900 w 3413760"/>
                  <a:gd name="connsiteY117" fmla="*/ 2400300 h 4518660"/>
                  <a:gd name="connsiteX118" fmla="*/ 838200 w 3413760"/>
                  <a:gd name="connsiteY118" fmla="*/ 2316480 h 4518660"/>
                  <a:gd name="connsiteX119" fmla="*/ 853440 w 3413760"/>
                  <a:gd name="connsiteY119" fmla="*/ 2240280 h 4518660"/>
                  <a:gd name="connsiteX120" fmla="*/ 891540 w 3413760"/>
                  <a:gd name="connsiteY120" fmla="*/ 2179320 h 4518660"/>
                  <a:gd name="connsiteX121" fmla="*/ 929640 w 3413760"/>
                  <a:gd name="connsiteY121" fmla="*/ 2087880 h 4518660"/>
                  <a:gd name="connsiteX122" fmla="*/ 1013460 w 3413760"/>
                  <a:gd name="connsiteY122" fmla="*/ 2087880 h 4518660"/>
                  <a:gd name="connsiteX123" fmla="*/ 1021080 w 3413760"/>
                  <a:gd name="connsiteY123" fmla="*/ 2019300 h 4518660"/>
                  <a:gd name="connsiteX124" fmla="*/ 1074420 w 3413760"/>
                  <a:gd name="connsiteY124" fmla="*/ 2019300 h 4518660"/>
                  <a:gd name="connsiteX125" fmla="*/ 1074420 w 3413760"/>
                  <a:gd name="connsiteY125" fmla="*/ 1935480 h 4518660"/>
                  <a:gd name="connsiteX126" fmla="*/ 944880 w 3413760"/>
                  <a:gd name="connsiteY126" fmla="*/ 1844040 h 4518660"/>
                  <a:gd name="connsiteX127" fmla="*/ 792480 w 3413760"/>
                  <a:gd name="connsiteY127" fmla="*/ 1691640 h 4518660"/>
                  <a:gd name="connsiteX128" fmla="*/ 693420 w 3413760"/>
                  <a:gd name="connsiteY128" fmla="*/ 1668780 h 4518660"/>
                  <a:gd name="connsiteX129" fmla="*/ 662940 w 3413760"/>
                  <a:gd name="connsiteY129" fmla="*/ 1600200 h 4518660"/>
                  <a:gd name="connsiteX130" fmla="*/ 533400 w 3413760"/>
                  <a:gd name="connsiteY130" fmla="*/ 1607820 h 4518660"/>
                  <a:gd name="connsiteX131" fmla="*/ 502920 w 3413760"/>
                  <a:gd name="connsiteY131" fmla="*/ 1668780 h 4518660"/>
                  <a:gd name="connsiteX132" fmla="*/ 563880 w 3413760"/>
                  <a:gd name="connsiteY132" fmla="*/ 1744980 h 4518660"/>
                  <a:gd name="connsiteX133" fmla="*/ 464820 w 3413760"/>
                  <a:gd name="connsiteY133" fmla="*/ 1775460 h 4518660"/>
                  <a:gd name="connsiteX134" fmla="*/ 434340 w 3413760"/>
                  <a:gd name="connsiteY134" fmla="*/ 1767840 h 4518660"/>
                  <a:gd name="connsiteX135" fmla="*/ 396240 w 3413760"/>
                  <a:gd name="connsiteY135" fmla="*/ 1813560 h 4518660"/>
                  <a:gd name="connsiteX136" fmla="*/ 335280 w 3413760"/>
                  <a:gd name="connsiteY136" fmla="*/ 1775460 h 4518660"/>
                  <a:gd name="connsiteX137" fmla="*/ 388620 w 3413760"/>
                  <a:gd name="connsiteY137" fmla="*/ 1684020 h 4518660"/>
                  <a:gd name="connsiteX138" fmla="*/ 388620 w 3413760"/>
                  <a:gd name="connsiteY138" fmla="*/ 1600200 h 4518660"/>
                  <a:gd name="connsiteX139" fmla="*/ 495300 w 3413760"/>
                  <a:gd name="connsiteY139" fmla="*/ 1524000 h 4518660"/>
                  <a:gd name="connsiteX140" fmla="*/ 441960 w 3413760"/>
                  <a:gd name="connsiteY140" fmla="*/ 1440180 h 4518660"/>
                  <a:gd name="connsiteX141" fmla="*/ 426720 w 3413760"/>
                  <a:gd name="connsiteY141" fmla="*/ 1333500 h 4518660"/>
                  <a:gd name="connsiteX142" fmla="*/ 381000 w 3413760"/>
                  <a:gd name="connsiteY142" fmla="*/ 1303020 h 4518660"/>
                  <a:gd name="connsiteX143" fmla="*/ 403860 w 3413760"/>
                  <a:gd name="connsiteY143" fmla="*/ 1211580 h 4518660"/>
                  <a:gd name="connsiteX144" fmla="*/ 391608 w 3413760"/>
                  <a:gd name="connsiteY144" fmla="*/ 1197102 h 4518660"/>
                  <a:gd name="connsiteX145" fmla="*/ 419100 w 3413760"/>
                  <a:gd name="connsiteY145" fmla="*/ 830580 h 4518660"/>
                  <a:gd name="connsiteX146" fmla="*/ 328612 w 3413760"/>
                  <a:gd name="connsiteY146" fmla="*/ 663892 h 4518660"/>
                  <a:gd name="connsiteX147" fmla="*/ 257172 w 3413760"/>
                  <a:gd name="connsiteY147" fmla="*/ 606744 h 4518660"/>
                  <a:gd name="connsiteX148" fmla="*/ 171448 w 3413760"/>
                  <a:gd name="connsiteY148" fmla="*/ 421004 h 4518660"/>
                  <a:gd name="connsiteX149" fmla="*/ 176212 w 3413760"/>
                  <a:gd name="connsiteY149" fmla="*/ 240030 h 4518660"/>
                  <a:gd name="connsiteX150" fmla="*/ 104772 w 3413760"/>
                  <a:gd name="connsiteY150" fmla="*/ 201930 h 4518660"/>
                  <a:gd name="connsiteX151" fmla="*/ 43340 w 3413760"/>
                  <a:gd name="connsiteY151" fmla="*/ 74344 h 4518660"/>
                  <a:gd name="connsiteX152" fmla="*/ 49528 w 3413760"/>
                  <a:gd name="connsiteY152" fmla="*/ 76200 h 4518660"/>
                  <a:gd name="connsiteX153" fmla="*/ 49528 w 3413760"/>
                  <a:gd name="connsiteY153" fmla="*/ 15240 h 4518660"/>
                  <a:gd name="connsiteX154" fmla="*/ 110488 w 3413760"/>
                  <a:gd name="connsiteY154" fmla="*/ 0 h 4518660"/>
                  <a:gd name="connsiteX0" fmla="*/ 453136 w 3413760"/>
                  <a:gd name="connsiteY0" fmla="*/ 2706116 h 4518660"/>
                  <a:gd name="connsiteX1" fmla="*/ 454048 w 3413760"/>
                  <a:gd name="connsiteY1" fmla="*/ 2709304 h 4518660"/>
                  <a:gd name="connsiteX2" fmla="*/ 434340 w 3413760"/>
                  <a:gd name="connsiteY2" fmla="*/ 2735580 h 4518660"/>
                  <a:gd name="connsiteX3" fmla="*/ 335280 w 3413760"/>
                  <a:gd name="connsiteY3" fmla="*/ 2735580 h 4518660"/>
                  <a:gd name="connsiteX4" fmla="*/ 453136 w 3413760"/>
                  <a:gd name="connsiteY4" fmla="*/ 2706116 h 4518660"/>
                  <a:gd name="connsiteX5" fmla="*/ 110488 w 3413760"/>
                  <a:gd name="connsiteY5" fmla="*/ 0 h 4518660"/>
                  <a:gd name="connsiteX6" fmla="*/ 179068 w 3413760"/>
                  <a:gd name="connsiteY6" fmla="*/ 152400 h 4518660"/>
                  <a:gd name="connsiteX7" fmla="*/ 255268 w 3413760"/>
                  <a:gd name="connsiteY7" fmla="*/ 243840 h 4518660"/>
                  <a:gd name="connsiteX8" fmla="*/ 346708 w 3413760"/>
                  <a:gd name="connsiteY8" fmla="*/ 304800 h 4518660"/>
                  <a:gd name="connsiteX9" fmla="*/ 407668 w 3413760"/>
                  <a:gd name="connsiteY9" fmla="*/ 472440 h 4518660"/>
                  <a:gd name="connsiteX10" fmla="*/ 521968 w 3413760"/>
                  <a:gd name="connsiteY10" fmla="*/ 502920 h 4518660"/>
                  <a:gd name="connsiteX11" fmla="*/ 529588 w 3413760"/>
                  <a:gd name="connsiteY11" fmla="*/ 609600 h 4518660"/>
                  <a:gd name="connsiteX12" fmla="*/ 727708 w 3413760"/>
                  <a:gd name="connsiteY12" fmla="*/ 746760 h 4518660"/>
                  <a:gd name="connsiteX13" fmla="*/ 781048 w 3413760"/>
                  <a:gd name="connsiteY13" fmla="*/ 723900 h 4518660"/>
                  <a:gd name="connsiteX14" fmla="*/ 956308 w 3413760"/>
                  <a:gd name="connsiteY14" fmla="*/ 822960 h 4518660"/>
                  <a:gd name="connsiteX15" fmla="*/ 1032508 w 3413760"/>
                  <a:gd name="connsiteY15" fmla="*/ 822960 h 4518660"/>
                  <a:gd name="connsiteX16" fmla="*/ 1116328 w 3413760"/>
                  <a:gd name="connsiteY16" fmla="*/ 845820 h 4518660"/>
                  <a:gd name="connsiteX17" fmla="*/ 1192528 w 3413760"/>
                  <a:gd name="connsiteY17" fmla="*/ 975360 h 4518660"/>
                  <a:gd name="connsiteX18" fmla="*/ 1337308 w 3413760"/>
                  <a:gd name="connsiteY18" fmla="*/ 906780 h 4518660"/>
                  <a:gd name="connsiteX19" fmla="*/ 1398268 w 3413760"/>
                  <a:gd name="connsiteY19" fmla="*/ 914400 h 4518660"/>
                  <a:gd name="connsiteX20" fmla="*/ 1482088 w 3413760"/>
                  <a:gd name="connsiteY20" fmla="*/ 914400 h 4518660"/>
                  <a:gd name="connsiteX21" fmla="*/ 1550668 w 3413760"/>
                  <a:gd name="connsiteY21" fmla="*/ 861060 h 4518660"/>
                  <a:gd name="connsiteX22" fmla="*/ 1604008 w 3413760"/>
                  <a:gd name="connsiteY22" fmla="*/ 861060 h 4518660"/>
                  <a:gd name="connsiteX23" fmla="*/ 1657348 w 3413760"/>
                  <a:gd name="connsiteY23" fmla="*/ 883920 h 4518660"/>
                  <a:gd name="connsiteX24" fmla="*/ 1764028 w 3413760"/>
                  <a:gd name="connsiteY24" fmla="*/ 883920 h 4518660"/>
                  <a:gd name="connsiteX25" fmla="*/ 1817368 w 3413760"/>
                  <a:gd name="connsiteY25" fmla="*/ 762000 h 4518660"/>
                  <a:gd name="connsiteX26" fmla="*/ 1962148 w 3413760"/>
                  <a:gd name="connsiteY26" fmla="*/ 731520 h 4518660"/>
                  <a:gd name="connsiteX27" fmla="*/ 2061208 w 3413760"/>
                  <a:gd name="connsiteY27" fmla="*/ 731520 h 4518660"/>
                  <a:gd name="connsiteX28" fmla="*/ 2129788 w 3413760"/>
                  <a:gd name="connsiteY28" fmla="*/ 662940 h 4518660"/>
                  <a:gd name="connsiteX29" fmla="*/ 2228848 w 3413760"/>
                  <a:gd name="connsiteY29" fmla="*/ 739140 h 4518660"/>
                  <a:gd name="connsiteX30" fmla="*/ 2228848 w 3413760"/>
                  <a:gd name="connsiteY30" fmla="*/ 647700 h 4518660"/>
                  <a:gd name="connsiteX31" fmla="*/ 2282188 w 3413760"/>
                  <a:gd name="connsiteY31" fmla="*/ 548640 h 4518660"/>
                  <a:gd name="connsiteX32" fmla="*/ 2556508 w 3413760"/>
                  <a:gd name="connsiteY32" fmla="*/ 723900 h 4518660"/>
                  <a:gd name="connsiteX33" fmla="*/ 2670808 w 3413760"/>
                  <a:gd name="connsiteY33" fmla="*/ 914400 h 4518660"/>
                  <a:gd name="connsiteX34" fmla="*/ 2769868 w 3413760"/>
                  <a:gd name="connsiteY34" fmla="*/ 937260 h 4518660"/>
                  <a:gd name="connsiteX35" fmla="*/ 2884168 w 3413760"/>
                  <a:gd name="connsiteY35" fmla="*/ 982980 h 4518660"/>
                  <a:gd name="connsiteX36" fmla="*/ 2922268 w 3413760"/>
                  <a:gd name="connsiteY36" fmla="*/ 1066800 h 4518660"/>
                  <a:gd name="connsiteX37" fmla="*/ 2937508 w 3413760"/>
                  <a:gd name="connsiteY37" fmla="*/ 1135380 h 4518660"/>
                  <a:gd name="connsiteX38" fmla="*/ 3181348 w 3413760"/>
                  <a:gd name="connsiteY38" fmla="*/ 1333500 h 4518660"/>
                  <a:gd name="connsiteX39" fmla="*/ 3249928 w 3413760"/>
                  <a:gd name="connsiteY39" fmla="*/ 1348740 h 4518660"/>
                  <a:gd name="connsiteX40" fmla="*/ 3356608 w 3413760"/>
                  <a:gd name="connsiteY40" fmla="*/ 1348740 h 4518660"/>
                  <a:gd name="connsiteX41" fmla="*/ 3330700 w 3413760"/>
                  <a:gd name="connsiteY41" fmla="*/ 1333194 h 4518660"/>
                  <a:gd name="connsiteX42" fmla="*/ 3360420 w 3413760"/>
                  <a:gd name="connsiteY42" fmla="*/ 1341120 h 4518660"/>
                  <a:gd name="connsiteX43" fmla="*/ 3413760 w 3413760"/>
                  <a:gd name="connsiteY43" fmla="*/ 1371600 h 4518660"/>
                  <a:gd name="connsiteX44" fmla="*/ 3390900 w 3413760"/>
                  <a:gd name="connsiteY44" fmla="*/ 1478280 h 4518660"/>
                  <a:gd name="connsiteX45" fmla="*/ 3360420 w 3413760"/>
                  <a:gd name="connsiteY45" fmla="*/ 1516380 h 4518660"/>
                  <a:gd name="connsiteX46" fmla="*/ 3322320 w 3413760"/>
                  <a:gd name="connsiteY46" fmla="*/ 1516380 h 4518660"/>
                  <a:gd name="connsiteX47" fmla="*/ 3284220 w 3413760"/>
                  <a:gd name="connsiteY47" fmla="*/ 1455420 h 4518660"/>
                  <a:gd name="connsiteX48" fmla="*/ 3230880 w 3413760"/>
                  <a:gd name="connsiteY48" fmla="*/ 1455420 h 4518660"/>
                  <a:gd name="connsiteX49" fmla="*/ 3162300 w 3413760"/>
                  <a:gd name="connsiteY49" fmla="*/ 1470660 h 4518660"/>
                  <a:gd name="connsiteX50" fmla="*/ 3086100 w 3413760"/>
                  <a:gd name="connsiteY50" fmla="*/ 1524000 h 4518660"/>
                  <a:gd name="connsiteX51" fmla="*/ 2979420 w 3413760"/>
                  <a:gd name="connsiteY51" fmla="*/ 1546860 h 4518660"/>
                  <a:gd name="connsiteX52" fmla="*/ 2956560 w 3413760"/>
                  <a:gd name="connsiteY52" fmla="*/ 1524000 h 4518660"/>
                  <a:gd name="connsiteX53" fmla="*/ 2849880 w 3413760"/>
                  <a:gd name="connsiteY53" fmla="*/ 1516380 h 4518660"/>
                  <a:gd name="connsiteX54" fmla="*/ 2674620 w 3413760"/>
                  <a:gd name="connsiteY54" fmla="*/ 1577340 h 4518660"/>
                  <a:gd name="connsiteX55" fmla="*/ 2499360 w 3413760"/>
                  <a:gd name="connsiteY55" fmla="*/ 1722120 h 4518660"/>
                  <a:gd name="connsiteX56" fmla="*/ 2186940 w 3413760"/>
                  <a:gd name="connsiteY56" fmla="*/ 2065020 h 4518660"/>
                  <a:gd name="connsiteX57" fmla="*/ 2042160 w 3413760"/>
                  <a:gd name="connsiteY57" fmla="*/ 2263140 h 4518660"/>
                  <a:gd name="connsiteX58" fmla="*/ 1943100 w 3413760"/>
                  <a:gd name="connsiteY58" fmla="*/ 2613660 h 4518660"/>
                  <a:gd name="connsiteX59" fmla="*/ 1943100 w 3413760"/>
                  <a:gd name="connsiteY59" fmla="*/ 2880360 h 4518660"/>
                  <a:gd name="connsiteX60" fmla="*/ 2019300 w 3413760"/>
                  <a:gd name="connsiteY60" fmla="*/ 2994660 h 4518660"/>
                  <a:gd name="connsiteX61" fmla="*/ 1973580 w 3413760"/>
                  <a:gd name="connsiteY61" fmla="*/ 3063240 h 4518660"/>
                  <a:gd name="connsiteX62" fmla="*/ 1950720 w 3413760"/>
                  <a:gd name="connsiteY62" fmla="*/ 3307080 h 4518660"/>
                  <a:gd name="connsiteX63" fmla="*/ 1905000 w 3413760"/>
                  <a:gd name="connsiteY63" fmla="*/ 3444240 h 4518660"/>
                  <a:gd name="connsiteX64" fmla="*/ 1798320 w 3413760"/>
                  <a:gd name="connsiteY64" fmla="*/ 3451860 h 4518660"/>
                  <a:gd name="connsiteX65" fmla="*/ 1760220 w 3413760"/>
                  <a:gd name="connsiteY65" fmla="*/ 3535680 h 4518660"/>
                  <a:gd name="connsiteX66" fmla="*/ 1638300 w 3413760"/>
                  <a:gd name="connsiteY66" fmla="*/ 3573780 h 4518660"/>
                  <a:gd name="connsiteX67" fmla="*/ 1600200 w 3413760"/>
                  <a:gd name="connsiteY67" fmla="*/ 3627120 h 4518660"/>
                  <a:gd name="connsiteX68" fmla="*/ 1516380 w 3413760"/>
                  <a:gd name="connsiteY68" fmla="*/ 3634740 h 4518660"/>
                  <a:gd name="connsiteX69" fmla="*/ 1485900 w 3413760"/>
                  <a:gd name="connsiteY69" fmla="*/ 3688080 h 4518660"/>
                  <a:gd name="connsiteX70" fmla="*/ 1371600 w 3413760"/>
                  <a:gd name="connsiteY70" fmla="*/ 3710940 h 4518660"/>
                  <a:gd name="connsiteX71" fmla="*/ 1341120 w 3413760"/>
                  <a:gd name="connsiteY71" fmla="*/ 3680460 h 4518660"/>
                  <a:gd name="connsiteX72" fmla="*/ 1226820 w 3413760"/>
                  <a:gd name="connsiteY72" fmla="*/ 3665220 h 4518660"/>
                  <a:gd name="connsiteX73" fmla="*/ 1066800 w 3413760"/>
                  <a:gd name="connsiteY73" fmla="*/ 3710940 h 4518660"/>
                  <a:gd name="connsiteX74" fmla="*/ 1066800 w 3413760"/>
                  <a:gd name="connsiteY74" fmla="*/ 3802380 h 4518660"/>
                  <a:gd name="connsiteX75" fmla="*/ 960120 w 3413760"/>
                  <a:gd name="connsiteY75" fmla="*/ 3909060 h 4518660"/>
                  <a:gd name="connsiteX76" fmla="*/ 815340 w 3413760"/>
                  <a:gd name="connsiteY76" fmla="*/ 3954780 h 4518660"/>
                  <a:gd name="connsiteX77" fmla="*/ 662940 w 3413760"/>
                  <a:gd name="connsiteY77" fmla="*/ 4130040 h 4518660"/>
                  <a:gd name="connsiteX78" fmla="*/ 624840 w 3413760"/>
                  <a:gd name="connsiteY78" fmla="*/ 4366260 h 4518660"/>
                  <a:gd name="connsiteX79" fmla="*/ 525780 w 3413760"/>
                  <a:gd name="connsiteY79" fmla="*/ 4503420 h 4518660"/>
                  <a:gd name="connsiteX80" fmla="*/ 403860 w 3413760"/>
                  <a:gd name="connsiteY80" fmla="*/ 4518660 h 4518660"/>
                  <a:gd name="connsiteX81" fmla="*/ 198120 w 3413760"/>
                  <a:gd name="connsiteY81" fmla="*/ 4465320 h 4518660"/>
                  <a:gd name="connsiteX82" fmla="*/ 198120 w 3413760"/>
                  <a:gd name="connsiteY82" fmla="*/ 4358640 h 4518660"/>
                  <a:gd name="connsiteX83" fmla="*/ 60960 w 3413760"/>
                  <a:gd name="connsiteY83" fmla="*/ 4312920 h 4518660"/>
                  <a:gd name="connsiteX84" fmla="*/ 0 w 3413760"/>
                  <a:gd name="connsiteY84" fmla="*/ 4267200 h 4518660"/>
                  <a:gd name="connsiteX85" fmla="*/ 0 w 3413760"/>
                  <a:gd name="connsiteY85" fmla="*/ 4221480 h 4518660"/>
                  <a:gd name="connsiteX86" fmla="*/ 99060 w 3413760"/>
                  <a:gd name="connsiteY86" fmla="*/ 4229100 h 4518660"/>
                  <a:gd name="connsiteX87" fmla="*/ 175260 w 3413760"/>
                  <a:gd name="connsiteY87" fmla="*/ 4206240 h 4518660"/>
                  <a:gd name="connsiteX88" fmla="*/ 205740 w 3413760"/>
                  <a:gd name="connsiteY88" fmla="*/ 4175760 h 4518660"/>
                  <a:gd name="connsiteX89" fmla="*/ 297180 w 3413760"/>
                  <a:gd name="connsiteY89" fmla="*/ 4175760 h 4518660"/>
                  <a:gd name="connsiteX90" fmla="*/ 297180 w 3413760"/>
                  <a:gd name="connsiteY90" fmla="*/ 4099560 h 4518660"/>
                  <a:gd name="connsiteX91" fmla="*/ 205740 w 3413760"/>
                  <a:gd name="connsiteY91" fmla="*/ 4000500 h 4518660"/>
                  <a:gd name="connsiteX92" fmla="*/ 198120 w 3413760"/>
                  <a:gd name="connsiteY92" fmla="*/ 3886200 h 4518660"/>
                  <a:gd name="connsiteX93" fmla="*/ 236220 w 3413760"/>
                  <a:gd name="connsiteY93" fmla="*/ 3802380 h 4518660"/>
                  <a:gd name="connsiteX94" fmla="*/ 198120 w 3413760"/>
                  <a:gd name="connsiteY94" fmla="*/ 3733800 h 4518660"/>
                  <a:gd name="connsiteX95" fmla="*/ 213360 w 3413760"/>
                  <a:gd name="connsiteY95" fmla="*/ 3657600 h 4518660"/>
                  <a:gd name="connsiteX96" fmla="*/ 205740 w 3413760"/>
                  <a:gd name="connsiteY96" fmla="*/ 3611880 h 4518660"/>
                  <a:gd name="connsiteX97" fmla="*/ 182880 w 3413760"/>
                  <a:gd name="connsiteY97" fmla="*/ 3489960 h 4518660"/>
                  <a:gd name="connsiteX98" fmla="*/ 205740 w 3413760"/>
                  <a:gd name="connsiteY98" fmla="*/ 3368040 h 4518660"/>
                  <a:gd name="connsiteX99" fmla="*/ 335280 w 3413760"/>
                  <a:gd name="connsiteY99" fmla="*/ 3307080 h 4518660"/>
                  <a:gd name="connsiteX100" fmla="*/ 327660 w 3413760"/>
                  <a:gd name="connsiteY100" fmla="*/ 3200400 h 4518660"/>
                  <a:gd name="connsiteX101" fmla="*/ 274320 w 3413760"/>
                  <a:gd name="connsiteY101" fmla="*/ 3108960 h 4518660"/>
                  <a:gd name="connsiteX102" fmla="*/ 274320 w 3413760"/>
                  <a:gd name="connsiteY102" fmla="*/ 3055620 h 4518660"/>
                  <a:gd name="connsiteX103" fmla="*/ 160020 w 3413760"/>
                  <a:gd name="connsiteY103" fmla="*/ 2979420 h 4518660"/>
                  <a:gd name="connsiteX104" fmla="*/ 198120 w 3413760"/>
                  <a:gd name="connsiteY104" fmla="*/ 2903220 h 4518660"/>
                  <a:gd name="connsiteX105" fmla="*/ 213360 w 3413760"/>
                  <a:gd name="connsiteY105" fmla="*/ 2849880 h 4518660"/>
                  <a:gd name="connsiteX106" fmla="*/ 304800 w 3413760"/>
                  <a:gd name="connsiteY106" fmla="*/ 2735580 h 4518660"/>
                  <a:gd name="connsiteX107" fmla="*/ 335280 w 3413760"/>
                  <a:gd name="connsiteY107" fmla="*/ 2735580 h 4518660"/>
                  <a:gd name="connsiteX108" fmla="*/ 441960 w 3413760"/>
                  <a:gd name="connsiteY108" fmla="*/ 2743200 h 4518660"/>
                  <a:gd name="connsiteX109" fmla="*/ 457200 w 3413760"/>
                  <a:gd name="connsiteY109" fmla="*/ 2720340 h 4518660"/>
                  <a:gd name="connsiteX110" fmla="*/ 488854 w 3413760"/>
                  <a:gd name="connsiteY110" fmla="*/ 2691828 h 4518660"/>
                  <a:gd name="connsiteX111" fmla="*/ 441960 w 3413760"/>
                  <a:gd name="connsiteY111" fmla="*/ 2667000 h 4518660"/>
                  <a:gd name="connsiteX112" fmla="*/ 434340 w 3413760"/>
                  <a:gd name="connsiteY112" fmla="*/ 2567940 h 4518660"/>
                  <a:gd name="connsiteX113" fmla="*/ 472440 w 3413760"/>
                  <a:gd name="connsiteY113" fmla="*/ 2499360 h 4518660"/>
                  <a:gd name="connsiteX114" fmla="*/ 632460 w 3413760"/>
                  <a:gd name="connsiteY114" fmla="*/ 2476500 h 4518660"/>
                  <a:gd name="connsiteX115" fmla="*/ 678180 w 3413760"/>
                  <a:gd name="connsiteY115" fmla="*/ 2400300 h 4518660"/>
                  <a:gd name="connsiteX116" fmla="*/ 723900 w 3413760"/>
                  <a:gd name="connsiteY116" fmla="*/ 2400300 h 4518660"/>
                  <a:gd name="connsiteX117" fmla="*/ 838200 w 3413760"/>
                  <a:gd name="connsiteY117" fmla="*/ 2316480 h 4518660"/>
                  <a:gd name="connsiteX118" fmla="*/ 853440 w 3413760"/>
                  <a:gd name="connsiteY118" fmla="*/ 2240280 h 4518660"/>
                  <a:gd name="connsiteX119" fmla="*/ 891540 w 3413760"/>
                  <a:gd name="connsiteY119" fmla="*/ 2179320 h 4518660"/>
                  <a:gd name="connsiteX120" fmla="*/ 929640 w 3413760"/>
                  <a:gd name="connsiteY120" fmla="*/ 2087880 h 4518660"/>
                  <a:gd name="connsiteX121" fmla="*/ 1013460 w 3413760"/>
                  <a:gd name="connsiteY121" fmla="*/ 2087880 h 4518660"/>
                  <a:gd name="connsiteX122" fmla="*/ 1021080 w 3413760"/>
                  <a:gd name="connsiteY122" fmla="*/ 2019300 h 4518660"/>
                  <a:gd name="connsiteX123" fmla="*/ 1074420 w 3413760"/>
                  <a:gd name="connsiteY123" fmla="*/ 2019300 h 4518660"/>
                  <a:gd name="connsiteX124" fmla="*/ 1074420 w 3413760"/>
                  <a:gd name="connsiteY124" fmla="*/ 1935480 h 4518660"/>
                  <a:gd name="connsiteX125" fmla="*/ 944880 w 3413760"/>
                  <a:gd name="connsiteY125" fmla="*/ 1844040 h 4518660"/>
                  <a:gd name="connsiteX126" fmla="*/ 792480 w 3413760"/>
                  <a:gd name="connsiteY126" fmla="*/ 1691640 h 4518660"/>
                  <a:gd name="connsiteX127" fmla="*/ 693420 w 3413760"/>
                  <a:gd name="connsiteY127" fmla="*/ 1668780 h 4518660"/>
                  <a:gd name="connsiteX128" fmla="*/ 662940 w 3413760"/>
                  <a:gd name="connsiteY128" fmla="*/ 1600200 h 4518660"/>
                  <a:gd name="connsiteX129" fmla="*/ 533400 w 3413760"/>
                  <a:gd name="connsiteY129" fmla="*/ 1607820 h 4518660"/>
                  <a:gd name="connsiteX130" fmla="*/ 502920 w 3413760"/>
                  <a:gd name="connsiteY130" fmla="*/ 1668780 h 4518660"/>
                  <a:gd name="connsiteX131" fmla="*/ 563880 w 3413760"/>
                  <a:gd name="connsiteY131" fmla="*/ 1744980 h 4518660"/>
                  <a:gd name="connsiteX132" fmla="*/ 464820 w 3413760"/>
                  <a:gd name="connsiteY132" fmla="*/ 1775460 h 4518660"/>
                  <a:gd name="connsiteX133" fmla="*/ 434340 w 3413760"/>
                  <a:gd name="connsiteY133" fmla="*/ 1767840 h 4518660"/>
                  <a:gd name="connsiteX134" fmla="*/ 396240 w 3413760"/>
                  <a:gd name="connsiteY134" fmla="*/ 1813560 h 4518660"/>
                  <a:gd name="connsiteX135" fmla="*/ 335280 w 3413760"/>
                  <a:gd name="connsiteY135" fmla="*/ 1775460 h 4518660"/>
                  <a:gd name="connsiteX136" fmla="*/ 388620 w 3413760"/>
                  <a:gd name="connsiteY136" fmla="*/ 1684020 h 4518660"/>
                  <a:gd name="connsiteX137" fmla="*/ 388620 w 3413760"/>
                  <a:gd name="connsiteY137" fmla="*/ 1600200 h 4518660"/>
                  <a:gd name="connsiteX138" fmla="*/ 495300 w 3413760"/>
                  <a:gd name="connsiteY138" fmla="*/ 1524000 h 4518660"/>
                  <a:gd name="connsiteX139" fmla="*/ 441960 w 3413760"/>
                  <a:gd name="connsiteY139" fmla="*/ 1440180 h 4518660"/>
                  <a:gd name="connsiteX140" fmla="*/ 426720 w 3413760"/>
                  <a:gd name="connsiteY140" fmla="*/ 1333500 h 4518660"/>
                  <a:gd name="connsiteX141" fmla="*/ 381000 w 3413760"/>
                  <a:gd name="connsiteY141" fmla="*/ 1303020 h 4518660"/>
                  <a:gd name="connsiteX142" fmla="*/ 403860 w 3413760"/>
                  <a:gd name="connsiteY142" fmla="*/ 1211580 h 4518660"/>
                  <a:gd name="connsiteX143" fmla="*/ 391608 w 3413760"/>
                  <a:gd name="connsiteY143" fmla="*/ 1197102 h 4518660"/>
                  <a:gd name="connsiteX144" fmla="*/ 419100 w 3413760"/>
                  <a:gd name="connsiteY144" fmla="*/ 830580 h 4518660"/>
                  <a:gd name="connsiteX145" fmla="*/ 328612 w 3413760"/>
                  <a:gd name="connsiteY145" fmla="*/ 663892 h 4518660"/>
                  <a:gd name="connsiteX146" fmla="*/ 257172 w 3413760"/>
                  <a:gd name="connsiteY146" fmla="*/ 606744 h 4518660"/>
                  <a:gd name="connsiteX147" fmla="*/ 171448 w 3413760"/>
                  <a:gd name="connsiteY147" fmla="*/ 421004 h 4518660"/>
                  <a:gd name="connsiteX148" fmla="*/ 176212 w 3413760"/>
                  <a:gd name="connsiteY148" fmla="*/ 240030 h 4518660"/>
                  <a:gd name="connsiteX149" fmla="*/ 104772 w 3413760"/>
                  <a:gd name="connsiteY149" fmla="*/ 201930 h 4518660"/>
                  <a:gd name="connsiteX150" fmla="*/ 43340 w 3413760"/>
                  <a:gd name="connsiteY150" fmla="*/ 74344 h 4518660"/>
                  <a:gd name="connsiteX151" fmla="*/ 49528 w 3413760"/>
                  <a:gd name="connsiteY151" fmla="*/ 76200 h 4518660"/>
                  <a:gd name="connsiteX152" fmla="*/ 49528 w 3413760"/>
                  <a:gd name="connsiteY152" fmla="*/ 15240 h 4518660"/>
                  <a:gd name="connsiteX153" fmla="*/ 110488 w 3413760"/>
                  <a:gd name="connsiteY153" fmla="*/ 0 h 4518660"/>
                  <a:gd name="connsiteX0" fmla="*/ 453136 w 3413760"/>
                  <a:gd name="connsiteY0" fmla="*/ 2706116 h 4518660"/>
                  <a:gd name="connsiteX1" fmla="*/ 454048 w 3413760"/>
                  <a:gd name="connsiteY1" fmla="*/ 2709304 h 4518660"/>
                  <a:gd name="connsiteX2" fmla="*/ 434340 w 3413760"/>
                  <a:gd name="connsiteY2" fmla="*/ 2735580 h 4518660"/>
                  <a:gd name="connsiteX3" fmla="*/ 335280 w 3413760"/>
                  <a:gd name="connsiteY3" fmla="*/ 2735580 h 4518660"/>
                  <a:gd name="connsiteX4" fmla="*/ 453136 w 3413760"/>
                  <a:gd name="connsiteY4" fmla="*/ 2706116 h 4518660"/>
                  <a:gd name="connsiteX5" fmla="*/ 110488 w 3413760"/>
                  <a:gd name="connsiteY5" fmla="*/ 0 h 4518660"/>
                  <a:gd name="connsiteX6" fmla="*/ 179068 w 3413760"/>
                  <a:gd name="connsiteY6" fmla="*/ 152400 h 4518660"/>
                  <a:gd name="connsiteX7" fmla="*/ 255268 w 3413760"/>
                  <a:gd name="connsiteY7" fmla="*/ 243840 h 4518660"/>
                  <a:gd name="connsiteX8" fmla="*/ 346708 w 3413760"/>
                  <a:gd name="connsiteY8" fmla="*/ 304800 h 4518660"/>
                  <a:gd name="connsiteX9" fmla="*/ 407668 w 3413760"/>
                  <a:gd name="connsiteY9" fmla="*/ 472440 h 4518660"/>
                  <a:gd name="connsiteX10" fmla="*/ 521968 w 3413760"/>
                  <a:gd name="connsiteY10" fmla="*/ 502920 h 4518660"/>
                  <a:gd name="connsiteX11" fmla="*/ 529588 w 3413760"/>
                  <a:gd name="connsiteY11" fmla="*/ 609600 h 4518660"/>
                  <a:gd name="connsiteX12" fmla="*/ 727708 w 3413760"/>
                  <a:gd name="connsiteY12" fmla="*/ 746760 h 4518660"/>
                  <a:gd name="connsiteX13" fmla="*/ 781048 w 3413760"/>
                  <a:gd name="connsiteY13" fmla="*/ 723900 h 4518660"/>
                  <a:gd name="connsiteX14" fmla="*/ 956308 w 3413760"/>
                  <a:gd name="connsiteY14" fmla="*/ 822960 h 4518660"/>
                  <a:gd name="connsiteX15" fmla="*/ 1032508 w 3413760"/>
                  <a:gd name="connsiteY15" fmla="*/ 822960 h 4518660"/>
                  <a:gd name="connsiteX16" fmla="*/ 1116328 w 3413760"/>
                  <a:gd name="connsiteY16" fmla="*/ 845820 h 4518660"/>
                  <a:gd name="connsiteX17" fmla="*/ 1192528 w 3413760"/>
                  <a:gd name="connsiteY17" fmla="*/ 975360 h 4518660"/>
                  <a:gd name="connsiteX18" fmla="*/ 1337308 w 3413760"/>
                  <a:gd name="connsiteY18" fmla="*/ 906780 h 4518660"/>
                  <a:gd name="connsiteX19" fmla="*/ 1398268 w 3413760"/>
                  <a:gd name="connsiteY19" fmla="*/ 914400 h 4518660"/>
                  <a:gd name="connsiteX20" fmla="*/ 1482088 w 3413760"/>
                  <a:gd name="connsiteY20" fmla="*/ 914400 h 4518660"/>
                  <a:gd name="connsiteX21" fmla="*/ 1550668 w 3413760"/>
                  <a:gd name="connsiteY21" fmla="*/ 861060 h 4518660"/>
                  <a:gd name="connsiteX22" fmla="*/ 1604008 w 3413760"/>
                  <a:gd name="connsiteY22" fmla="*/ 861060 h 4518660"/>
                  <a:gd name="connsiteX23" fmla="*/ 1657348 w 3413760"/>
                  <a:gd name="connsiteY23" fmla="*/ 883920 h 4518660"/>
                  <a:gd name="connsiteX24" fmla="*/ 1764028 w 3413760"/>
                  <a:gd name="connsiteY24" fmla="*/ 883920 h 4518660"/>
                  <a:gd name="connsiteX25" fmla="*/ 1817368 w 3413760"/>
                  <a:gd name="connsiteY25" fmla="*/ 762000 h 4518660"/>
                  <a:gd name="connsiteX26" fmla="*/ 1962148 w 3413760"/>
                  <a:gd name="connsiteY26" fmla="*/ 731520 h 4518660"/>
                  <a:gd name="connsiteX27" fmla="*/ 2061208 w 3413760"/>
                  <a:gd name="connsiteY27" fmla="*/ 731520 h 4518660"/>
                  <a:gd name="connsiteX28" fmla="*/ 2129788 w 3413760"/>
                  <a:gd name="connsiteY28" fmla="*/ 662940 h 4518660"/>
                  <a:gd name="connsiteX29" fmla="*/ 2228848 w 3413760"/>
                  <a:gd name="connsiteY29" fmla="*/ 739140 h 4518660"/>
                  <a:gd name="connsiteX30" fmla="*/ 2228848 w 3413760"/>
                  <a:gd name="connsiteY30" fmla="*/ 647700 h 4518660"/>
                  <a:gd name="connsiteX31" fmla="*/ 2282188 w 3413760"/>
                  <a:gd name="connsiteY31" fmla="*/ 548640 h 4518660"/>
                  <a:gd name="connsiteX32" fmla="*/ 2556508 w 3413760"/>
                  <a:gd name="connsiteY32" fmla="*/ 723900 h 4518660"/>
                  <a:gd name="connsiteX33" fmla="*/ 2670808 w 3413760"/>
                  <a:gd name="connsiteY33" fmla="*/ 914400 h 4518660"/>
                  <a:gd name="connsiteX34" fmla="*/ 2769868 w 3413760"/>
                  <a:gd name="connsiteY34" fmla="*/ 937260 h 4518660"/>
                  <a:gd name="connsiteX35" fmla="*/ 2884168 w 3413760"/>
                  <a:gd name="connsiteY35" fmla="*/ 982980 h 4518660"/>
                  <a:gd name="connsiteX36" fmla="*/ 2922268 w 3413760"/>
                  <a:gd name="connsiteY36" fmla="*/ 1066800 h 4518660"/>
                  <a:gd name="connsiteX37" fmla="*/ 2937508 w 3413760"/>
                  <a:gd name="connsiteY37" fmla="*/ 1135380 h 4518660"/>
                  <a:gd name="connsiteX38" fmla="*/ 3181348 w 3413760"/>
                  <a:gd name="connsiteY38" fmla="*/ 1333500 h 4518660"/>
                  <a:gd name="connsiteX39" fmla="*/ 3249928 w 3413760"/>
                  <a:gd name="connsiteY39" fmla="*/ 1348740 h 4518660"/>
                  <a:gd name="connsiteX40" fmla="*/ 3356608 w 3413760"/>
                  <a:gd name="connsiteY40" fmla="*/ 1348740 h 4518660"/>
                  <a:gd name="connsiteX41" fmla="*/ 3330700 w 3413760"/>
                  <a:gd name="connsiteY41" fmla="*/ 1333194 h 4518660"/>
                  <a:gd name="connsiteX42" fmla="*/ 3360420 w 3413760"/>
                  <a:gd name="connsiteY42" fmla="*/ 1341120 h 4518660"/>
                  <a:gd name="connsiteX43" fmla="*/ 3413760 w 3413760"/>
                  <a:gd name="connsiteY43" fmla="*/ 1371600 h 4518660"/>
                  <a:gd name="connsiteX44" fmla="*/ 3390900 w 3413760"/>
                  <a:gd name="connsiteY44" fmla="*/ 1478280 h 4518660"/>
                  <a:gd name="connsiteX45" fmla="*/ 3360420 w 3413760"/>
                  <a:gd name="connsiteY45" fmla="*/ 1516380 h 4518660"/>
                  <a:gd name="connsiteX46" fmla="*/ 3322320 w 3413760"/>
                  <a:gd name="connsiteY46" fmla="*/ 1516380 h 4518660"/>
                  <a:gd name="connsiteX47" fmla="*/ 3284220 w 3413760"/>
                  <a:gd name="connsiteY47" fmla="*/ 1455420 h 4518660"/>
                  <a:gd name="connsiteX48" fmla="*/ 3230880 w 3413760"/>
                  <a:gd name="connsiteY48" fmla="*/ 1455420 h 4518660"/>
                  <a:gd name="connsiteX49" fmla="*/ 3162300 w 3413760"/>
                  <a:gd name="connsiteY49" fmla="*/ 1470660 h 4518660"/>
                  <a:gd name="connsiteX50" fmla="*/ 3086100 w 3413760"/>
                  <a:gd name="connsiteY50" fmla="*/ 1524000 h 4518660"/>
                  <a:gd name="connsiteX51" fmla="*/ 2979420 w 3413760"/>
                  <a:gd name="connsiteY51" fmla="*/ 1546860 h 4518660"/>
                  <a:gd name="connsiteX52" fmla="*/ 2956560 w 3413760"/>
                  <a:gd name="connsiteY52" fmla="*/ 1524000 h 4518660"/>
                  <a:gd name="connsiteX53" fmla="*/ 2849880 w 3413760"/>
                  <a:gd name="connsiteY53" fmla="*/ 1516380 h 4518660"/>
                  <a:gd name="connsiteX54" fmla="*/ 2674620 w 3413760"/>
                  <a:gd name="connsiteY54" fmla="*/ 1577340 h 4518660"/>
                  <a:gd name="connsiteX55" fmla="*/ 2499360 w 3413760"/>
                  <a:gd name="connsiteY55" fmla="*/ 1722120 h 4518660"/>
                  <a:gd name="connsiteX56" fmla="*/ 2186940 w 3413760"/>
                  <a:gd name="connsiteY56" fmla="*/ 2065020 h 4518660"/>
                  <a:gd name="connsiteX57" fmla="*/ 2042160 w 3413760"/>
                  <a:gd name="connsiteY57" fmla="*/ 2263140 h 4518660"/>
                  <a:gd name="connsiteX58" fmla="*/ 1943100 w 3413760"/>
                  <a:gd name="connsiteY58" fmla="*/ 2613660 h 4518660"/>
                  <a:gd name="connsiteX59" fmla="*/ 1943100 w 3413760"/>
                  <a:gd name="connsiteY59" fmla="*/ 2880360 h 4518660"/>
                  <a:gd name="connsiteX60" fmla="*/ 2019300 w 3413760"/>
                  <a:gd name="connsiteY60" fmla="*/ 2994660 h 4518660"/>
                  <a:gd name="connsiteX61" fmla="*/ 1973580 w 3413760"/>
                  <a:gd name="connsiteY61" fmla="*/ 3063240 h 4518660"/>
                  <a:gd name="connsiteX62" fmla="*/ 1950720 w 3413760"/>
                  <a:gd name="connsiteY62" fmla="*/ 3307080 h 4518660"/>
                  <a:gd name="connsiteX63" fmla="*/ 1905000 w 3413760"/>
                  <a:gd name="connsiteY63" fmla="*/ 3444240 h 4518660"/>
                  <a:gd name="connsiteX64" fmla="*/ 1798320 w 3413760"/>
                  <a:gd name="connsiteY64" fmla="*/ 3451860 h 4518660"/>
                  <a:gd name="connsiteX65" fmla="*/ 1760220 w 3413760"/>
                  <a:gd name="connsiteY65" fmla="*/ 3535680 h 4518660"/>
                  <a:gd name="connsiteX66" fmla="*/ 1638300 w 3413760"/>
                  <a:gd name="connsiteY66" fmla="*/ 3573780 h 4518660"/>
                  <a:gd name="connsiteX67" fmla="*/ 1600200 w 3413760"/>
                  <a:gd name="connsiteY67" fmla="*/ 3627120 h 4518660"/>
                  <a:gd name="connsiteX68" fmla="*/ 1516380 w 3413760"/>
                  <a:gd name="connsiteY68" fmla="*/ 3634740 h 4518660"/>
                  <a:gd name="connsiteX69" fmla="*/ 1485900 w 3413760"/>
                  <a:gd name="connsiteY69" fmla="*/ 3688080 h 4518660"/>
                  <a:gd name="connsiteX70" fmla="*/ 1371600 w 3413760"/>
                  <a:gd name="connsiteY70" fmla="*/ 3710940 h 4518660"/>
                  <a:gd name="connsiteX71" fmla="*/ 1341120 w 3413760"/>
                  <a:gd name="connsiteY71" fmla="*/ 3680460 h 4518660"/>
                  <a:gd name="connsiteX72" fmla="*/ 1226820 w 3413760"/>
                  <a:gd name="connsiteY72" fmla="*/ 3665220 h 4518660"/>
                  <a:gd name="connsiteX73" fmla="*/ 1066800 w 3413760"/>
                  <a:gd name="connsiteY73" fmla="*/ 3710940 h 4518660"/>
                  <a:gd name="connsiteX74" fmla="*/ 1066800 w 3413760"/>
                  <a:gd name="connsiteY74" fmla="*/ 3802380 h 4518660"/>
                  <a:gd name="connsiteX75" fmla="*/ 960120 w 3413760"/>
                  <a:gd name="connsiteY75" fmla="*/ 3909060 h 4518660"/>
                  <a:gd name="connsiteX76" fmla="*/ 815340 w 3413760"/>
                  <a:gd name="connsiteY76" fmla="*/ 3954780 h 4518660"/>
                  <a:gd name="connsiteX77" fmla="*/ 662940 w 3413760"/>
                  <a:gd name="connsiteY77" fmla="*/ 4130040 h 4518660"/>
                  <a:gd name="connsiteX78" fmla="*/ 624840 w 3413760"/>
                  <a:gd name="connsiteY78" fmla="*/ 4366260 h 4518660"/>
                  <a:gd name="connsiteX79" fmla="*/ 525780 w 3413760"/>
                  <a:gd name="connsiteY79" fmla="*/ 4503420 h 4518660"/>
                  <a:gd name="connsiteX80" fmla="*/ 403860 w 3413760"/>
                  <a:gd name="connsiteY80" fmla="*/ 4518660 h 4518660"/>
                  <a:gd name="connsiteX81" fmla="*/ 198120 w 3413760"/>
                  <a:gd name="connsiteY81" fmla="*/ 4465320 h 4518660"/>
                  <a:gd name="connsiteX82" fmla="*/ 198120 w 3413760"/>
                  <a:gd name="connsiteY82" fmla="*/ 4358640 h 4518660"/>
                  <a:gd name="connsiteX83" fmla="*/ 60960 w 3413760"/>
                  <a:gd name="connsiteY83" fmla="*/ 4312920 h 4518660"/>
                  <a:gd name="connsiteX84" fmla="*/ 0 w 3413760"/>
                  <a:gd name="connsiteY84" fmla="*/ 4267200 h 4518660"/>
                  <a:gd name="connsiteX85" fmla="*/ 0 w 3413760"/>
                  <a:gd name="connsiteY85" fmla="*/ 4221480 h 4518660"/>
                  <a:gd name="connsiteX86" fmla="*/ 99060 w 3413760"/>
                  <a:gd name="connsiteY86" fmla="*/ 4229100 h 4518660"/>
                  <a:gd name="connsiteX87" fmla="*/ 175260 w 3413760"/>
                  <a:gd name="connsiteY87" fmla="*/ 4206240 h 4518660"/>
                  <a:gd name="connsiteX88" fmla="*/ 205740 w 3413760"/>
                  <a:gd name="connsiteY88" fmla="*/ 4175760 h 4518660"/>
                  <a:gd name="connsiteX89" fmla="*/ 297180 w 3413760"/>
                  <a:gd name="connsiteY89" fmla="*/ 4175760 h 4518660"/>
                  <a:gd name="connsiteX90" fmla="*/ 297180 w 3413760"/>
                  <a:gd name="connsiteY90" fmla="*/ 4099560 h 4518660"/>
                  <a:gd name="connsiteX91" fmla="*/ 205740 w 3413760"/>
                  <a:gd name="connsiteY91" fmla="*/ 4000500 h 4518660"/>
                  <a:gd name="connsiteX92" fmla="*/ 198120 w 3413760"/>
                  <a:gd name="connsiteY92" fmla="*/ 3886200 h 4518660"/>
                  <a:gd name="connsiteX93" fmla="*/ 236220 w 3413760"/>
                  <a:gd name="connsiteY93" fmla="*/ 3802380 h 4518660"/>
                  <a:gd name="connsiteX94" fmla="*/ 198120 w 3413760"/>
                  <a:gd name="connsiteY94" fmla="*/ 3733800 h 4518660"/>
                  <a:gd name="connsiteX95" fmla="*/ 213360 w 3413760"/>
                  <a:gd name="connsiteY95" fmla="*/ 3657600 h 4518660"/>
                  <a:gd name="connsiteX96" fmla="*/ 205740 w 3413760"/>
                  <a:gd name="connsiteY96" fmla="*/ 3611880 h 4518660"/>
                  <a:gd name="connsiteX97" fmla="*/ 182880 w 3413760"/>
                  <a:gd name="connsiteY97" fmla="*/ 3489960 h 4518660"/>
                  <a:gd name="connsiteX98" fmla="*/ 205740 w 3413760"/>
                  <a:gd name="connsiteY98" fmla="*/ 3368040 h 4518660"/>
                  <a:gd name="connsiteX99" fmla="*/ 335280 w 3413760"/>
                  <a:gd name="connsiteY99" fmla="*/ 3307080 h 4518660"/>
                  <a:gd name="connsiteX100" fmla="*/ 327660 w 3413760"/>
                  <a:gd name="connsiteY100" fmla="*/ 3200400 h 4518660"/>
                  <a:gd name="connsiteX101" fmla="*/ 274320 w 3413760"/>
                  <a:gd name="connsiteY101" fmla="*/ 3108960 h 4518660"/>
                  <a:gd name="connsiteX102" fmla="*/ 274320 w 3413760"/>
                  <a:gd name="connsiteY102" fmla="*/ 3055620 h 4518660"/>
                  <a:gd name="connsiteX103" fmla="*/ 160020 w 3413760"/>
                  <a:gd name="connsiteY103" fmla="*/ 2979420 h 4518660"/>
                  <a:gd name="connsiteX104" fmla="*/ 198120 w 3413760"/>
                  <a:gd name="connsiteY104" fmla="*/ 2903220 h 4518660"/>
                  <a:gd name="connsiteX105" fmla="*/ 213360 w 3413760"/>
                  <a:gd name="connsiteY105" fmla="*/ 2849880 h 4518660"/>
                  <a:gd name="connsiteX106" fmla="*/ 304800 w 3413760"/>
                  <a:gd name="connsiteY106" fmla="*/ 2735580 h 4518660"/>
                  <a:gd name="connsiteX107" fmla="*/ 335280 w 3413760"/>
                  <a:gd name="connsiteY107" fmla="*/ 2735580 h 4518660"/>
                  <a:gd name="connsiteX108" fmla="*/ 441960 w 3413760"/>
                  <a:gd name="connsiteY108" fmla="*/ 2743200 h 4518660"/>
                  <a:gd name="connsiteX109" fmla="*/ 488854 w 3413760"/>
                  <a:gd name="connsiteY109" fmla="*/ 2691828 h 4518660"/>
                  <a:gd name="connsiteX110" fmla="*/ 441960 w 3413760"/>
                  <a:gd name="connsiteY110" fmla="*/ 2667000 h 4518660"/>
                  <a:gd name="connsiteX111" fmla="*/ 434340 w 3413760"/>
                  <a:gd name="connsiteY111" fmla="*/ 2567940 h 4518660"/>
                  <a:gd name="connsiteX112" fmla="*/ 472440 w 3413760"/>
                  <a:gd name="connsiteY112" fmla="*/ 2499360 h 4518660"/>
                  <a:gd name="connsiteX113" fmla="*/ 632460 w 3413760"/>
                  <a:gd name="connsiteY113" fmla="*/ 2476500 h 4518660"/>
                  <a:gd name="connsiteX114" fmla="*/ 678180 w 3413760"/>
                  <a:gd name="connsiteY114" fmla="*/ 2400300 h 4518660"/>
                  <a:gd name="connsiteX115" fmla="*/ 723900 w 3413760"/>
                  <a:gd name="connsiteY115" fmla="*/ 2400300 h 4518660"/>
                  <a:gd name="connsiteX116" fmla="*/ 838200 w 3413760"/>
                  <a:gd name="connsiteY116" fmla="*/ 2316480 h 4518660"/>
                  <a:gd name="connsiteX117" fmla="*/ 853440 w 3413760"/>
                  <a:gd name="connsiteY117" fmla="*/ 2240280 h 4518660"/>
                  <a:gd name="connsiteX118" fmla="*/ 891540 w 3413760"/>
                  <a:gd name="connsiteY118" fmla="*/ 2179320 h 4518660"/>
                  <a:gd name="connsiteX119" fmla="*/ 929640 w 3413760"/>
                  <a:gd name="connsiteY119" fmla="*/ 2087880 h 4518660"/>
                  <a:gd name="connsiteX120" fmla="*/ 1013460 w 3413760"/>
                  <a:gd name="connsiteY120" fmla="*/ 2087880 h 4518660"/>
                  <a:gd name="connsiteX121" fmla="*/ 1021080 w 3413760"/>
                  <a:gd name="connsiteY121" fmla="*/ 2019300 h 4518660"/>
                  <a:gd name="connsiteX122" fmla="*/ 1074420 w 3413760"/>
                  <a:gd name="connsiteY122" fmla="*/ 2019300 h 4518660"/>
                  <a:gd name="connsiteX123" fmla="*/ 1074420 w 3413760"/>
                  <a:gd name="connsiteY123" fmla="*/ 1935480 h 4518660"/>
                  <a:gd name="connsiteX124" fmla="*/ 944880 w 3413760"/>
                  <a:gd name="connsiteY124" fmla="*/ 1844040 h 4518660"/>
                  <a:gd name="connsiteX125" fmla="*/ 792480 w 3413760"/>
                  <a:gd name="connsiteY125" fmla="*/ 1691640 h 4518660"/>
                  <a:gd name="connsiteX126" fmla="*/ 693420 w 3413760"/>
                  <a:gd name="connsiteY126" fmla="*/ 1668780 h 4518660"/>
                  <a:gd name="connsiteX127" fmla="*/ 662940 w 3413760"/>
                  <a:gd name="connsiteY127" fmla="*/ 1600200 h 4518660"/>
                  <a:gd name="connsiteX128" fmla="*/ 533400 w 3413760"/>
                  <a:gd name="connsiteY128" fmla="*/ 1607820 h 4518660"/>
                  <a:gd name="connsiteX129" fmla="*/ 502920 w 3413760"/>
                  <a:gd name="connsiteY129" fmla="*/ 1668780 h 4518660"/>
                  <a:gd name="connsiteX130" fmla="*/ 563880 w 3413760"/>
                  <a:gd name="connsiteY130" fmla="*/ 1744980 h 4518660"/>
                  <a:gd name="connsiteX131" fmla="*/ 464820 w 3413760"/>
                  <a:gd name="connsiteY131" fmla="*/ 1775460 h 4518660"/>
                  <a:gd name="connsiteX132" fmla="*/ 434340 w 3413760"/>
                  <a:gd name="connsiteY132" fmla="*/ 1767840 h 4518660"/>
                  <a:gd name="connsiteX133" fmla="*/ 396240 w 3413760"/>
                  <a:gd name="connsiteY133" fmla="*/ 1813560 h 4518660"/>
                  <a:gd name="connsiteX134" fmla="*/ 335280 w 3413760"/>
                  <a:gd name="connsiteY134" fmla="*/ 1775460 h 4518660"/>
                  <a:gd name="connsiteX135" fmla="*/ 388620 w 3413760"/>
                  <a:gd name="connsiteY135" fmla="*/ 1684020 h 4518660"/>
                  <a:gd name="connsiteX136" fmla="*/ 388620 w 3413760"/>
                  <a:gd name="connsiteY136" fmla="*/ 1600200 h 4518660"/>
                  <a:gd name="connsiteX137" fmla="*/ 495300 w 3413760"/>
                  <a:gd name="connsiteY137" fmla="*/ 1524000 h 4518660"/>
                  <a:gd name="connsiteX138" fmla="*/ 441960 w 3413760"/>
                  <a:gd name="connsiteY138" fmla="*/ 1440180 h 4518660"/>
                  <a:gd name="connsiteX139" fmla="*/ 426720 w 3413760"/>
                  <a:gd name="connsiteY139" fmla="*/ 1333500 h 4518660"/>
                  <a:gd name="connsiteX140" fmla="*/ 381000 w 3413760"/>
                  <a:gd name="connsiteY140" fmla="*/ 1303020 h 4518660"/>
                  <a:gd name="connsiteX141" fmla="*/ 403860 w 3413760"/>
                  <a:gd name="connsiteY141" fmla="*/ 1211580 h 4518660"/>
                  <a:gd name="connsiteX142" fmla="*/ 391608 w 3413760"/>
                  <a:gd name="connsiteY142" fmla="*/ 1197102 h 4518660"/>
                  <a:gd name="connsiteX143" fmla="*/ 419100 w 3413760"/>
                  <a:gd name="connsiteY143" fmla="*/ 830580 h 4518660"/>
                  <a:gd name="connsiteX144" fmla="*/ 328612 w 3413760"/>
                  <a:gd name="connsiteY144" fmla="*/ 663892 h 4518660"/>
                  <a:gd name="connsiteX145" fmla="*/ 257172 w 3413760"/>
                  <a:gd name="connsiteY145" fmla="*/ 606744 h 4518660"/>
                  <a:gd name="connsiteX146" fmla="*/ 171448 w 3413760"/>
                  <a:gd name="connsiteY146" fmla="*/ 421004 h 4518660"/>
                  <a:gd name="connsiteX147" fmla="*/ 176212 w 3413760"/>
                  <a:gd name="connsiteY147" fmla="*/ 240030 h 4518660"/>
                  <a:gd name="connsiteX148" fmla="*/ 104772 w 3413760"/>
                  <a:gd name="connsiteY148" fmla="*/ 201930 h 4518660"/>
                  <a:gd name="connsiteX149" fmla="*/ 43340 w 3413760"/>
                  <a:gd name="connsiteY149" fmla="*/ 74344 h 4518660"/>
                  <a:gd name="connsiteX150" fmla="*/ 49528 w 3413760"/>
                  <a:gd name="connsiteY150" fmla="*/ 76200 h 4518660"/>
                  <a:gd name="connsiteX151" fmla="*/ 49528 w 3413760"/>
                  <a:gd name="connsiteY151" fmla="*/ 15240 h 4518660"/>
                  <a:gd name="connsiteX152" fmla="*/ 110488 w 3413760"/>
                  <a:gd name="connsiteY152" fmla="*/ 0 h 4518660"/>
                  <a:gd name="connsiteX0" fmla="*/ 335280 w 3413760"/>
                  <a:gd name="connsiteY0" fmla="*/ 2735580 h 4518660"/>
                  <a:gd name="connsiteX1" fmla="*/ 454048 w 3413760"/>
                  <a:gd name="connsiteY1" fmla="*/ 2709304 h 4518660"/>
                  <a:gd name="connsiteX2" fmla="*/ 434340 w 3413760"/>
                  <a:gd name="connsiteY2" fmla="*/ 2735580 h 4518660"/>
                  <a:gd name="connsiteX3" fmla="*/ 335280 w 3413760"/>
                  <a:gd name="connsiteY3" fmla="*/ 2735580 h 4518660"/>
                  <a:gd name="connsiteX4" fmla="*/ 110488 w 3413760"/>
                  <a:gd name="connsiteY4" fmla="*/ 0 h 4518660"/>
                  <a:gd name="connsiteX5" fmla="*/ 179068 w 3413760"/>
                  <a:gd name="connsiteY5" fmla="*/ 152400 h 4518660"/>
                  <a:gd name="connsiteX6" fmla="*/ 255268 w 3413760"/>
                  <a:gd name="connsiteY6" fmla="*/ 243840 h 4518660"/>
                  <a:gd name="connsiteX7" fmla="*/ 346708 w 3413760"/>
                  <a:gd name="connsiteY7" fmla="*/ 304800 h 4518660"/>
                  <a:gd name="connsiteX8" fmla="*/ 407668 w 3413760"/>
                  <a:gd name="connsiteY8" fmla="*/ 472440 h 4518660"/>
                  <a:gd name="connsiteX9" fmla="*/ 521968 w 3413760"/>
                  <a:gd name="connsiteY9" fmla="*/ 502920 h 4518660"/>
                  <a:gd name="connsiteX10" fmla="*/ 529588 w 3413760"/>
                  <a:gd name="connsiteY10" fmla="*/ 609600 h 4518660"/>
                  <a:gd name="connsiteX11" fmla="*/ 727708 w 3413760"/>
                  <a:gd name="connsiteY11" fmla="*/ 746760 h 4518660"/>
                  <a:gd name="connsiteX12" fmla="*/ 781048 w 3413760"/>
                  <a:gd name="connsiteY12" fmla="*/ 723900 h 4518660"/>
                  <a:gd name="connsiteX13" fmla="*/ 956308 w 3413760"/>
                  <a:gd name="connsiteY13" fmla="*/ 822960 h 4518660"/>
                  <a:gd name="connsiteX14" fmla="*/ 1032508 w 3413760"/>
                  <a:gd name="connsiteY14" fmla="*/ 822960 h 4518660"/>
                  <a:gd name="connsiteX15" fmla="*/ 1116328 w 3413760"/>
                  <a:gd name="connsiteY15" fmla="*/ 845820 h 4518660"/>
                  <a:gd name="connsiteX16" fmla="*/ 1192528 w 3413760"/>
                  <a:gd name="connsiteY16" fmla="*/ 975360 h 4518660"/>
                  <a:gd name="connsiteX17" fmla="*/ 1337308 w 3413760"/>
                  <a:gd name="connsiteY17" fmla="*/ 906780 h 4518660"/>
                  <a:gd name="connsiteX18" fmla="*/ 1398268 w 3413760"/>
                  <a:gd name="connsiteY18" fmla="*/ 914400 h 4518660"/>
                  <a:gd name="connsiteX19" fmla="*/ 1482088 w 3413760"/>
                  <a:gd name="connsiteY19" fmla="*/ 914400 h 4518660"/>
                  <a:gd name="connsiteX20" fmla="*/ 1550668 w 3413760"/>
                  <a:gd name="connsiteY20" fmla="*/ 861060 h 4518660"/>
                  <a:gd name="connsiteX21" fmla="*/ 1604008 w 3413760"/>
                  <a:gd name="connsiteY21" fmla="*/ 861060 h 4518660"/>
                  <a:gd name="connsiteX22" fmla="*/ 1657348 w 3413760"/>
                  <a:gd name="connsiteY22" fmla="*/ 883920 h 4518660"/>
                  <a:gd name="connsiteX23" fmla="*/ 1764028 w 3413760"/>
                  <a:gd name="connsiteY23" fmla="*/ 883920 h 4518660"/>
                  <a:gd name="connsiteX24" fmla="*/ 1817368 w 3413760"/>
                  <a:gd name="connsiteY24" fmla="*/ 762000 h 4518660"/>
                  <a:gd name="connsiteX25" fmla="*/ 1962148 w 3413760"/>
                  <a:gd name="connsiteY25" fmla="*/ 731520 h 4518660"/>
                  <a:gd name="connsiteX26" fmla="*/ 2061208 w 3413760"/>
                  <a:gd name="connsiteY26" fmla="*/ 731520 h 4518660"/>
                  <a:gd name="connsiteX27" fmla="*/ 2129788 w 3413760"/>
                  <a:gd name="connsiteY27" fmla="*/ 662940 h 4518660"/>
                  <a:gd name="connsiteX28" fmla="*/ 2228848 w 3413760"/>
                  <a:gd name="connsiteY28" fmla="*/ 739140 h 4518660"/>
                  <a:gd name="connsiteX29" fmla="*/ 2228848 w 3413760"/>
                  <a:gd name="connsiteY29" fmla="*/ 647700 h 4518660"/>
                  <a:gd name="connsiteX30" fmla="*/ 2282188 w 3413760"/>
                  <a:gd name="connsiteY30" fmla="*/ 548640 h 4518660"/>
                  <a:gd name="connsiteX31" fmla="*/ 2556508 w 3413760"/>
                  <a:gd name="connsiteY31" fmla="*/ 723900 h 4518660"/>
                  <a:gd name="connsiteX32" fmla="*/ 2670808 w 3413760"/>
                  <a:gd name="connsiteY32" fmla="*/ 914400 h 4518660"/>
                  <a:gd name="connsiteX33" fmla="*/ 2769868 w 3413760"/>
                  <a:gd name="connsiteY33" fmla="*/ 937260 h 4518660"/>
                  <a:gd name="connsiteX34" fmla="*/ 2884168 w 3413760"/>
                  <a:gd name="connsiteY34" fmla="*/ 982980 h 4518660"/>
                  <a:gd name="connsiteX35" fmla="*/ 2922268 w 3413760"/>
                  <a:gd name="connsiteY35" fmla="*/ 1066800 h 4518660"/>
                  <a:gd name="connsiteX36" fmla="*/ 2937508 w 3413760"/>
                  <a:gd name="connsiteY36" fmla="*/ 1135380 h 4518660"/>
                  <a:gd name="connsiteX37" fmla="*/ 3181348 w 3413760"/>
                  <a:gd name="connsiteY37" fmla="*/ 1333500 h 4518660"/>
                  <a:gd name="connsiteX38" fmla="*/ 3249928 w 3413760"/>
                  <a:gd name="connsiteY38" fmla="*/ 1348740 h 4518660"/>
                  <a:gd name="connsiteX39" fmla="*/ 3356608 w 3413760"/>
                  <a:gd name="connsiteY39" fmla="*/ 1348740 h 4518660"/>
                  <a:gd name="connsiteX40" fmla="*/ 3330700 w 3413760"/>
                  <a:gd name="connsiteY40" fmla="*/ 1333194 h 4518660"/>
                  <a:gd name="connsiteX41" fmla="*/ 3360420 w 3413760"/>
                  <a:gd name="connsiteY41" fmla="*/ 1341120 h 4518660"/>
                  <a:gd name="connsiteX42" fmla="*/ 3413760 w 3413760"/>
                  <a:gd name="connsiteY42" fmla="*/ 1371600 h 4518660"/>
                  <a:gd name="connsiteX43" fmla="*/ 3390900 w 3413760"/>
                  <a:gd name="connsiteY43" fmla="*/ 1478280 h 4518660"/>
                  <a:gd name="connsiteX44" fmla="*/ 3360420 w 3413760"/>
                  <a:gd name="connsiteY44" fmla="*/ 1516380 h 4518660"/>
                  <a:gd name="connsiteX45" fmla="*/ 3322320 w 3413760"/>
                  <a:gd name="connsiteY45" fmla="*/ 1516380 h 4518660"/>
                  <a:gd name="connsiteX46" fmla="*/ 3284220 w 3413760"/>
                  <a:gd name="connsiteY46" fmla="*/ 1455420 h 4518660"/>
                  <a:gd name="connsiteX47" fmla="*/ 3230880 w 3413760"/>
                  <a:gd name="connsiteY47" fmla="*/ 1455420 h 4518660"/>
                  <a:gd name="connsiteX48" fmla="*/ 3162300 w 3413760"/>
                  <a:gd name="connsiteY48" fmla="*/ 1470660 h 4518660"/>
                  <a:gd name="connsiteX49" fmla="*/ 3086100 w 3413760"/>
                  <a:gd name="connsiteY49" fmla="*/ 1524000 h 4518660"/>
                  <a:gd name="connsiteX50" fmla="*/ 2979420 w 3413760"/>
                  <a:gd name="connsiteY50" fmla="*/ 1546860 h 4518660"/>
                  <a:gd name="connsiteX51" fmla="*/ 2956560 w 3413760"/>
                  <a:gd name="connsiteY51" fmla="*/ 1524000 h 4518660"/>
                  <a:gd name="connsiteX52" fmla="*/ 2849880 w 3413760"/>
                  <a:gd name="connsiteY52" fmla="*/ 1516380 h 4518660"/>
                  <a:gd name="connsiteX53" fmla="*/ 2674620 w 3413760"/>
                  <a:gd name="connsiteY53" fmla="*/ 1577340 h 4518660"/>
                  <a:gd name="connsiteX54" fmla="*/ 2499360 w 3413760"/>
                  <a:gd name="connsiteY54" fmla="*/ 1722120 h 4518660"/>
                  <a:gd name="connsiteX55" fmla="*/ 2186940 w 3413760"/>
                  <a:gd name="connsiteY55" fmla="*/ 2065020 h 4518660"/>
                  <a:gd name="connsiteX56" fmla="*/ 2042160 w 3413760"/>
                  <a:gd name="connsiteY56" fmla="*/ 2263140 h 4518660"/>
                  <a:gd name="connsiteX57" fmla="*/ 1943100 w 3413760"/>
                  <a:gd name="connsiteY57" fmla="*/ 2613660 h 4518660"/>
                  <a:gd name="connsiteX58" fmla="*/ 1943100 w 3413760"/>
                  <a:gd name="connsiteY58" fmla="*/ 2880360 h 4518660"/>
                  <a:gd name="connsiteX59" fmla="*/ 2019300 w 3413760"/>
                  <a:gd name="connsiteY59" fmla="*/ 2994660 h 4518660"/>
                  <a:gd name="connsiteX60" fmla="*/ 1973580 w 3413760"/>
                  <a:gd name="connsiteY60" fmla="*/ 3063240 h 4518660"/>
                  <a:gd name="connsiteX61" fmla="*/ 1950720 w 3413760"/>
                  <a:gd name="connsiteY61" fmla="*/ 3307080 h 4518660"/>
                  <a:gd name="connsiteX62" fmla="*/ 1905000 w 3413760"/>
                  <a:gd name="connsiteY62" fmla="*/ 3444240 h 4518660"/>
                  <a:gd name="connsiteX63" fmla="*/ 1798320 w 3413760"/>
                  <a:gd name="connsiteY63" fmla="*/ 3451860 h 4518660"/>
                  <a:gd name="connsiteX64" fmla="*/ 1760220 w 3413760"/>
                  <a:gd name="connsiteY64" fmla="*/ 3535680 h 4518660"/>
                  <a:gd name="connsiteX65" fmla="*/ 1638300 w 3413760"/>
                  <a:gd name="connsiteY65" fmla="*/ 3573780 h 4518660"/>
                  <a:gd name="connsiteX66" fmla="*/ 1600200 w 3413760"/>
                  <a:gd name="connsiteY66" fmla="*/ 3627120 h 4518660"/>
                  <a:gd name="connsiteX67" fmla="*/ 1516380 w 3413760"/>
                  <a:gd name="connsiteY67" fmla="*/ 3634740 h 4518660"/>
                  <a:gd name="connsiteX68" fmla="*/ 1485900 w 3413760"/>
                  <a:gd name="connsiteY68" fmla="*/ 3688080 h 4518660"/>
                  <a:gd name="connsiteX69" fmla="*/ 1371600 w 3413760"/>
                  <a:gd name="connsiteY69" fmla="*/ 3710940 h 4518660"/>
                  <a:gd name="connsiteX70" fmla="*/ 1341120 w 3413760"/>
                  <a:gd name="connsiteY70" fmla="*/ 3680460 h 4518660"/>
                  <a:gd name="connsiteX71" fmla="*/ 1226820 w 3413760"/>
                  <a:gd name="connsiteY71" fmla="*/ 3665220 h 4518660"/>
                  <a:gd name="connsiteX72" fmla="*/ 1066800 w 3413760"/>
                  <a:gd name="connsiteY72" fmla="*/ 3710940 h 4518660"/>
                  <a:gd name="connsiteX73" fmla="*/ 1066800 w 3413760"/>
                  <a:gd name="connsiteY73" fmla="*/ 3802380 h 4518660"/>
                  <a:gd name="connsiteX74" fmla="*/ 960120 w 3413760"/>
                  <a:gd name="connsiteY74" fmla="*/ 3909060 h 4518660"/>
                  <a:gd name="connsiteX75" fmla="*/ 815340 w 3413760"/>
                  <a:gd name="connsiteY75" fmla="*/ 3954780 h 4518660"/>
                  <a:gd name="connsiteX76" fmla="*/ 662940 w 3413760"/>
                  <a:gd name="connsiteY76" fmla="*/ 4130040 h 4518660"/>
                  <a:gd name="connsiteX77" fmla="*/ 624840 w 3413760"/>
                  <a:gd name="connsiteY77" fmla="*/ 4366260 h 4518660"/>
                  <a:gd name="connsiteX78" fmla="*/ 525780 w 3413760"/>
                  <a:gd name="connsiteY78" fmla="*/ 4503420 h 4518660"/>
                  <a:gd name="connsiteX79" fmla="*/ 403860 w 3413760"/>
                  <a:gd name="connsiteY79" fmla="*/ 4518660 h 4518660"/>
                  <a:gd name="connsiteX80" fmla="*/ 198120 w 3413760"/>
                  <a:gd name="connsiteY80" fmla="*/ 4465320 h 4518660"/>
                  <a:gd name="connsiteX81" fmla="*/ 198120 w 3413760"/>
                  <a:gd name="connsiteY81" fmla="*/ 4358640 h 4518660"/>
                  <a:gd name="connsiteX82" fmla="*/ 60960 w 3413760"/>
                  <a:gd name="connsiteY82" fmla="*/ 4312920 h 4518660"/>
                  <a:gd name="connsiteX83" fmla="*/ 0 w 3413760"/>
                  <a:gd name="connsiteY83" fmla="*/ 4267200 h 4518660"/>
                  <a:gd name="connsiteX84" fmla="*/ 0 w 3413760"/>
                  <a:gd name="connsiteY84" fmla="*/ 4221480 h 4518660"/>
                  <a:gd name="connsiteX85" fmla="*/ 99060 w 3413760"/>
                  <a:gd name="connsiteY85" fmla="*/ 4229100 h 4518660"/>
                  <a:gd name="connsiteX86" fmla="*/ 175260 w 3413760"/>
                  <a:gd name="connsiteY86" fmla="*/ 4206240 h 4518660"/>
                  <a:gd name="connsiteX87" fmla="*/ 205740 w 3413760"/>
                  <a:gd name="connsiteY87" fmla="*/ 4175760 h 4518660"/>
                  <a:gd name="connsiteX88" fmla="*/ 297180 w 3413760"/>
                  <a:gd name="connsiteY88" fmla="*/ 4175760 h 4518660"/>
                  <a:gd name="connsiteX89" fmla="*/ 297180 w 3413760"/>
                  <a:gd name="connsiteY89" fmla="*/ 4099560 h 4518660"/>
                  <a:gd name="connsiteX90" fmla="*/ 205740 w 3413760"/>
                  <a:gd name="connsiteY90" fmla="*/ 4000500 h 4518660"/>
                  <a:gd name="connsiteX91" fmla="*/ 198120 w 3413760"/>
                  <a:gd name="connsiteY91" fmla="*/ 3886200 h 4518660"/>
                  <a:gd name="connsiteX92" fmla="*/ 236220 w 3413760"/>
                  <a:gd name="connsiteY92" fmla="*/ 3802380 h 4518660"/>
                  <a:gd name="connsiteX93" fmla="*/ 198120 w 3413760"/>
                  <a:gd name="connsiteY93" fmla="*/ 3733800 h 4518660"/>
                  <a:gd name="connsiteX94" fmla="*/ 213360 w 3413760"/>
                  <a:gd name="connsiteY94" fmla="*/ 3657600 h 4518660"/>
                  <a:gd name="connsiteX95" fmla="*/ 205740 w 3413760"/>
                  <a:gd name="connsiteY95" fmla="*/ 3611880 h 4518660"/>
                  <a:gd name="connsiteX96" fmla="*/ 182880 w 3413760"/>
                  <a:gd name="connsiteY96" fmla="*/ 3489960 h 4518660"/>
                  <a:gd name="connsiteX97" fmla="*/ 205740 w 3413760"/>
                  <a:gd name="connsiteY97" fmla="*/ 3368040 h 4518660"/>
                  <a:gd name="connsiteX98" fmla="*/ 335280 w 3413760"/>
                  <a:gd name="connsiteY98" fmla="*/ 3307080 h 4518660"/>
                  <a:gd name="connsiteX99" fmla="*/ 327660 w 3413760"/>
                  <a:gd name="connsiteY99" fmla="*/ 3200400 h 4518660"/>
                  <a:gd name="connsiteX100" fmla="*/ 274320 w 3413760"/>
                  <a:gd name="connsiteY100" fmla="*/ 3108960 h 4518660"/>
                  <a:gd name="connsiteX101" fmla="*/ 274320 w 3413760"/>
                  <a:gd name="connsiteY101" fmla="*/ 3055620 h 4518660"/>
                  <a:gd name="connsiteX102" fmla="*/ 160020 w 3413760"/>
                  <a:gd name="connsiteY102" fmla="*/ 2979420 h 4518660"/>
                  <a:gd name="connsiteX103" fmla="*/ 198120 w 3413760"/>
                  <a:gd name="connsiteY103" fmla="*/ 2903220 h 4518660"/>
                  <a:gd name="connsiteX104" fmla="*/ 213360 w 3413760"/>
                  <a:gd name="connsiteY104" fmla="*/ 2849880 h 4518660"/>
                  <a:gd name="connsiteX105" fmla="*/ 304800 w 3413760"/>
                  <a:gd name="connsiteY105" fmla="*/ 2735580 h 4518660"/>
                  <a:gd name="connsiteX106" fmla="*/ 335280 w 3413760"/>
                  <a:gd name="connsiteY106" fmla="*/ 2735580 h 4518660"/>
                  <a:gd name="connsiteX107" fmla="*/ 441960 w 3413760"/>
                  <a:gd name="connsiteY107" fmla="*/ 2743200 h 4518660"/>
                  <a:gd name="connsiteX108" fmla="*/ 488854 w 3413760"/>
                  <a:gd name="connsiteY108" fmla="*/ 2691828 h 4518660"/>
                  <a:gd name="connsiteX109" fmla="*/ 441960 w 3413760"/>
                  <a:gd name="connsiteY109" fmla="*/ 2667000 h 4518660"/>
                  <a:gd name="connsiteX110" fmla="*/ 434340 w 3413760"/>
                  <a:gd name="connsiteY110" fmla="*/ 2567940 h 4518660"/>
                  <a:gd name="connsiteX111" fmla="*/ 472440 w 3413760"/>
                  <a:gd name="connsiteY111" fmla="*/ 2499360 h 4518660"/>
                  <a:gd name="connsiteX112" fmla="*/ 632460 w 3413760"/>
                  <a:gd name="connsiteY112" fmla="*/ 2476500 h 4518660"/>
                  <a:gd name="connsiteX113" fmla="*/ 678180 w 3413760"/>
                  <a:gd name="connsiteY113" fmla="*/ 2400300 h 4518660"/>
                  <a:gd name="connsiteX114" fmla="*/ 723900 w 3413760"/>
                  <a:gd name="connsiteY114" fmla="*/ 2400300 h 4518660"/>
                  <a:gd name="connsiteX115" fmla="*/ 838200 w 3413760"/>
                  <a:gd name="connsiteY115" fmla="*/ 2316480 h 4518660"/>
                  <a:gd name="connsiteX116" fmla="*/ 853440 w 3413760"/>
                  <a:gd name="connsiteY116" fmla="*/ 2240280 h 4518660"/>
                  <a:gd name="connsiteX117" fmla="*/ 891540 w 3413760"/>
                  <a:gd name="connsiteY117" fmla="*/ 2179320 h 4518660"/>
                  <a:gd name="connsiteX118" fmla="*/ 929640 w 3413760"/>
                  <a:gd name="connsiteY118" fmla="*/ 2087880 h 4518660"/>
                  <a:gd name="connsiteX119" fmla="*/ 1013460 w 3413760"/>
                  <a:gd name="connsiteY119" fmla="*/ 2087880 h 4518660"/>
                  <a:gd name="connsiteX120" fmla="*/ 1021080 w 3413760"/>
                  <a:gd name="connsiteY120" fmla="*/ 2019300 h 4518660"/>
                  <a:gd name="connsiteX121" fmla="*/ 1074420 w 3413760"/>
                  <a:gd name="connsiteY121" fmla="*/ 2019300 h 4518660"/>
                  <a:gd name="connsiteX122" fmla="*/ 1074420 w 3413760"/>
                  <a:gd name="connsiteY122" fmla="*/ 1935480 h 4518660"/>
                  <a:gd name="connsiteX123" fmla="*/ 944880 w 3413760"/>
                  <a:gd name="connsiteY123" fmla="*/ 1844040 h 4518660"/>
                  <a:gd name="connsiteX124" fmla="*/ 792480 w 3413760"/>
                  <a:gd name="connsiteY124" fmla="*/ 1691640 h 4518660"/>
                  <a:gd name="connsiteX125" fmla="*/ 693420 w 3413760"/>
                  <a:gd name="connsiteY125" fmla="*/ 1668780 h 4518660"/>
                  <a:gd name="connsiteX126" fmla="*/ 662940 w 3413760"/>
                  <a:gd name="connsiteY126" fmla="*/ 1600200 h 4518660"/>
                  <a:gd name="connsiteX127" fmla="*/ 533400 w 3413760"/>
                  <a:gd name="connsiteY127" fmla="*/ 1607820 h 4518660"/>
                  <a:gd name="connsiteX128" fmla="*/ 502920 w 3413760"/>
                  <a:gd name="connsiteY128" fmla="*/ 1668780 h 4518660"/>
                  <a:gd name="connsiteX129" fmla="*/ 563880 w 3413760"/>
                  <a:gd name="connsiteY129" fmla="*/ 1744980 h 4518660"/>
                  <a:gd name="connsiteX130" fmla="*/ 464820 w 3413760"/>
                  <a:gd name="connsiteY130" fmla="*/ 1775460 h 4518660"/>
                  <a:gd name="connsiteX131" fmla="*/ 434340 w 3413760"/>
                  <a:gd name="connsiteY131" fmla="*/ 1767840 h 4518660"/>
                  <a:gd name="connsiteX132" fmla="*/ 396240 w 3413760"/>
                  <a:gd name="connsiteY132" fmla="*/ 1813560 h 4518660"/>
                  <a:gd name="connsiteX133" fmla="*/ 335280 w 3413760"/>
                  <a:gd name="connsiteY133" fmla="*/ 1775460 h 4518660"/>
                  <a:gd name="connsiteX134" fmla="*/ 388620 w 3413760"/>
                  <a:gd name="connsiteY134" fmla="*/ 1684020 h 4518660"/>
                  <a:gd name="connsiteX135" fmla="*/ 388620 w 3413760"/>
                  <a:gd name="connsiteY135" fmla="*/ 1600200 h 4518660"/>
                  <a:gd name="connsiteX136" fmla="*/ 495300 w 3413760"/>
                  <a:gd name="connsiteY136" fmla="*/ 1524000 h 4518660"/>
                  <a:gd name="connsiteX137" fmla="*/ 441960 w 3413760"/>
                  <a:gd name="connsiteY137" fmla="*/ 1440180 h 4518660"/>
                  <a:gd name="connsiteX138" fmla="*/ 426720 w 3413760"/>
                  <a:gd name="connsiteY138" fmla="*/ 1333500 h 4518660"/>
                  <a:gd name="connsiteX139" fmla="*/ 381000 w 3413760"/>
                  <a:gd name="connsiteY139" fmla="*/ 1303020 h 4518660"/>
                  <a:gd name="connsiteX140" fmla="*/ 403860 w 3413760"/>
                  <a:gd name="connsiteY140" fmla="*/ 1211580 h 4518660"/>
                  <a:gd name="connsiteX141" fmla="*/ 391608 w 3413760"/>
                  <a:gd name="connsiteY141" fmla="*/ 1197102 h 4518660"/>
                  <a:gd name="connsiteX142" fmla="*/ 419100 w 3413760"/>
                  <a:gd name="connsiteY142" fmla="*/ 830580 h 4518660"/>
                  <a:gd name="connsiteX143" fmla="*/ 328612 w 3413760"/>
                  <a:gd name="connsiteY143" fmla="*/ 663892 h 4518660"/>
                  <a:gd name="connsiteX144" fmla="*/ 257172 w 3413760"/>
                  <a:gd name="connsiteY144" fmla="*/ 606744 h 4518660"/>
                  <a:gd name="connsiteX145" fmla="*/ 171448 w 3413760"/>
                  <a:gd name="connsiteY145" fmla="*/ 421004 h 4518660"/>
                  <a:gd name="connsiteX146" fmla="*/ 176212 w 3413760"/>
                  <a:gd name="connsiteY146" fmla="*/ 240030 h 4518660"/>
                  <a:gd name="connsiteX147" fmla="*/ 104772 w 3413760"/>
                  <a:gd name="connsiteY147" fmla="*/ 201930 h 4518660"/>
                  <a:gd name="connsiteX148" fmla="*/ 43340 w 3413760"/>
                  <a:gd name="connsiteY148" fmla="*/ 74344 h 4518660"/>
                  <a:gd name="connsiteX149" fmla="*/ 49528 w 3413760"/>
                  <a:gd name="connsiteY149" fmla="*/ 76200 h 4518660"/>
                  <a:gd name="connsiteX150" fmla="*/ 49528 w 3413760"/>
                  <a:gd name="connsiteY150" fmla="*/ 15240 h 4518660"/>
                  <a:gd name="connsiteX151" fmla="*/ 110488 w 3413760"/>
                  <a:gd name="connsiteY151" fmla="*/ 0 h 4518660"/>
                  <a:gd name="connsiteX0" fmla="*/ 335280 w 3413760"/>
                  <a:gd name="connsiteY0" fmla="*/ 2735580 h 4518660"/>
                  <a:gd name="connsiteX1" fmla="*/ 434340 w 3413760"/>
                  <a:gd name="connsiteY1" fmla="*/ 2735580 h 4518660"/>
                  <a:gd name="connsiteX2" fmla="*/ 335280 w 3413760"/>
                  <a:gd name="connsiteY2" fmla="*/ 2735580 h 4518660"/>
                  <a:gd name="connsiteX3" fmla="*/ 110488 w 3413760"/>
                  <a:gd name="connsiteY3" fmla="*/ 0 h 4518660"/>
                  <a:gd name="connsiteX4" fmla="*/ 179068 w 3413760"/>
                  <a:gd name="connsiteY4" fmla="*/ 152400 h 4518660"/>
                  <a:gd name="connsiteX5" fmla="*/ 255268 w 3413760"/>
                  <a:gd name="connsiteY5" fmla="*/ 243840 h 4518660"/>
                  <a:gd name="connsiteX6" fmla="*/ 346708 w 3413760"/>
                  <a:gd name="connsiteY6" fmla="*/ 304800 h 4518660"/>
                  <a:gd name="connsiteX7" fmla="*/ 407668 w 3413760"/>
                  <a:gd name="connsiteY7" fmla="*/ 472440 h 4518660"/>
                  <a:gd name="connsiteX8" fmla="*/ 521968 w 3413760"/>
                  <a:gd name="connsiteY8" fmla="*/ 502920 h 4518660"/>
                  <a:gd name="connsiteX9" fmla="*/ 529588 w 3413760"/>
                  <a:gd name="connsiteY9" fmla="*/ 609600 h 4518660"/>
                  <a:gd name="connsiteX10" fmla="*/ 727708 w 3413760"/>
                  <a:gd name="connsiteY10" fmla="*/ 746760 h 4518660"/>
                  <a:gd name="connsiteX11" fmla="*/ 781048 w 3413760"/>
                  <a:gd name="connsiteY11" fmla="*/ 723900 h 4518660"/>
                  <a:gd name="connsiteX12" fmla="*/ 956308 w 3413760"/>
                  <a:gd name="connsiteY12" fmla="*/ 822960 h 4518660"/>
                  <a:gd name="connsiteX13" fmla="*/ 1032508 w 3413760"/>
                  <a:gd name="connsiteY13" fmla="*/ 822960 h 4518660"/>
                  <a:gd name="connsiteX14" fmla="*/ 1116328 w 3413760"/>
                  <a:gd name="connsiteY14" fmla="*/ 845820 h 4518660"/>
                  <a:gd name="connsiteX15" fmla="*/ 1192528 w 3413760"/>
                  <a:gd name="connsiteY15" fmla="*/ 975360 h 4518660"/>
                  <a:gd name="connsiteX16" fmla="*/ 1337308 w 3413760"/>
                  <a:gd name="connsiteY16" fmla="*/ 906780 h 4518660"/>
                  <a:gd name="connsiteX17" fmla="*/ 1398268 w 3413760"/>
                  <a:gd name="connsiteY17" fmla="*/ 914400 h 4518660"/>
                  <a:gd name="connsiteX18" fmla="*/ 1482088 w 3413760"/>
                  <a:gd name="connsiteY18" fmla="*/ 914400 h 4518660"/>
                  <a:gd name="connsiteX19" fmla="*/ 1550668 w 3413760"/>
                  <a:gd name="connsiteY19" fmla="*/ 861060 h 4518660"/>
                  <a:gd name="connsiteX20" fmla="*/ 1604008 w 3413760"/>
                  <a:gd name="connsiteY20" fmla="*/ 861060 h 4518660"/>
                  <a:gd name="connsiteX21" fmla="*/ 1657348 w 3413760"/>
                  <a:gd name="connsiteY21" fmla="*/ 883920 h 4518660"/>
                  <a:gd name="connsiteX22" fmla="*/ 1764028 w 3413760"/>
                  <a:gd name="connsiteY22" fmla="*/ 883920 h 4518660"/>
                  <a:gd name="connsiteX23" fmla="*/ 1817368 w 3413760"/>
                  <a:gd name="connsiteY23" fmla="*/ 762000 h 4518660"/>
                  <a:gd name="connsiteX24" fmla="*/ 1962148 w 3413760"/>
                  <a:gd name="connsiteY24" fmla="*/ 731520 h 4518660"/>
                  <a:gd name="connsiteX25" fmla="*/ 2061208 w 3413760"/>
                  <a:gd name="connsiteY25" fmla="*/ 731520 h 4518660"/>
                  <a:gd name="connsiteX26" fmla="*/ 2129788 w 3413760"/>
                  <a:gd name="connsiteY26" fmla="*/ 662940 h 4518660"/>
                  <a:gd name="connsiteX27" fmla="*/ 2228848 w 3413760"/>
                  <a:gd name="connsiteY27" fmla="*/ 739140 h 4518660"/>
                  <a:gd name="connsiteX28" fmla="*/ 2228848 w 3413760"/>
                  <a:gd name="connsiteY28" fmla="*/ 647700 h 4518660"/>
                  <a:gd name="connsiteX29" fmla="*/ 2282188 w 3413760"/>
                  <a:gd name="connsiteY29" fmla="*/ 548640 h 4518660"/>
                  <a:gd name="connsiteX30" fmla="*/ 2556508 w 3413760"/>
                  <a:gd name="connsiteY30" fmla="*/ 723900 h 4518660"/>
                  <a:gd name="connsiteX31" fmla="*/ 2670808 w 3413760"/>
                  <a:gd name="connsiteY31" fmla="*/ 914400 h 4518660"/>
                  <a:gd name="connsiteX32" fmla="*/ 2769868 w 3413760"/>
                  <a:gd name="connsiteY32" fmla="*/ 937260 h 4518660"/>
                  <a:gd name="connsiteX33" fmla="*/ 2884168 w 3413760"/>
                  <a:gd name="connsiteY33" fmla="*/ 982980 h 4518660"/>
                  <a:gd name="connsiteX34" fmla="*/ 2922268 w 3413760"/>
                  <a:gd name="connsiteY34" fmla="*/ 1066800 h 4518660"/>
                  <a:gd name="connsiteX35" fmla="*/ 2937508 w 3413760"/>
                  <a:gd name="connsiteY35" fmla="*/ 1135380 h 4518660"/>
                  <a:gd name="connsiteX36" fmla="*/ 3181348 w 3413760"/>
                  <a:gd name="connsiteY36" fmla="*/ 1333500 h 4518660"/>
                  <a:gd name="connsiteX37" fmla="*/ 3249928 w 3413760"/>
                  <a:gd name="connsiteY37" fmla="*/ 1348740 h 4518660"/>
                  <a:gd name="connsiteX38" fmla="*/ 3356608 w 3413760"/>
                  <a:gd name="connsiteY38" fmla="*/ 1348740 h 4518660"/>
                  <a:gd name="connsiteX39" fmla="*/ 3330700 w 3413760"/>
                  <a:gd name="connsiteY39" fmla="*/ 1333194 h 4518660"/>
                  <a:gd name="connsiteX40" fmla="*/ 3360420 w 3413760"/>
                  <a:gd name="connsiteY40" fmla="*/ 1341120 h 4518660"/>
                  <a:gd name="connsiteX41" fmla="*/ 3413760 w 3413760"/>
                  <a:gd name="connsiteY41" fmla="*/ 1371600 h 4518660"/>
                  <a:gd name="connsiteX42" fmla="*/ 3390900 w 3413760"/>
                  <a:gd name="connsiteY42" fmla="*/ 1478280 h 4518660"/>
                  <a:gd name="connsiteX43" fmla="*/ 3360420 w 3413760"/>
                  <a:gd name="connsiteY43" fmla="*/ 1516380 h 4518660"/>
                  <a:gd name="connsiteX44" fmla="*/ 3322320 w 3413760"/>
                  <a:gd name="connsiteY44" fmla="*/ 1516380 h 4518660"/>
                  <a:gd name="connsiteX45" fmla="*/ 3284220 w 3413760"/>
                  <a:gd name="connsiteY45" fmla="*/ 1455420 h 4518660"/>
                  <a:gd name="connsiteX46" fmla="*/ 3230880 w 3413760"/>
                  <a:gd name="connsiteY46" fmla="*/ 1455420 h 4518660"/>
                  <a:gd name="connsiteX47" fmla="*/ 3162300 w 3413760"/>
                  <a:gd name="connsiteY47" fmla="*/ 1470660 h 4518660"/>
                  <a:gd name="connsiteX48" fmla="*/ 3086100 w 3413760"/>
                  <a:gd name="connsiteY48" fmla="*/ 1524000 h 4518660"/>
                  <a:gd name="connsiteX49" fmla="*/ 2979420 w 3413760"/>
                  <a:gd name="connsiteY49" fmla="*/ 1546860 h 4518660"/>
                  <a:gd name="connsiteX50" fmla="*/ 2956560 w 3413760"/>
                  <a:gd name="connsiteY50" fmla="*/ 1524000 h 4518660"/>
                  <a:gd name="connsiteX51" fmla="*/ 2849880 w 3413760"/>
                  <a:gd name="connsiteY51" fmla="*/ 1516380 h 4518660"/>
                  <a:gd name="connsiteX52" fmla="*/ 2674620 w 3413760"/>
                  <a:gd name="connsiteY52" fmla="*/ 1577340 h 4518660"/>
                  <a:gd name="connsiteX53" fmla="*/ 2499360 w 3413760"/>
                  <a:gd name="connsiteY53" fmla="*/ 1722120 h 4518660"/>
                  <a:gd name="connsiteX54" fmla="*/ 2186940 w 3413760"/>
                  <a:gd name="connsiteY54" fmla="*/ 2065020 h 4518660"/>
                  <a:gd name="connsiteX55" fmla="*/ 2042160 w 3413760"/>
                  <a:gd name="connsiteY55" fmla="*/ 2263140 h 4518660"/>
                  <a:gd name="connsiteX56" fmla="*/ 1943100 w 3413760"/>
                  <a:gd name="connsiteY56" fmla="*/ 2613660 h 4518660"/>
                  <a:gd name="connsiteX57" fmla="*/ 1943100 w 3413760"/>
                  <a:gd name="connsiteY57" fmla="*/ 2880360 h 4518660"/>
                  <a:gd name="connsiteX58" fmla="*/ 2019300 w 3413760"/>
                  <a:gd name="connsiteY58" fmla="*/ 2994660 h 4518660"/>
                  <a:gd name="connsiteX59" fmla="*/ 1973580 w 3413760"/>
                  <a:gd name="connsiteY59" fmla="*/ 3063240 h 4518660"/>
                  <a:gd name="connsiteX60" fmla="*/ 1950720 w 3413760"/>
                  <a:gd name="connsiteY60" fmla="*/ 3307080 h 4518660"/>
                  <a:gd name="connsiteX61" fmla="*/ 1905000 w 3413760"/>
                  <a:gd name="connsiteY61" fmla="*/ 3444240 h 4518660"/>
                  <a:gd name="connsiteX62" fmla="*/ 1798320 w 3413760"/>
                  <a:gd name="connsiteY62" fmla="*/ 3451860 h 4518660"/>
                  <a:gd name="connsiteX63" fmla="*/ 1760220 w 3413760"/>
                  <a:gd name="connsiteY63" fmla="*/ 3535680 h 4518660"/>
                  <a:gd name="connsiteX64" fmla="*/ 1638300 w 3413760"/>
                  <a:gd name="connsiteY64" fmla="*/ 3573780 h 4518660"/>
                  <a:gd name="connsiteX65" fmla="*/ 1600200 w 3413760"/>
                  <a:gd name="connsiteY65" fmla="*/ 3627120 h 4518660"/>
                  <a:gd name="connsiteX66" fmla="*/ 1516380 w 3413760"/>
                  <a:gd name="connsiteY66" fmla="*/ 3634740 h 4518660"/>
                  <a:gd name="connsiteX67" fmla="*/ 1485900 w 3413760"/>
                  <a:gd name="connsiteY67" fmla="*/ 3688080 h 4518660"/>
                  <a:gd name="connsiteX68" fmla="*/ 1371600 w 3413760"/>
                  <a:gd name="connsiteY68" fmla="*/ 3710940 h 4518660"/>
                  <a:gd name="connsiteX69" fmla="*/ 1341120 w 3413760"/>
                  <a:gd name="connsiteY69" fmla="*/ 3680460 h 4518660"/>
                  <a:gd name="connsiteX70" fmla="*/ 1226820 w 3413760"/>
                  <a:gd name="connsiteY70" fmla="*/ 3665220 h 4518660"/>
                  <a:gd name="connsiteX71" fmla="*/ 1066800 w 3413760"/>
                  <a:gd name="connsiteY71" fmla="*/ 3710940 h 4518660"/>
                  <a:gd name="connsiteX72" fmla="*/ 1066800 w 3413760"/>
                  <a:gd name="connsiteY72" fmla="*/ 3802380 h 4518660"/>
                  <a:gd name="connsiteX73" fmla="*/ 960120 w 3413760"/>
                  <a:gd name="connsiteY73" fmla="*/ 3909060 h 4518660"/>
                  <a:gd name="connsiteX74" fmla="*/ 815340 w 3413760"/>
                  <a:gd name="connsiteY74" fmla="*/ 3954780 h 4518660"/>
                  <a:gd name="connsiteX75" fmla="*/ 662940 w 3413760"/>
                  <a:gd name="connsiteY75" fmla="*/ 4130040 h 4518660"/>
                  <a:gd name="connsiteX76" fmla="*/ 624840 w 3413760"/>
                  <a:gd name="connsiteY76" fmla="*/ 4366260 h 4518660"/>
                  <a:gd name="connsiteX77" fmla="*/ 525780 w 3413760"/>
                  <a:gd name="connsiteY77" fmla="*/ 4503420 h 4518660"/>
                  <a:gd name="connsiteX78" fmla="*/ 403860 w 3413760"/>
                  <a:gd name="connsiteY78" fmla="*/ 4518660 h 4518660"/>
                  <a:gd name="connsiteX79" fmla="*/ 198120 w 3413760"/>
                  <a:gd name="connsiteY79" fmla="*/ 4465320 h 4518660"/>
                  <a:gd name="connsiteX80" fmla="*/ 198120 w 3413760"/>
                  <a:gd name="connsiteY80" fmla="*/ 4358640 h 4518660"/>
                  <a:gd name="connsiteX81" fmla="*/ 60960 w 3413760"/>
                  <a:gd name="connsiteY81" fmla="*/ 4312920 h 4518660"/>
                  <a:gd name="connsiteX82" fmla="*/ 0 w 3413760"/>
                  <a:gd name="connsiteY82" fmla="*/ 4267200 h 4518660"/>
                  <a:gd name="connsiteX83" fmla="*/ 0 w 3413760"/>
                  <a:gd name="connsiteY83" fmla="*/ 4221480 h 4518660"/>
                  <a:gd name="connsiteX84" fmla="*/ 99060 w 3413760"/>
                  <a:gd name="connsiteY84" fmla="*/ 4229100 h 4518660"/>
                  <a:gd name="connsiteX85" fmla="*/ 175260 w 3413760"/>
                  <a:gd name="connsiteY85" fmla="*/ 4206240 h 4518660"/>
                  <a:gd name="connsiteX86" fmla="*/ 205740 w 3413760"/>
                  <a:gd name="connsiteY86" fmla="*/ 4175760 h 4518660"/>
                  <a:gd name="connsiteX87" fmla="*/ 297180 w 3413760"/>
                  <a:gd name="connsiteY87" fmla="*/ 4175760 h 4518660"/>
                  <a:gd name="connsiteX88" fmla="*/ 297180 w 3413760"/>
                  <a:gd name="connsiteY88" fmla="*/ 4099560 h 4518660"/>
                  <a:gd name="connsiteX89" fmla="*/ 205740 w 3413760"/>
                  <a:gd name="connsiteY89" fmla="*/ 4000500 h 4518660"/>
                  <a:gd name="connsiteX90" fmla="*/ 198120 w 3413760"/>
                  <a:gd name="connsiteY90" fmla="*/ 3886200 h 4518660"/>
                  <a:gd name="connsiteX91" fmla="*/ 236220 w 3413760"/>
                  <a:gd name="connsiteY91" fmla="*/ 3802380 h 4518660"/>
                  <a:gd name="connsiteX92" fmla="*/ 198120 w 3413760"/>
                  <a:gd name="connsiteY92" fmla="*/ 3733800 h 4518660"/>
                  <a:gd name="connsiteX93" fmla="*/ 213360 w 3413760"/>
                  <a:gd name="connsiteY93" fmla="*/ 3657600 h 4518660"/>
                  <a:gd name="connsiteX94" fmla="*/ 205740 w 3413760"/>
                  <a:gd name="connsiteY94" fmla="*/ 3611880 h 4518660"/>
                  <a:gd name="connsiteX95" fmla="*/ 182880 w 3413760"/>
                  <a:gd name="connsiteY95" fmla="*/ 3489960 h 4518660"/>
                  <a:gd name="connsiteX96" fmla="*/ 205740 w 3413760"/>
                  <a:gd name="connsiteY96" fmla="*/ 3368040 h 4518660"/>
                  <a:gd name="connsiteX97" fmla="*/ 335280 w 3413760"/>
                  <a:gd name="connsiteY97" fmla="*/ 3307080 h 4518660"/>
                  <a:gd name="connsiteX98" fmla="*/ 327660 w 3413760"/>
                  <a:gd name="connsiteY98" fmla="*/ 3200400 h 4518660"/>
                  <a:gd name="connsiteX99" fmla="*/ 274320 w 3413760"/>
                  <a:gd name="connsiteY99" fmla="*/ 3108960 h 4518660"/>
                  <a:gd name="connsiteX100" fmla="*/ 274320 w 3413760"/>
                  <a:gd name="connsiteY100" fmla="*/ 3055620 h 4518660"/>
                  <a:gd name="connsiteX101" fmla="*/ 160020 w 3413760"/>
                  <a:gd name="connsiteY101" fmla="*/ 2979420 h 4518660"/>
                  <a:gd name="connsiteX102" fmla="*/ 198120 w 3413760"/>
                  <a:gd name="connsiteY102" fmla="*/ 2903220 h 4518660"/>
                  <a:gd name="connsiteX103" fmla="*/ 213360 w 3413760"/>
                  <a:gd name="connsiteY103" fmla="*/ 2849880 h 4518660"/>
                  <a:gd name="connsiteX104" fmla="*/ 304800 w 3413760"/>
                  <a:gd name="connsiteY104" fmla="*/ 2735580 h 4518660"/>
                  <a:gd name="connsiteX105" fmla="*/ 335280 w 3413760"/>
                  <a:gd name="connsiteY105" fmla="*/ 2735580 h 4518660"/>
                  <a:gd name="connsiteX106" fmla="*/ 441960 w 3413760"/>
                  <a:gd name="connsiteY106" fmla="*/ 2743200 h 4518660"/>
                  <a:gd name="connsiteX107" fmla="*/ 488854 w 3413760"/>
                  <a:gd name="connsiteY107" fmla="*/ 2691828 h 4518660"/>
                  <a:gd name="connsiteX108" fmla="*/ 441960 w 3413760"/>
                  <a:gd name="connsiteY108" fmla="*/ 2667000 h 4518660"/>
                  <a:gd name="connsiteX109" fmla="*/ 434340 w 3413760"/>
                  <a:gd name="connsiteY109" fmla="*/ 2567940 h 4518660"/>
                  <a:gd name="connsiteX110" fmla="*/ 472440 w 3413760"/>
                  <a:gd name="connsiteY110" fmla="*/ 2499360 h 4518660"/>
                  <a:gd name="connsiteX111" fmla="*/ 632460 w 3413760"/>
                  <a:gd name="connsiteY111" fmla="*/ 2476500 h 4518660"/>
                  <a:gd name="connsiteX112" fmla="*/ 678180 w 3413760"/>
                  <a:gd name="connsiteY112" fmla="*/ 2400300 h 4518660"/>
                  <a:gd name="connsiteX113" fmla="*/ 723900 w 3413760"/>
                  <a:gd name="connsiteY113" fmla="*/ 2400300 h 4518660"/>
                  <a:gd name="connsiteX114" fmla="*/ 838200 w 3413760"/>
                  <a:gd name="connsiteY114" fmla="*/ 2316480 h 4518660"/>
                  <a:gd name="connsiteX115" fmla="*/ 853440 w 3413760"/>
                  <a:gd name="connsiteY115" fmla="*/ 2240280 h 4518660"/>
                  <a:gd name="connsiteX116" fmla="*/ 891540 w 3413760"/>
                  <a:gd name="connsiteY116" fmla="*/ 2179320 h 4518660"/>
                  <a:gd name="connsiteX117" fmla="*/ 929640 w 3413760"/>
                  <a:gd name="connsiteY117" fmla="*/ 2087880 h 4518660"/>
                  <a:gd name="connsiteX118" fmla="*/ 1013460 w 3413760"/>
                  <a:gd name="connsiteY118" fmla="*/ 2087880 h 4518660"/>
                  <a:gd name="connsiteX119" fmla="*/ 1021080 w 3413760"/>
                  <a:gd name="connsiteY119" fmla="*/ 2019300 h 4518660"/>
                  <a:gd name="connsiteX120" fmla="*/ 1074420 w 3413760"/>
                  <a:gd name="connsiteY120" fmla="*/ 2019300 h 4518660"/>
                  <a:gd name="connsiteX121" fmla="*/ 1074420 w 3413760"/>
                  <a:gd name="connsiteY121" fmla="*/ 1935480 h 4518660"/>
                  <a:gd name="connsiteX122" fmla="*/ 944880 w 3413760"/>
                  <a:gd name="connsiteY122" fmla="*/ 1844040 h 4518660"/>
                  <a:gd name="connsiteX123" fmla="*/ 792480 w 3413760"/>
                  <a:gd name="connsiteY123" fmla="*/ 1691640 h 4518660"/>
                  <a:gd name="connsiteX124" fmla="*/ 693420 w 3413760"/>
                  <a:gd name="connsiteY124" fmla="*/ 1668780 h 4518660"/>
                  <a:gd name="connsiteX125" fmla="*/ 662940 w 3413760"/>
                  <a:gd name="connsiteY125" fmla="*/ 1600200 h 4518660"/>
                  <a:gd name="connsiteX126" fmla="*/ 533400 w 3413760"/>
                  <a:gd name="connsiteY126" fmla="*/ 1607820 h 4518660"/>
                  <a:gd name="connsiteX127" fmla="*/ 502920 w 3413760"/>
                  <a:gd name="connsiteY127" fmla="*/ 1668780 h 4518660"/>
                  <a:gd name="connsiteX128" fmla="*/ 563880 w 3413760"/>
                  <a:gd name="connsiteY128" fmla="*/ 1744980 h 4518660"/>
                  <a:gd name="connsiteX129" fmla="*/ 464820 w 3413760"/>
                  <a:gd name="connsiteY129" fmla="*/ 1775460 h 4518660"/>
                  <a:gd name="connsiteX130" fmla="*/ 434340 w 3413760"/>
                  <a:gd name="connsiteY130" fmla="*/ 1767840 h 4518660"/>
                  <a:gd name="connsiteX131" fmla="*/ 396240 w 3413760"/>
                  <a:gd name="connsiteY131" fmla="*/ 1813560 h 4518660"/>
                  <a:gd name="connsiteX132" fmla="*/ 335280 w 3413760"/>
                  <a:gd name="connsiteY132" fmla="*/ 1775460 h 4518660"/>
                  <a:gd name="connsiteX133" fmla="*/ 388620 w 3413760"/>
                  <a:gd name="connsiteY133" fmla="*/ 1684020 h 4518660"/>
                  <a:gd name="connsiteX134" fmla="*/ 388620 w 3413760"/>
                  <a:gd name="connsiteY134" fmla="*/ 1600200 h 4518660"/>
                  <a:gd name="connsiteX135" fmla="*/ 495300 w 3413760"/>
                  <a:gd name="connsiteY135" fmla="*/ 1524000 h 4518660"/>
                  <a:gd name="connsiteX136" fmla="*/ 441960 w 3413760"/>
                  <a:gd name="connsiteY136" fmla="*/ 1440180 h 4518660"/>
                  <a:gd name="connsiteX137" fmla="*/ 426720 w 3413760"/>
                  <a:gd name="connsiteY137" fmla="*/ 1333500 h 4518660"/>
                  <a:gd name="connsiteX138" fmla="*/ 381000 w 3413760"/>
                  <a:gd name="connsiteY138" fmla="*/ 1303020 h 4518660"/>
                  <a:gd name="connsiteX139" fmla="*/ 403860 w 3413760"/>
                  <a:gd name="connsiteY139" fmla="*/ 1211580 h 4518660"/>
                  <a:gd name="connsiteX140" fmla="*/ 391608 w 3413760"/>
                  <a:gd name="connsiteY140" fmla="*/ 1197102 h 4518660"/>
                  <a:gd name="connsiteX141" fmla="*/ 419100 w 3413760"/>
                  <a:gd name="connsiteY141" fmla="*/ 830580 h 4518660"/>
                  <a:gd name="connsiteX142" fmla="*/ 328612 w 3413760"/>
                  <a:gd name="connsiteY142" fmla="*/ 663892 h 4518660"/>
                  <a:gd name="connsiteX143" fmla="*/ 257172 w 3413760"/>
                  <a:gd name="connsiteY143" fmla="*/ 606744 h 4518660"/>
                  <a:gd name="connsiteX144" fmla="*/ 171448 w 3413760"/>
                  <a:gd name="connsiteY144" fmla="*/ 421004 h 4518660"/>
                  <a:gd name="connsiteX145" fmla="*/ 176212 w 3413760"/>
                  <a:gd name="connsiteY145" fmla="*/ 240030 h 4518660"/>
                  <a:gd name="connsiteX146" fmla="*/ 104772 w 3413760"/>
                  <a:gd name="connsiteY146" fmla="*/ 201930 h 4518660"/>
                  <a:gd name="connsiteX147" fmla="*/ 43340 w 3413760"/>
                  <a:gd name="connsiteY147" fmla="*/ 74344 h 4518660"/>
                  <a:gd name="connsiteX148" fmla="*/ 49528 w 3413760"/>
                  <a:gd name="connsiteY148" fmla="*/ 76200 h 4518660"/>
                  <a:gd name="connsiteX149" fmla="*/ 49528 w 3413760"/>
                  <a:gd name="connsiteY149" fmla="*/ 15240 h 4518660"/>
                  <a:gd name="connsiteX150" fmla="*/ 110488 w 3413760"/>
                  <a:gd name="connsiteY150" fmla="*/ 0 h 4518660"/>
                  <a:gd name="connsiteX0" fmla="*/ 335280 w 3413760"/>
                  <a:gd name="connsiteY0" fmla="*/ 2735580 h 4518660"/>
                  <a:gd name="connsiteX1" fmla="*/ 434340 w 3413760"/>
                  <a:gd name="connsiteY1" fmla="*/ 2735580 h 4518660"/>
                  <a:gd name="connsiteX2" fmla="*/ 335280 w 3413760"/>
                  <a:gd name="connsiteY2" fmla="*/ 2735580 h 4518660"/>
                  <a:gd name="connsiteX3" fmla="*/ 110488 w 3413760"/>
                  <a:gd name="connsiteY3" fmla="*/ 0 h 4518660"/>
                  <a:gd name="connsiteX4" fmla="*/ 179068 w 3413760"/>
                  <a:gd name="connsiteY4" fmla="*/ 152400 h 4518660"/>
                  <a:gd name="connsiteX5" fmla="*/ 255268 w 3413760"/>
                  <a:gd name="connsiteY5" fmla="*/ 243840 h 4518660"/>
                  <a:gd name="connsiteX6" fmla="*/ 346708 w 3413760"/>
                  <a:gd name="connsiteY6" fmla="*/ 304800 h 4518660"/>
                  <a:gd name="connsiteX7" fmla="*/ 407668 w 3413760"/>
                  <a:gd name="connsiteY7" fmla="*/ 472440 h 4518660"/>
                  <a:gd name="connsiteX8" fmla="*/ 521968 w 3413760"/>
                  <a:gd name="connsiteY8" fmla="*/ 502920 h 4518660"/>
                  <a:gd name="connsiteX9" fmla="*/ 529588 w 3413760"/>
                  <a:gd name="connsiteY9" fmla="*/ 609600 h 4518660"/>
                  <a:gd name="connsiteX10" fmla="*/ 727708 w 3413760"/>
                  <a:gd name="connsiteY10" fmla="*/ 746760 h 4518660"/>
                  <a:gd name="connsiteX11" fmla="*/ 781048 w 3413760"/>
                  <a:gd name="connsiteY11" fmla="*/ 723900 h 4518660"/>
                  <a:gd name="connsiteX12" fmla="*/ 956308 w 3413760"/>
                  <a:gd name="connsiteY12" fmla="*/ 822960 h 4518660"/>
                  <a:gd name="connsiteX13" fmla="*/ 1032508 w 3413760"/>
                  <a:gd name="connsiteY13" fmla="*/ 822960 h 4518660"/>
                  <a:gd name="connsiteX14" fmla="*/ 1116328 w 3413760"/>
                  <a:gd name="connsiteY14" fmla="*/ 845820 h 4518660"/>
                  <a:gd name="connsiteX15" fmla="*/ 1192528 w 3413760"/>
                  <a:gd name="connsiteY15" fmla="*/ 975360 h 4518660"/>
                  <a:gd name="connsiteX16" fmla="*/ 1337308 w 3413760"/>
                  <a:gd name="connsiteY16" fmla="*/ 906780 h 4518660"/>
                  <a:gd name="connsiteX17" fmla="*/ 1398268 w 3413760"/>
                  <a:gd name="connsiteY17" fmla="*/ 914400 h 4518660"/>
                  <a:gd name="connsiteX18" fmla="*/ 1482088 w 3413760"/>
                  <a:gd name="connsiteY18" fmla="*/ 914400 h 4518660"/>
                  <a:gd name="connsiteX19" fmla="*/ 1550668 w 3413760"/>
                  <a:gd name="connsiteY19" fmla="*/ 861060 h 4518660"/>
                  <a:gd name="connsiteX20" fmla="*/ 1604008 w 3413760"/>
                  <a:gd name="connsiteY20" fmla="*/ 861060 h 4518660"/>
                  <a:gd name="connsiteX21" fmla="*/ 1657348 w 3413760"/>
                  <a:gd name="connsiteY21" fmla="*/ 883920 h 4518660"/>
                  <a:gd name="connsiteX22" fmla="*/ 1764028 w 3413760"/>
                  <a:gd name="connsiteY22" fmla="*/ 883920 h 4518660"/>
                  <a:gd name="connsiteX23" fmla="*/ 1817368 w 3413760"/>
                  <a:gd name="connsiteY23" fmla="*/ 762000 h 4518660"/>
                  <a:gd name="connsiteX24" fmla="*/ 1962148 w 3413760"/>
                  <a:gd name="connsiteY24" fmla="*/ 731520 h 4518660"/>
                  <a:gd name="connsiteX25" fmla="*/ 2061208 w 3413760"/>
                  <a:gd name="connsiteY25" fmla="*/ 731520 h 4518660"/>
                  <a:gd name="connsiteX26" fmla="*/ 2129788 w 3413760"/>
                  <a:gd name="connsiteY26" fmla="*/ 662940 h 4518660"/>
                  <a:gd name="connsiteX27" fmla="*/ 2228848 w 3413760"/>
                  <a:gd name="connsiteY27" fmla="*/ 739140 h 4518660"/>
                  <a:gd name="connsiteX28" fmla="*/ 2228848 w 3413760"/>
                  <a:gd name="connsiteY28" fmla="*/ 647700 h 4518660"/>
                  <a:gd name="connsiteX29" fmla="*/ 2282188 w 3413760"/>
                  <a:gd name="connsiteY29" fmla="*/ 548640 h 4518660"/>
                  <a:gd name="connsiteX30" fmla="*/ 2556508 w 3413760"/>
                  <a:gd name="connsiteY30" fmla="*/ 723900 h 4518660"/>
                  <a:gd name="connsiteX31" fmla="*/ 2670808 w 3413760"/>
                  <a:gd name="connsiteY31" fmla="*/ 914400 h 4518660"/>
                  <a:gd name="connsiteX32" fmla="*/ 2769868 w 3413760"/>
                  <a:gd name="connsiteY32" fmla="*/ 937260 h 4518660"/>
                  <a:gd name="connsiteX33" fmla="*/ 2884168 w 3413760"/>
                  <a:gd name="connsiteY33" fmla="*/ 982980 h 4518660"/>
                  <a:gd name="connsiteX34" fmla="*/ 2922268 w 3413760"/>
                  <a:gd name="connsiteY34" fmla="*/ 1066800 h 4518660"/>
                  <a:gd name="connsiteX35" fmla="*/ 2937508 w 3413760"/>
                  <a:gd name="connsiteY35" fmla="*/ 1135380 h 4518660"/>
                  <a:gd name="connsiteX36" fmla="*/ 3181348 w 3413760"/>
                  <a:gd name="connsiteY36" fmla="*/ 1333500 h 4518660"/>
                  <a:gd name="connsiteX37" fmla="*/ 3249928 w 3413760"/>
                  <a:gd name="connsiteY37" fmla="*/ 1348740 h 4518660"/>
                  <a:gd name="connsiteX38" fmla="*/ 3356608 w 3413760"/>
                  <a:gd name="connsiteY38" fmla="*/ 1348740 h 4518660"/>
                  <a:gd name="connsiteX39" fmla="*/ 3330700 w 3413760"/>
                  <a:gd name="connsiteY39" fmla="*/ 1333194 h 4518660"/>
                  <a:gd name="connsiteX40" fmla="*/ 3360420 w 3413760"/>
                  <a:gd name="connsiteY40" fmla="*/ 1341120 h 4518660"/>
                  <a:gd name="connsiteX41" fmla="*/ 3413760 w 3413760"/>
                  <a:gd name="connsiteY41" fmla="*/ 1371600 h 4518660"/>
                  <a:gd name="connsiteX42" fmla="*/ 3390900 w 3413760"/>
                  <a:gd name="connsiteY42" fmla="*/ 1478280 h 4518660"/>
                  <a:gd name="connsiteX43" fmla="*/ 3360420 w 3413760"/>
                  <a:gd name="connsiteY43" fmla="*/ 1516380 h 4518660"/>
                  <a:gd name="connsiteX44" fmla="*/ 3322320 w 3413760"/>
                  <a:gd name="connsiteY44" fmla="*/ 1516380 h 4518660"/>
                  <a:gd name="connsiteX45" fmla="*/ 3284220 w 3413760"/>
                  <a:gd name="connsiteY45" fmla="*/ 1455420 h 4518660"/>
                  <a:gd name="connsiteX46" fmla="*/ 3230880 w 3413760"/>
                  <a:gd name="connsiteY46" fmla="*/ 1455420 h 4518660"/>
                  <a:gd name="connsiteX47" fmla="*/ 3162300 w 3413760"/>
                  <a:gd name="connsiteY47" fmla="*/ 1470660 h 4518660"/>
                  <a:gd name="connsiteX48" fmla="*/ 3086100 w 3413760"/>
                  <a:gd name="connsiteY48" fmla="*/ 1524000 h 4518660"/>
                  <a:gd name="connsiteX49" fmla="*/ 2979420 w 3413760"/>
                  <a:gd name="connsiteY49" fmla="*/ 1546860 h 4518660"/>
                  <a:gd name="connsiteX50" fmla="*/ 2956560 w 3413760"/>
                  <a:gd name="connsiteY50" fmla="*/ 1524000 h 4518660"/>
                  <a:gd name="connsiteX51" fmla="*/ 2849880 w 3413760"/>
                  <a:gd name="connsiteY51" fmla="*/ 1516380 h 4518660"/>
                  <a:gd name="connsiteX52" fmla="*/ 2674620 w 3413760"/>
                  <a:gd name="connsiteY52" fmla="*/ 1577340 h 4518660"/>
                  <a:gd name="connsiteX53" fmla="*/ 2499360 w 3413760"/>
                  <a:gd name="connsiteY53" fmla="*/ 1722120 h 4518660"/>
                  <a:gd name="connsiteX54" fmla="*/ 2186940 w 3413760"/>
                  <a:gd name="connsiteY54" fmla="*/ 2065020 h 4518660"/>
                  <a:gd name="connsiteX55" fmla="*/ 2042160 w 3413760"/>
                  <a:gd name="connsiteY55" fmla="*/ 2263140 h 4518660"/>
                  <a:gd name="connsiteX56" fmla="*/ 1943100 w 3413760"/>
                  <a:gd name="connsiteY56" fmla="*/ 2613660 h 4518660"/>
                  <a:gd name="connsiteX57" fmla="*/ 1943100 w 3413760"/>
                  <a:gd name="connsiteY57" fmla="*/ 2880360 h 4518660"/>
                  <a:gd name="connsiteX58" fmla="*/ 2019300 w 3413760"/>
                  <a:gd name="connsiteY58" fmla="*/ 2994660 h 4518660"/>
                  <a:gd name="connsiteX59" fmla="*/ 1973580 w 3413760"/>
                  <a:gd name="connsiteY59" fmla="*/ 3063240 h 4518660"/>
                  <a:gd name="connsiteX60" fmla="*/ 1950720 w 3413760"/>
                  <a:gd name="connsiteY60" fmla="*/ 3307080 h 4518660"/>
                  <a:gd name="connsiteX61" fmla="*/ 1905000 w 3413760"/>
                  <a:gd name="connsiteY61" fmla="*/ 3444240 h 4518660"/>
                  <a:gd name="connsiteX62" fmla="*/ 1798320 w 3413760"/>
                  <a:gd name="connsiteY62" fmla="*/ 3451860 h 4518660"/>
                  <a:gd name="connsiteX63" fmla="*/ 1760220 w 3413760"/>
                  <a:gd name="connsiteY63" fmla="*/ 3535680 h 4518660"/>
                  <a:gd name="connsiteX64" fmla="*/ 1638300 w 3413760"/>
                  <a:gd name="connsiteY64" fmla="*/ 3573780 h 4518660"/>
                  <a:gd name="connsiteX65" fmla="*/ 1600200 w 3413760"/>
                  <a:gd name="connsiteY65" fmla="*/ 3627120 h 4518660"/>
                  <a:gd name="connsiteX66" fmla="*/ 1516380 w 3413760"/>
                  <a:gd name="connsiteY66" fmla="*/ 3634740 h 4518660"/>
                  <a:gd name="connsiteX67" fmla="*/ 1485900 w 3413760"/>
                  <a:gd name="connsiteY67" fmla="*/ 3688080 h 4518660"/>
                  <a:gd name="connsiteX68" fmla="*/ 1371600 w 3413760"/>
                  <a:gd name="connsiteY68" fmla="*/ 3710940 h 4518660"/>
                  <a:gd name="connsiteX69" fmla="*/ 1341120 w 3413760"/>
                  <a:gd name="connsiteY69" fmla="*/ 3680460 h 4518660"/>
                  <a:gd name="connsiteX70" fmla="*/ 1226820 w 3413760"/>
                  <a:gd name="connsiteY70" fmla="*/ 3665220 h 4518660"/>
                  <a:gd name="connsiteX71" fmla="*/ 1066800 w 3413760"/>
                  <a:gd name="connsiteY71" fmla="*/ 3710940 h 4518660"/>
                  <a:gd name="connsiteX72" fmla="*/ 1066800 w 3413760"/>
                  <a:gd name="connsiteY72" fmla="*/ 3802380 h 4518660"/>
                  <a:gd name="connsiteX73" fmla="*/ 960120 w 3413760"/>
                  <a:gd name="connsiteY73" fmla="*/ 3909060 h 4518660"/>
                  <a:gd name="connsiteX74" fmla="*/ 815340 w 3413760"/>
                  <a:gd name="connsiteY74" fmla="*/ 3954780 h 4518660"/>
                  <a:gd name="connsiteX75" fmla="*/ 662940 w 3413760"/>
                  <a:gd name="connsiteY75" fmla="*/ 4130040 h 4518660"/>
                  <a:gd name="connsiteX76" fmla="*/ 624840 w 3413760"/>
                  <a:gd name="connsiteY76" fmla="*/ 4366260 h 4518660"/>
                  <a:gd name="connsiteX77" fmla="*/ 525780 w 3413760"/>
                  <a:gd name="connsiteY77" fmla="*/ 4503420 h 4518660"/>
                  <a:gd name="connsiteX78" fmla="*/ 403860 w 3413760"/>
                  <a:gd name="connsiteY78" fmla="*/ 4518660 h 4518660"/>
                  <a:gd name="connsiteX79" fmla="*/ 198120 w 3413760"/>
                  <a:gd name="connsiteY79" fmla="*/ 4465320 h 4518660"/>
                  <a:gd name="connsiteX80" fmla="*/ 198120 w 3413760"/>
                  <a:gd name="connsiteY80" fmla="*/ 4358640 h 4518660"/>
                  <a:gd name="connsiteX81" fmla="*/ 60960 w 3413760"/>
                  <a:gd name="connsiteY81" fmla="*/ 4312920 h 4518660"/>
                  <a:gd name="connsiteX82" fmla="*/ 0 w 3413760"/>
                  <a:gd name="connsiteY82" fmla="*/ 4267200 h 4518660"/>
                  <a:gd name="connsiteX83" fmla="*/ 0 w 3413760"/>
                  <a:gd name="connsiteY83" fmla="*/ 4221480 h 4518660"/>
                  <a:gd name="connsiteX84" fmla="*/ 99060 w 3413760"/>
                  <a:gd name="connsiteY84" fmla="*/ 4229100 h 4518660"/>
                  <a:gd name="connsiteX85" fmla="*/ 175260 w 3413760"/>
                  <a:gd name="connsiteY85" fmla="*/ 4206240 h 4518660"/>
                  <a:gd name="connsiteX86" fmla="*/ 205740 w 3413760"/>
                  <a:gd name="connsiteY86" fmla="*/ 4175760 h 4518660"/>
                  <a:gd name="connsiteX87" fmla="*/ 297180 w 3413760"/>
                  <a:gd name="connsiteY87" fmla="*/ 4175760 h 4518660"/>
                  <a:gd name="connsiteX88" fmla="*/ 297180 w 3413760"/>
                  <a:gd name="connsiteY88" fmla="*/ 4099560 h 4518660"/>
                  <a:gd name="connsiteX89" fmla="*/ 205740 w 3413760"/>
                  <a:gd name="connsiteY89" fmla="*/ 4000500 h 4518660"/>
                  <a:gd name="connsiteX90" fmla="*/ 198120 w 3413760"/>
                  <a:gd name="connsiteY90" fmla="*/ 3886200 h 4518660"/>
                  <a:gd name="connsiteX91" fmla="*/ 236220 w 3413760"/>
                  <a:gd name="connsiteY91" fmla="*/ 3802380 h 4518660"/>
                  <a:gd name="connsiteX92" fmla="*/ 198120 w 3413760"/>
                  <a:gd name="connsiteY92" fmla="*/ 3733800 h 4518660"/>
                  <a:gd name="connsiteX93" fmla="*/ 213360 w 3413760"/>
                  <a:gd name="connsiteY93" fmla="*/ 3657600 h 4518660"/>
                  <a:gd name="connsiteX94" fmla="*/ 205740 w 3413760"/>
                  <a:gd name="connsiteY94" fmla="*/ 3611880 h 4518660"/>
                  <a:gd name="connsiteX95" fmla="*/ 182880 w 3413760"/>
                  <a:gd name="connsiteY95" fmla="*/ 3489960 h 4518660"/>
                  <a:gd name="connsiteX96" fmla="*/ 205740 w 3413760"/>
                  <a:gd name="connsiteY96" fmla="*/ 3368040 h 4518660"/>
                  <a:gd name="connsiteX97" fmla="*/ 335280 w 3413760"/>
                  <a:gd name="connsiteY97" fmla="*/ 3307080 h 4518660"/>
                  <a:gd name="connsiteX98" fmla="*/ 327660 w 3413760"/>
                  <a:gd name="connsiteY98" fmla="*/ 3200400 h 4518660"/>
                  <a:gd name="connsiteX99" fmla="*/ 274320 w 3413760"/>
                  <a:gd name="connsiteY99" fmla="*/ 3108960 h 4518660"/>
                  <a:gd name="connsiteX100" fmla="*/ 274320 w 3413760"/>
                  <a:gd name="connsiteY100" fmla="*/ 3055620 h 4518660"/>
                  <a:gd name="connsiteX101" fmla="*/ 160020 w 3413760"/>
                  <a:gd name="connsiteY101" fmla="*/ 2979420 h 4518660"/>
                  <a:gd name="connsiteX102" fmla="*/ 198120 w 3413760"/>
                  <a:gd name="connsiteY102" fmla="*/ 2903220 h 4518660"/>
                  <a:gd name="connsiteX103" fmla="*/ 213360 w 3413760"/>
                  <a:gd name="connsiteY103" fmla="*/ 2849880 h 4518660"/>
                  <a:gd name="connsiteX104" fmla="*/ 304800 w 3413760"/>
                  <a:gd name="connsiteY104" fmla="*/ 2735580 h 4518660"/>
                  <a:gd name="connsiteX105" fmla="*/ 441960 w 3413760"/>
                  <a:gd name="connsiteY105" fmla="*/ 2743200 h 4518660"/>
                  <a:gd name="connsiteX106" fmla="*/ 488854 w 3413760"/>
                  <a:gd name="connsiteY106" fmla="*/ 2691828 h 4518660"/>
                  <a:gd name="connsiteX107" fmla="*/ 441960 w 3413760"/>
                  <a:gd name="connsiteY107" fmla="*/ 2667000 h 4518660"/>
                  <a:gd name="connsiteX108" fmla="*/ 434340 w 3413760"/>
                  <a:gd name="connsiteY108" fmla="*/ 2567940 h 4518660"/>
                  <a:gd name="connsiteX109" fmla="*/ 472440 w 3413760"/>
                  <a:gd name="connsiteY109" fmla="*/ 2499360 h 4518660"/>
                  <a:gd name="connsiteX110" fmla="*/ 632460 w 3413760"/>
                  <a:gd name="connsiteY110" fmla="*/ 2476500 h 4518660"/>
                  <a:gd name="connsiteX111" fmla="*/ 678180 w 3413760"/>
                  <a:gd name="connsiteY111" fmla="*/ 2400300 h 4518660"/>
                  <a:gd name="connsiteX112" fmla="*/ 723900 w 3413760"/>
                  <a:gd name="connsiteY112" fmla="*/ 2400300 h 4518660"/>
                  <a:gd name="connsiteX113" fmla="*/ 838200 w 3413760"/>
                  <a:gd name="connsiteY113" fmla="*/ 2316480 h 4518660"/>
                  <a:gd name="connsiteX114" fmla="*/ 853440 w 3413760"/>
                  <a:gd name="connsiteY114" fmla="*/ 2240280 h 4518660"/>
                  <a:gd name="connsiteX115" fmla="*/ 891540 w 3413760"/>
                  <a:gd name="connsiteY115" fmla="*/ 2179320 h 4518660"/>
                  <a:gd name="connsiteX116" fmla="*/ 929640 w 3413760"/>
                  <a:gd name="connsiteY116" fmla="*/ 2087880 h 4518660"/>
                  <a:gd name="connsiteX117" fmla="*/ 1013460 w 3413760"/>
                  <a:gd name="connsiteY117" fmla="*/ 2087880 h 4518660"/>
                  <a:gd name="connsiteX118" fmla="*/ 1021080 w 3413760"/>
                  <a:gd name="connsiteY118" fmla="*/ 2019300 h 4518660"/>
                  <a:gd name="connsiteX119" fmla="*/ 1074420 w 3413760"/>
                  <a:gd name="connsiteY119" fmla="*/ 2019300 h 4518660"/>
                  <a:gd name="connsiteX120" fmla="*/ 1074420 w 3413760"/>
                  <a:gd name="connsiteY120" fmla="*/ 1935480 h 4518660"/>
                  <a:gd name="connsiteX121" fmla="*/ 944880 w 3413760"/>
                  <a:gd name="connsiteY121" fmla="*/ 1844040 h 4518660"/>
                  <a:gd name="connsiteX122" fmla="*/ 792480 w 3413760"/>
                  <a:gd name="connsiteY122" fmla="*/ 1691640 h 4518660"/>
                  <a:gd name="connsiteX123" fmla="*/ 693420 w 3413760"/>
                  <a:gd name="connsiteY123" fmla="*/ 1668780 h 4518660"/>
                  <a:gd name="connsiteX124" fmla="*/ 662940 w 3413760"/>
                  <a:gd name="connsiteY124" fmla="*/ 1600200 h 4518660"/>
                  <a:gd name="connsiteX125" fmla="*/ 533400 w 3413760"/>
                  <a:gd name="connsiteY125" fmla="*/ 1607820 h 4518660"/>
                  <a:gd name="connsiteX126" fmla="*/ 502920 w 3413760"/>
                  <a:gd name="connsiteY126" fmla="*/ 1668780 h 4518660"/>
                  <a:gd name="connsiteX127" fmla="*/ 563880 w 3413760"/>
                  <a:gd name="connsiteY127" fmla="*/ 1744980 h 4518660"/>
                  <a:gd name="connsiteX128" fmla="*/ 464820 w 3413760"/>
                  <a:gd name="connsiteY128" fmla="*/ 1775460 h 4518660"/>
                  <a:gd name="connsiteX129" fmla="*/ 434340 w 3413760"/>
                  <a:gd name="connsiteY129" fmla="*/ 1767840 h 4518660"/>
                  <a:gd name="connsiteX130" fmla="*/ 396240 w 3413760"/>
                  <a:gd name="connsiteY130" fmla="*/ 1813560 h 4518660"/>
                  <a:gd name="connsiteX131" fmla="*/ 335280 w 3413760"/>
                  <a:gd name="connsiteY131" fmla="*/ 1775460 h 4518660"/>
                  <a:gd name="connsiteX132" fmla="*/ 388620 w 3413760"/>
                  <a:gd name="connsiteY132" fmla="*/ 1684020 h 4518660"/>
                  <a:gd name="connsiteX133" fmla="*/ 388620 w 3413760"/>
                  <a:gd name="connsiteY133" fmla="*/ 1600200 h 4518660"/>
                  <a:gd name="connsiteX134" fmla="*/ 495300 w 3413760"/>
                  <a:gd name="connsiteY134" fmla="*/ 1524000 h 4518660"/>
                  <a:gd name="connsiteX135" fmla="*/ 441960 w 3413760"/>
                  <a:gd name="connsiteY135" fmla="*/ 1440180 h 4518660"/>
                  <a:gd name="connsiteX136" fmla="*/ 426720 w 3413760"/>
                  <a:gd name="connsiteY136" fmla="*/ 1333500 h 4518660"/>
                  <a:gd name="connsiteX137" fmla="*/ 381000 w 3413760"/>
                  <a:gd name="connsiteY137" fmla="*/ 1303020 h 4518660"/>
                  <a:gd name="connsiteX138" fmla="*/ 403860 w 3413760"/>
                  <a:gd name="connsiteY138" fmla="*/ 1211580 h 4518660"/>
                  <a:gd name="connsiteX139" fmla="*/ 391608 w 3413760"/>
                  <a:gd name="connsiteY139" fmla="*/ 1197102 h 4518660"/>
                  <a:gd name="connsiteX140" fmla="*/ 419100 w 3413760"/>
                  <a:gd name="connsiteY140" fmla="*/ 830580 h 4518660"/>
                  <a:gd name="connsiteX141" fmla="*/ 328612 w 3413760"/>
                  <a:gd name="connsiteY141" fmla="*/ 663892 h 4518660"/>
                  <a:gd name="connsiteX142" fmla="*/ 257172 w 3413760"/>
                  <a:gd name="connsiteY142" fmla="*/ 606744 h 4518660"/>
                  <a:gd name="connsiteX143" fmla="*/ 171448 w 3413760"/>
                  <a:gd name="connsiteY143" fmla="*/ 421004 h 4518660"/>
                  <a:gd name="connsiteX144" fmla="*/ 176212 w 3413760"/>
                  <a:gd name="connsiteY144" fmla="*/ 240030 h 4518660"/>
                  <a:gd name="connsiteX145" fmla="*/ 104772 w 3413760"/>
                  <a:gd name="connsiteY145" fmla="*/ 201930 h 4518660"/>
                  <a:gd name="connsiteX146" fmla="*/ 43340 w 3413760"/>
                  <a:gd name="connsiteY146" fmla="*/ 74344 h 4518660"/>
                  <a:gd name="connsiteX147" fmla="*/ 49528 w 3413760"/>
                  <a:gd name="connsiteY147" fmla="*/ 76200 h 4518660"/>
                  <a:gd name="connsiteX148" fmla="*/ 49528 w 3413760"/>
                  <a:gd name="connsiteY148" fmla="*/ 15240 h 4518660"/>
                  <a:gd name="connsiteX149" fmla="*/ 110488 w 3413760"/>
                  <a:gd name="connsiteY149" fmla="*/ 0 h 4518660"/>
                  <a:gd name="connsiteX0" fmla="*/ 110488 w 3413760"/>
                  <a:gd name="connsiteY0" fmla="*/ 0 h 4518660"/>
                  <a:gd name="connsiteX1" fmla="*/ 179068 w 3413760"/>
                  <a:gd name="connsiteY1" fmla="*/ 152400 h 4518660"/>
                  <a:gd name="connsiteX2" fmla="*/ 255268 w 3413760"/>
                  <a:gd name="connsiteY2" fmla="*/ 243840 h 4518660"/>
                  <a:gd name="connsiteX3" fmla="*/ 346708 w 3413760"/>
                  <a:gd name="connsiteY3" fmla="*/ 304800 h 4518660"/>
                  <a:gd name="connsiteX4" fmla="*/ 407668 w 3413760"/>
                  <a:gd name="connsiteY4" fmla="*/ 472440 h 4518660"/>
                  <a:gd name="connsiteX5" fmla="*/ 521968 w 3413760"/>
                  <a:gd name="connsiteY5" fmla="*/ 502920 h 4518660"/>
                  <a:gd name="connsiteX6" fmla="*/ 529588 w 3413760"/>
                  <a:gd name="connsiteY6" fmla="*/ 609600 h 4518660"/>
                  <a:gd name="connsiteX7" fmla="*/ 727708 w 3413760"/>
                  <a:gd name="connsiteY7" fmla="*/ 746760 h 4518660"/>
                  <a:gd name="connsiteX8" fmla="*/ 781048 w 3413760"/>
                  <a:gd name="connsiteY8" fmla="*/ 723900 h 4518660"/>
                  <a:gd name="connsiteX9" fmla="*/ 956308 w 3413760"/>
                  <a:gd name="connsiteY9" fmla="*/ 822960 h 4518660"/>
                  <a:gd name="connsiteX10" fmla="*/ 1032508 w 3413760"/>
                  <a:gd name="connsiteY10" fmla="*/ 822960 h 4518660"/>
                  <a:gd name="connsiteX11" fmla="*/ 1116328 w 3413760"/>
                  <a:gd name="connsiteY11" fmla="*/ 845820 h 4518660"/>
                  <a:gd name="connsiteX12" fmla="*/ 1192528 w 3413760"/>
                  <a:gd name="connsiteY12" fmla="*/ 975360 h 4518660"/>
                  <a:gd name="connsiteX13" fmla="*/ 1337308 w 3413760"/>
                  <a:gd name="connsiteY13" fmla="*/ 906780 h 4518660"/>
                  <a:gd name="connsiteX14" fmla="*/ 1398268 w 3413760"/>
                  <a:gd name="connsiteY14" fmla="*/ 914400 h 4518660"/>
                  <a:gd name="connsiteX15" fmla="*/ 1482088 w 3413760"/>
                  <a:gd name="connsiteY15" fmla="*/ 914400 h 4518660"/>
                  <a:gd name="connsiteX16" fmla="*/ 1550668 w 3413760"/>
                  <a:gd name="connsiteY16" fmla="*/ 861060 h 4518660"/>
                  <a:gd name="connsiteX17" fmla="*/ 1604008 w 3413760"/>
                  <a:gd name="connsiteY17" fmla="*/ 861060 h 4518660"/>
                  <a:gd name="connsiteX18" fmla="*/ 1657348 w 3413760"/>
                  <a:gd name="connsiteY18" fmla="*/ 883920 h 4518660"/>
                  <a:gd name="connsiteX19" fmla="*/ 1764028 w 3413760"/>
                  <a:gd name="connsiteY19" fmla="*/ 883920 h 4518660"/>
                  <a:gd name="connsiteX20" fmla="*/ 1817368 w 3413760"/>
                  <a:gd name="connsiteY20" fmla="*/ 762000 h 4518660"/>
                  <a:gd name="connsiteX21" fmla="*/ 1962148 w 3413760"/>
                  <a:gd name="connsiteY21" fmla="*/ 731520 h 4518660"/>
                  <a:gd name="connsiteX22" fmla="*/ 2061208 w 3413760"/>
                  <a:gd name="connsiteY22" fmla="*/ 731520 h 4518660"/>
                  <a:gd name="connsiteX23" fmla="*/ 2129788 w 3413760"/>
                  <a:gd name="connsiteY23" fmla="*/ 662940 h 4518660"/>
                  <a:gd name="connsiteX24" fmla="*/ 2228848 w 3413760"/>
                  <a:gd name="connsiteY24" fmla="*/ 739140 h 4518660"/>
                  <a:gd name="connsiteX25" fmla="*/ 2228848 w 3413760"/>
                  <a:gd name="connsiteY25" fmla="*/ 647700 h 4518660"/>
                  <a:gd name="connsiteX26" fmla="*/ 2282188 w 3413760"/>
                  <a:gd name="connsiteY26" fmla="*/ 548640 h 4518660"/>
                  <a:gd name="connsiteX27" fmla="*/ 2556508 w 3413760"/>
                  <a:gd name="connsiteY27" fmla="*/ 723900 h 4518660"/>
                  <a:gd name="connsiteX28" fmla="*/ 2670808 w 3413760"/>
                  <a:gd name="connsiteY28" fmla="*/ 914400 h 4518660"/>
                  <a:gd name="connsiteX29" fmla="*/ 2769868 w 3413760"/>
                  <a:gd name="connsiteY29" fmla="*/ 937260 h 4518660"/>
                  <a:gd name="connsiteX30" fmla="*/ 2884168 w 3413760"/>
                  <a:gd name="connsiteY30" fmla="*/ 982980 h 4518660"/>
                  <a:gd name="connsiteX31" fmla="*/ 2922268 w 3413760"/>
                  <a:gd name="connsiteY31" fmla="*/ 1066800 h 4518660"/>
                  <a:gd name="connsiteX32" fmla="*/ 2937508 w 3413760"/>
                  <a:gd name="connsiteY32" fmla="*/ 1135380 h 4518660"/>
                  <a:gd name="connsiteX33" fmla="*/ 3181348 w 3413760"/>
                  <a:gd name="connsiteY33" fmla="*/ 1333500 h 4518660"/>
                  <a:gd name="connsiteX34" fmla="*/ 3249928 w 3413760"/>
                  <a:gd name="connsiteY34" fmla="*/ 1348740 h 4518660"/>
                  <a:gd name="connsiteX35" fmla="*/ 3356608 w 3413760"/>
                  <a:gd name="connsiteY35" fmla="*/ 1348740 h 4518660"/>
                  <a:gd name="connsiteX36" fmla="*/ 3330700 w 3413760"/>
                  <a:gd name="connsiteY36" fmla="*/ 1333194 h 4518660"/>
                  <a:gd name="connsiteX37" fmla="*/ 3360420 w 3413760"/>
                  <a:gd name="connsiteY37" fmla="*/ 1341120 h 4518660"/>
                  <a:gd name="connsiteX38" fmla="*/ 3413760 w 3413760"/>
                  <a:gd name="connsiteY38" fmla="*/ 1371600 h 4518660"/>
                  <a:gd name="connsiteX39" fmla="*/ 3390900 w 3413760"/>
                  <a:gd name="connsiteY39" fmla="*/ 1478280 h 4518660"/>
                  <a:gd name="connsiteX40" fmla="*/ 3360420 w 3413760"/>
                  <a:gd name="connsiteY40" fmla="*/ 1516380 h 4518660"/>
                  <a:gd name="connsiteX41" fmla="*/ 3322320 w 3413760"/>
                  <a:gd name="connsiteY41" fmla="*/ 1516380 h 4518660"/>
                  <a:gd name="connsiteX42" fmla="*/ 3284220 w 3413760"/>
                  <a:gd name="connsiteY42" fmla="*/ 1455420 h 4518660"/>
                  <a:gd name="connsiteX43" fmla="*/ 3230880 w 3413760"/>
                  <a:gd name="connsiteY43" fmla="*/ 1455420 h 4518660"/>
                  <a:gd name="connsiteX44" fmla="*/ 3162300 w 3413760"/>
                  <a:gd name="connsiteY44" fmla="*/ 1470660 h 4518660"/>
                  <a:gd name="connsiteX45" fmla="*/ 3086100 w 3413760"/>
                  <a:gd name="connsiteY45" fmla="*/ 1524000 h 4518660"/>
                  <a:gd name="connsiteX46" fmla="*/ 2979420 w 3413760"/>
                  <a:gd name="connsiteY46" fmla="*/ 1546860 h 4518660"/>
                  <a:gd name="connsiteX47" fmla="*/ 2956560 w 3413760"/>
                  <a:gd name="connsiteY47" fmla="*/ 1524000 h 4518660"/>
                  <a:gd name="connsiteX48" fmla="*/ 2849880 w 3413760"/>
                  <a:gd name="connsiteY48" fmla="*/ 1516380 h 4518660"/>
                  <a:gd name="connsiteX49" fmla="*/ 2674620 w 3413760"/>
                  <a:gd name="connsiteY49" fmla="*/ 1577340 h 4518660"/>
                  <a:gd name="connsiteX50" fmla="*/ 2499360 w 3413760"/>
                  <a:gd name="connsiteY50" fmla="*/ 1722120 h 4518660"/>
                  <a:gd name="connsiteX51" fmla="*/ 2186940 w 3413760"/>
                  <a:gd name="connsiteY51" fmla="*/ 2065020 h 4518660"/>
                  <a:gd name="connsiteX52" fmla="*/ 2042160 w 3413760"/>
                  <a:gd name="connsiteY52" fmla="*/ 2263140 h 4518660"/>
                  <a:gd name="connsiteX53" fmla="*/ 1943100 w 3413760"/>
                  <a:gd name="connsiteY53" fmla="*/ 2613660 h 4518660"/>
                  <a:gd name="connsiteX54" fmla="*/ 1943100 w 3413760"/>
                  <a:gd name="connsiteY54" fmla="*/ 2880360 h 4518660"/>
                  <a:gd name="connsiteX55" fmla="*/ 2019300 w 3413760"/>
                  <a:gd name="connsiteY55" fmla="*/ 2994660 h 4518660"/>
                  <a:gd name="connsiteX56" fmla="*/ 1973580 w 3413760"/>
                  <a:gd name="connsiteY56" fmla="*/ 3063240 h 4518660"/>
                  <a:gd name="connsiteX57" fmla="*/ 1950720 w 3413760"/>
                  <a:gd name="connsiteY57" fmla="*/ 3307080 h 4518660"/>
                  <a:gd name="connsiteX58" fmla="*/ 1905000 w 3413760"/>
                  <a:gd name="connsiteY58" fmla="*/ 3444240 h 4518660"/>
                  <a:gd name="connsiteX59" fmla="*/ 1798320 w 3413760"/>
                  <a:gd name="connsiteY59" fmla="*/ 3451860 h 4518660"/>
                  <a:gd name="connsiteX60" fmla="*/ 1760220 w 3413760"/>
                  <a:gd name="connsiteY60" fmla="*/ 3535680 h 4518660"/>
                  <a:gd name="connsiteX61" fmla="*/ 1638300 w 3413760"/>
                  <a:gd name="connsiteY61" fmla="*/ 3573780 h 4518660"/>
                  <a:gd name="connsiteX62" fmla="*/ 1600200 w 3413760"/>
                  <a:gd name="connsiteY62" fmla="*/ 3627120 h 4518660"/>
                  <a:gd name="connsiteX63" fmla="*/ 1516380 w 3413760"/>
                  <a:gd name="connsiteY63" fmla="*/ 3634740 h 4518660"/>
                  <a:gd name="connsiteX64" fmla="*/ 1485900 w 3413760"/>
                  <a:gd name="connsiteY64" fmla="*/ 3688080 h 4518660"/>
                  <a:gd name="connsiteX65" fmla="*/ 1371600 w 3413760"/>
                  <a:gd name="connsiteY65" fmla="*/ 3710940 h 4518660"/>
                  <a:gd name="connsiteX66" fmla="*/ 1341120 w 3413760"/>
                  <a:gd name="connsiteY66" fmla="*/ 3680460 h 4518660"/>
                  <a:gd name="connsiteX67" fmla="*/ 1226820 w 3413760"/>
                  <a:gd name="connsiteY67" fmla="*/ 3665220 h 4518660"/>
                  <a:gd name="connsiteX68" fmla="*/ 1066800 w 3413760"/>
                  <a:gd name="connsiteY68" fmla="*/ 3710940 h 4518660"/>
                  <a:gd name="connsiteX69" fmla="*/ 1066800 w 3413760"/>
                  <a:gd name="connsiteY69" fmla="*/ 3802380 h 4518660"/>
                  <a:gd name="connsiteX70" fmla="*/ 960120 w 3413760"/>
                  <a:gd name="connsiteY70" fmla="*/ 3909060 h 4518660"/>
                  <a:gd name="connsiteX71" fmla="*/ 815340 w 3413760"/>
                  <a:gd name="connsiteY71" fmla="*/ 3954780 h 4518660"/>
                  <a:gd name="connsiteX72" fmla="*/ 662940 w 3413760"/>
                  <a:gd name="connsiteY72" fmla="*/ 4130040 h 4518660"/>
                  <a:gd name="connsiteX73" fmla="*/ 624840 w 3413760"/>
                  <a:gd name="connsiteY73" fmla="*/ 4366260 h 4518660"/>
                  <a:gd name="connsiteX74" fmla="*/ 525780 w 3413760"/>
                  <a:gd name="connsiteY74" fmla="*/ 4503420 h 4518660"/>
                  <a:gd name="connsiteX75" fmla="*/ 403860 w 3413760"/>
                  <a:gd name="connsiteY75" fmla="*/ 4518660 h 4518660"/>
                  <a:gd name="connsiteX76" fmla="*/ 198120 w 3413760"/>
                  <a:gd name="connsiteY76" fmla="*/ 4465320 h 4518660"/>
                  <a:gd name="connsiteX77" fmla="*/ 198120 w 3413760"/>
                  <a:gd name="connsiteY77" fmla="*/ 4358640 h 4518660"/>
                  <a:gd name="connsiteX78" fmla="*/ 60960 w 3413760"/>
                  <a:gd name="connsiteY78" fmla="*/ 4312920 h 4518660"/>
                  <a:gd name="connsiteX79" fmla="*/ 0 w 3413760"/>
                  <a:gd name="connsiteY79" fmla="*/ 4267200 h 4518660"/>
                  <a:gd name="connsiteX80" fmla="*/ 0 w 3413760"/>
                  <a:gd name="connsiteY80" fmla="*/ 4221480 h 4518660"/>
                  <a:gd name="connsiteX81" fmla="*/ 99060 w 3413760"/>
                  <a:gd name="connsiteY81" fmla="*/ 4229100 h 4518660"/>
                  <a:gd name="connsiteX82" fmla="*/ 175260 w 3413760"/>
                  <a:gd name="connsiteY82" fmla="*/ 4206240 h 4518660"/>
                  <a:gd name="connsiteX83" fmla="*/ 205740 w 3413760"/>
                  <a:gd name="connsiteY83" fmla="*/ 4175760 h 4518660"/>
                  <a:gd name="connsiteX84" fmla="*/ 297180 w 3413760"/>
                  <a:gd name="connsiteY84" fmla="*/ 4175760 h 4518660"/>
                  <a:gd name="connsiteX85" fmla="*/ 297180 w 3413760"/>
                  <a:gd name="connsiteY85" fmla="*/ 4099560 h 4518660"/>
                  <a:gd name="connsiteX86" fmla="*/ 205740 w 3413760"/>
                  <a:gd name="connsiteY86" fmla="*/ 4000500 h 4518660"/>
                  <a:gd name="connsiteX87" fmla="*/ 198120 w 3413760"/>
                  <a:gd name="connsiteY87" fmla="*/ 3886200 h 4518660"/>
                  <a:gd name="connsiteX88" fmla="*/ 236220 w 3413760"/>
                  <a:gd name="connsiteY88" fmla="*/ 3802380 h 4518660"/>
                  <a:gd name="connsiteX89" fmla="*/ 198120 w 3413760"/>
                  <a:gd name="connsiteY89" fmla="*/ 3733800 h 4518660"/>
                  <a:gd name="connsiteX90" fmla="*/ 213360 w 3413760"/>
                  <a:gd name="connsiteY90" fmla="*/ 3657600 h 4518660"/>
                  <a:gd name="connsiteX91" fmla="*/ 205740 w 3413760"/>
                  <a:gd name="connsiteY91" fmla="*/ 3611880 h 4518660"/>
                  <a:gd name="connsiteX92" fmla="*/ 182880 w 3413760"/>
                  <a:gd name="connsiteY92" fmla="*/ 3489960 h 4518660"/>
                  <a:gd name="connsiteX93" fmla="*/ 205740 w 3413760"/>
                  <a:gd name="connsiteY93" fmla="*/ 3368040 h 4518660"/>
                  <a:gd name="connsiteX94" fmla="*/ 335280 w 3413760"/>
                  <a:gd name="connsiteY94" fmla="*/ 3307080 h 4518660"/>
                  <a:gd name="connsiteX95" fmla="*/ 327660 w 3413760"/>
                  <a:gd name="connsiteY95" fmla="*/ 3200400 h 4518660"/>
                  <a:gd name="connsiteX96" fmla="*/ 274320 w 3413760"/>
                  <a:gd name="connsiteY96" fmla="*/ 3108960 h 4518660"/>
                  <a:gd name="connsiteX97" fmla="*/ 274320 w 3413760"/>
                  <a:gd name="connsiteY97" fmla="*/ 3055620 h 4518660"/>
                  <a:gd name="connsiteX98" fmla="*/ 160020 w 3413760"/>
                  <a:gd name="connsiteY98" fmla="*/ 2979420 h 4518660"/>
                  <a:gd name="connsiteX99" fmla="*/ 198120 w 3413760"/>
                  <a:gd name="connsiteY99" fmla="*/ 2903220 h 4518660"/>
                  <a:gd name="connsiteX100" fmla="*/ 213360 w 3413760"/>
                  <a:gd name="connsiteY100" fmla="*/ 2849880 h 4518660"/>
                  <a:gd name="connsiteX101" fmla="*/ 304800 w 3413760"/>
                  <a:gd name="connsiteY101" fmla="*/ 2735580 h 4518660"/>
                  <a:gd name="connsiteX102" fmla="*/ 441960 w 3413760"/>
                  <a:gd name="connsiteY102" fmla="*/ 2743200 h 4518660"/>
                  <a:gd name="connsiteX103" fmla="*/ 488854 w 3413760"/>
                  <a:gd name="connsiteY103" fmla="*/ 2691828 h 4518660"/>
                  <a:gd name="connsiteX104" fmla="*/ 441960 w 3413760"/>
                  <a:gd name="connsiteY104" fmla="*/ 2667000 h 4518660"/>
                  <a:gd name="connsiteX105" fmla="*/ 434340 w 3413760"/>
                  <a:gd name="connsiteY105" fmla="*/ 2567940 h 4518660"/>
                  <a:gd name="connsiteX106" fmla="*/ 472440 w 3413760"/>
                  <a:gd name="connsiteY106" fmla="*/ 2499360 h 4518660"/>
                  <a:gd name="connsiteX107" fmla="*/ 632460 w 3413760"/>
                  <a:gd name="connsiteY107" fmla="*/ 2476500 h 4518660"/>
                  <a:gd name="connsiteX108" fmla="*/ 678180 w 3413760"/>
                  <a:gd name="connsiteY108" fmla="*/ 2400300 h 4518660"/>
                  <a:gd name="connsiteX109" fmla="*/ 723900 w 3413760"/>
                  <a:gd name="connsiteY109" fmla="*/ 2400300 h 4518660"/>
                  <a:gd name="connsiteX110" fmla="*/ 838200 w 3413760"/>
                  <a:gd name="connsiteY110" fmla="*/ 2316480 h 4518660"/>
                  <a:gd name="connsiteX111" fmla="*/ 853440 w 3413760"/>
                  <a:gd name="connsiteY111" fmla="*/ 2240280 h 4518660"/>
                  <a:gd name="connsiteX112" fmla="*/ 891540 w 3413760"/>
                  <a:gd name="connsiteY112" fmla="*/ 2179320 h 4518660"/>
                  <a:gd name="connsiteX113" fmla="*/ 929640 w 3413760"/>
                  <a:gd name="connsiteY113" fmla="*/ 2087880 h 4518660"/>
                  <a:gd name="connsiteX114" fmla="*/ 1013460 w 3413760"/>
                  <a:gd name="connsiteY114" fmla="*/ 2087880 h 4518660"/>
                  <a:gd name="connsiteX115" fmla="*/ 1021080 w 3413760"/>
                  <a:gd name="connsiteY115" fmla="*/ 2019300 h 4518660"/>
                  <a:gd name="connsiteX116" fmla="*/ 1074420 w 3413760"/>
                  <a:gd name="connsiteY116" fmla="*/ 2019300 h 4518660"/>
                  <a:gd name="connsiteX117" fmla="*/ 1074420 w 3413760"/>
                  <a:gd name="connsiteY117" fmla="*/ 1935480 h 4518660"/>
                  <a:gd name="connsiteX118" fmla="*/ 944880 w 3413760"/>
                  <a:gd name="connsiteY118" fmla="*/ 1844040 h 4518660"/>
                  <a:gd name="connsiteX119" fmla="*/ 792480 w 3413760"/>
                  <a:gd name="connsiteY119" fmla="*/ 1691640 h 4518660"/>
                  <a:gd name="connsiteX120" fmla="*/ 693420 w 3413760"/>
                  <a:gd name="connsiteY120" fmla="*/ 1668780 h 4518660"/>
                  <a:gd name="connsiteX121" fmla="*/ 662940 w 3413760"/>
                  <a:gd name="connsiteY121" fmla="*/ 1600200 h 4518660"/>
                  <a:gd name="connsiteX122" fmla="*/ 533400 w 3413760"/>
                  <a:gd name="connsiteY122" fmla="*/ 1607820 h 4518660"/>
                  <a:gd name="connsiteX123" fmla="*/ 502920 w 3413760"/>
                  <a:gd name="connsiteY123" fmla="*/ 1668780 h 4518660"/>
                  <a:gd name="connsiteX124" fmla="*/ 563880 w 3413760"/>
                  <a:gd name="connsiteY124" fmla="*/ 1744980 h 4518660"/>
                  <a:gd name="connsiteX125" fmla="*/ 464820 w 3413760"/>
                  <a:gd name="connsiteY125" fmla="*/ 1775460 h 4518660"/>
                  <a:gd name="connsiteX126" fmla="*/ 434340 w 3413760"/>
                  <a:gd name="connsiteY126" fmla="*/ 1767840 h 4518660"/>
                  <a:gd name="connsiteX127" fmla="*/ 396240 w 3413760"/>
                  <a:gd name="connsiteY127" fmla="*/ 1813560 h 4518660"/>
                  <a:gd name="connsiteX128" fmla="*/ 335280 w 3413760"/>
                  <a:gd name="connsiteY128" fmla="*/ 1775460 h 4518660"/>
                  <a:gd name="connsiteX129" fmla="*/ 388620 w 3413760"/>
                  <a:gd name="connsiteY129" fmla="*/ 1684020 h 4518660"/>
                  <a:gd name="connsiteX130" fmla="*/ 388620 w 3413760"/>
                  <a:gd name="connsiteY130" fmla="*/ 1600200 h 4518660"/>
                  <a:gd name="connsiteX131" fmla="*/ 495300 w 3413760"/>
                  <a:gd name="connsiteY131" fmla="*/ 1524000 h 4518660"/>
                  <a:gd name="connsiteX132" fmla="*/ 441960 w 3413760"/>
                  <a:gd name="connsiteY132" fmla="*/ 1440180 h 4518660"/>
                  <a:gd name="connsiteX133" fmla="*/ 426720 w 3413760"/>
                  <a:gd name="connsiteY133" fmla="*/ 1333500 h 4518660"/>
                  <a:gd name="connsiteX134" fmla="*/ 381000 w 3413760"/>
                  <a:gd name="connsiteY134" fmla="*/ 1303020 h 4518660"/>
                  <a:gd name="connsiteX135" fmla="*/ 403860 w 3413760"/>
                  <a:gd name="connsiteY135" fmla="*/ 1211580 h 4518660"/>
                  <a:gd name="connsiteX136" fmla="*/ 391608 w 3413760"/>
                  <a:gd name="connsiteY136" fmla="*/ 1197102 h 4518660"/>
                  <a:gd name="connsiteX137" fmla="*/ 419100 w 3413760"/>
                  <a:gd name="connsiteY137" fmla="*/ 830580 h 4518660"/>
                  <a:gd name="connsiteX138" fmla="*/ 328612 w 3413760"/>
                  <a:gd name="connsiteY138" fmla="*/ 663892 h 4518660"/>
                  <a:gd name="connsiteX139" fmla="*/ 257172 w 3413760"/>
                  <a:gd name="connsiteY139" fmla="*/ 606744 h 4518660"/>
                  <a:gd name="connsiteX140" fmla="*/ 171448 w 3413760"/>
                  <a:gd name="connsiteY140" fmla="*/ 421004 h 4518660"/>
                  <a:gd name="connsiteX141" fmla="*/ 176212 w 3413760"/>
                  <a:gd name="connsiteY141" fmla="*/ 240030 h 4518660"/>
                  <a:gd name="connsiteX142" fmla="*/ 104772 w 3413760"/>
                  <a:gd name="connsiteY142" fmla="*/ 201930 h 4518660"/>
                  <a:gd name="connsiteX143" fmla="*/ 43340 w 3413760"/>
                  <a:gd name="connsiteY143" fmla="*/ 74344 h 4518660"/>
                  <a:gd name="connsiteX144" fmla="*/ 49528 w 3413760"/>
                  <a:gd name="connsiteY144" fmla="*/ 76200 h 4518660"/>
                  <a:gd name="connsiteX145" fmla="*/ 49528 w 3413760"/>
                  <a:gd name="connsiteY145" fmla="*/ 15240 h 4518660"/>
                  <a:gd name="connsiteX146" fmla="*/ 110488 w 3413760"/>
                  <a:gd name="connsiteY146" fmla="*/ 0 h 4518660"/>
                  <a:gd name="connsiteX0" fmla="*/ 110488 w 3413760"/>
                  <a:gd name="connsiteY0" fmla="*/ 0 h 4518660"/>
                  <a:gd name="connsiteX1" fmla="*/ 179068 w 3413760"/>
                  <a:gd name="connsiteY1" fmla="*/ 152400 h 4518660"/>
                  <a:gd name="connsiteX2" fmla="*/ 255268 w 3413760"/>
                  <a:gd name="connsiteY2" fmla="*/ 243840 h 4518660"/>
                  <a:gd name="connsiteX3" fmla="*/ 346708 w 3413760"/>
                  <a:gd name="connsiteY3" fmla="*/ 304800 h 4518660"/>
                  <a:gd name="connsiteX4" fmla="*/ 407668 w 3413760"/>
                  <a:gd name="connsiteY4" fmla="*/ 472440 h 4518660"/>
                  <a:gd name="connsiteX5" fmla="*/ 521968 w 3413760"/>
                  <a:gd name="connsiteY5" fmla="*/ 502920 h 4518660"/>
                  <a:gd name="connsiteX6" fmla="*/ 529588 w 3413760"/>
                  <a:gd name="connsiteY6" fmla="*/ 609600 h 4518660"/>
                  <a:gd name="connsiteX7" fmla="*/ 727708 w 3413760"/>
                  <a:gd name="connsiteY7" fmla="*/ 746760 h 4518660"/>
                  <a:gd name="connsiteX8" fmla="*/ 781048 w 3413760"/>
                  <a:gd name="connsiteY8" fmla="*/ 723900 h 4518660"/>
                  <a:gd name="connsiteX9" fmla="*/ 956308 w 3413760"/>
                  <a:gd name="connsiteY9" fmla="*/ 822960 h 4518660"/>
                  <a:gd name="connsiteX10" fmla="*/ 1032508 w 3413760"/>
                  <a:gd name="connsiteY10" fmla="*/ 822960 h 4518660"/>
                  <a:gd name="connsiteX11" fmla="*/ 1116328 w 3413760"/>
                  <a:gd name="connsiteY11" fmla="*/ 845820 h 4518660"/>
                  <a:gd name="connsiteX12" fmla="*/ 1192528 w 3413760"/>
                  <a:gd name="connsiteY12" fmla="*/ 975360 h 4518660"/>
                  <a:gd name="connsiteX13" fmla="*/ 1337308 w 3413760"/>
                  <a:gd name="connsiteY13" fmla="*/ 906780 h 4518660"/>
                  <a:gd name="connsiteX14" fmla="*/ 1398268 w 3413760"/>
                  <a:gd name="connsiteY14" fmla="*/ 914400 h 4518660"/>
                  <a:gd name="connsiteX15" fmla="*/ 1482088 w 3413760"/>
                  <a:gd name="connsiteY15" fmla="*/ 914400 h 4518660"/>
                  <a:gd name="connsiteX16" fmla="*/ 1550668 w 3413760"/>
                  <a:gd name="connsiteY16" fmla="*/ 861060 h 4518660"/>
                  <a:gd name="connsiteX17" fmla="*/ 1604008 w 3413760"/>
                  <a:gd name="connsiteY17" fmla="*/ 861060 h 4518660"/>
                  <a:gd name="connsiteX18" fmla="*/ 1657348 w 3413760"/>
                  <a:gd name="connsiteY18" fmla="*/ 883920 h 4518660"/>
                  <a:gd name="connsiteX19" fmla="*/ 1764028 w 3413760"/>
                  <a:gd name="connsiteY19" fmla="*/ 883920 h 4518660"/>
                  <a:gd name="connsiteX20" fmla="*/ 1817368 w 3413760"/>
                  <a:gd name="connsiteY20" fmla="*/ 762000 h 4518660"/>
                  <a:gd name="connsiteX21" fmla="*/ 1962148 w 3413760"/>
                  <a:gd name="connsiteY21" fmla="*/ 731520 h 4518660"/>
                  <a:gd name="connsiteX22" fmla="*/ 2061208 w 3413760"/>
                  <a:gd name="connsiteY22" fmla="*/ 731520 h 4518660"/>
                  <a:gd name="connsiteX23" fmla="*/ 2129788 w 3413760"/>
                  <a:gd name="connsiteY23" fmla="*/ 662940 h 4518660"/>
                  <a:gd name="connsiteX24" fmla="*/ 2228848 w 3413760"/>
                  <a:gd name="connsiteY24" fmla="*/ 739140 h 4518660"/>
                  <a:gd name="connsiteX25" fmla="*/ 2228848 w 3413760"/>
                  <a:gd name="connsiteY25" fmla="*/ 647700 h 4518660"/>
                  <a:gd name="connsiteX26" fmla="*/ 2282188 w 3413760"/>
                  <a:gd name="connsiteY26" fmla="*/ 548640 h 4518660"/>
                  <a:gd name="connsiteX27" fmla="*/ 2556508 w 3413760"/>
                  <a:gd name="connsiteY27" fmla="*/ 723900 h 4518660"/>
                  <a:gd name="connsiteX28" fmla="*/ 2670808 w 3413760"/>
                  <a:gd name="connsiteY28" fmla="*/ 914400 h 4518660"/>
                  <a:gd name="connsiteX29" fmla="*/ 2769868 w 3413760"/>
                  <a:gd name="connsiteY29" fmla="*/ 937260 h 4518660"/>
                  <a:gd name="connsiteX30" fmla="*/ 2884168 w 3413760"/>
                  <a:gd name="connsiteY30" fmla="*/ 982980 h 4518660"/>
                  <a:gd name="connsiteX31" fmla="*/ 2922268 w 3413760"/>
                  <a:gd name="connsiteY31" fmla="*/ 1066800 h 4518660"/>
                  <a:gd name="connsiteX32" fmla="*/ 2937508 w 3413760"/>
                  <a:gd name="connsiteY32" fmla="*/ 1135380 h 4518660"/>
                  <a:gd name="connsiteX33" fmla="*/ 3181348 w 3413760"/>
                  <a:gd name="connsiteY33" fmla="*/ 1333500 h 4518660"/>
                  <a:gd name="connsiteX34" fmla="*/ 3249928 w 3413760"/>
                  <a:gd name="connsiteY34" fmla="*/ 1348740 h 4518660"/>
                  <a:gd name="connsiteX35" fmla="*/ 3356608 w 3413760"/>
                  <a:gd name="connsiteY35" fmla="*/ 1348740 h 4518660"/>
                  <a:gd name="connsiteX36" fmla="*/ 3330700 w 3413760"/>
                  <a:gd name="connsiteY36" fmla="*/ 1333194 h 4518660"/>
                  <a:gd name="connsiteX37" fmla="*/ 3360420 w 3413760"/>
                  <a:gd name="connsiteY37" fmla="*/ 1341120 h 4518660"/>
                  <a:gd name="connsiteX38" fmla="*/ 3413760 w 3413760"/>
                  <a:gd name="connsiteY38" fmla="*/ 1371600 h 4518660"/>
                  <a:gd name="connsiteX39" fmla="*/ 3390900 w 3413760"/>
                  <a:gd name="connsiteY39" fmla="*/ 1478280 h 4518660"/>
                  <a:gd name="connsiteX40" fmla="*/ 3360420 w 3413760"/>
                  <a:gd name="connsiteY40" fmla="*/ 1516380 h 4518660"/>
                  <a:gd name="connsiteX41" fmla="*/ 3322320 w 3413760"/>
                  <a:gd name="connsiteY41" fmla="*/ 1516380 h 4518660"/>
                  <a:gd name="connsiteX42" fmla="*/ 3284220 w 3413760"/>
                  <a:gd name="connsiteY42" fmla="*/ 1455420 h 4518660"/>
                  <a:gd name="connsiteX43" fmla="*/ 3230880 w 3413760"/>
                  <a:gd name="connsiteY43" fmla="*/ 1455420 h 4518660"/>
                  <a:gd name="connsiteX44" fmla="*/ 3162300 w 3413760"/>
                  <a:gd name="connsiteY44" fmla="*/ 1470660 h 4518660"/>
                  <a:gd name="connsiteX45" fmla="*/ 3086100 w 3413760"/>
                  <a:gd name="connsiteY45" fmla="*/ 1524000 h 4518660"/>
                  <a:gd name="connsiteX46" fmla="*/ 2979420 w 3413760"/>
                  <a:gd name="connsiteY46" fmla="*/ 1546860 h 4518660"/>
                  <a:gd name="connsiteX47" fmla="*/ 2956560 w 3413760"/>
                  <a:gd name="connsiteY47" fmla="*/ 1524000 h 4518660"/>
                  <a:gd name="connsiteX48" fmla="*/ 2849880 w 3413760"/>
                  <a:gd name="connsiteY48" fmla="*/ 1516380 h 4518660"/>
                  <a:gd name="connsiteX49" fmla="*/ 2674620 w 3413760"/>
                  <a:gd name="connsiteY49" fmla="*/ 1577340 h 4518660"/>
                  <a:gd name="connsiteX50" fmla="*/ 2499360 w 3413760"/>
                  <a:gd name="connsiteY50" fmla="*/ 1722120 h 4518660"/>
                  <a:gd name="connsiteX51" fmla="*/ 2186940 w 3413760"/>
                  <a:gd name="connsiteY51" fmla="*/ 2065020 h 4518660"/>
                  <a:gd name="connsiteX52" fmla="*/ 2042160 w 3413760"/>
                  <a:gd name="connsiteY52" fmla="*/ 2263140 h 4518660"/>
                  <a:gd name="connsiteX53" fmla="*/ 1943100 w 3413760"/>
                  <a:gd name="connsiteY53" fmla="*/ 2613660 h 4518660"/>
                  <a:gd name="connsiteX54" fmla="*/ 1943100 w 3413760"/>
                  <a:gd name="connsiteY54" fmla="*/ 2880360 h 4518660"/>
                  <a:gd name="connsiteX55" fmla="*/ 2019300 w 3413760"/>
                  <a:gd name="connsiteY55" fmla="*/ 2994660 h 4518660"/>
                  <a:gd name="connsiteX56" fmla="*/ 1973580 w 3413760"/>
                  <a:gd name="connsiteY56" fmla="*/ 3063240 h 4518660"/>
                  <a:gd name="connsiteX57" fmla="*/ 1950720 w 3413760"/>
                  <a:gd name="connsiteY57" fmla="*/ 3307080 h 4518660"/>
                  <a:gd name="connsiteX58" fmla="*/ 1905000 w 3413760"/>
                  <a:gd name="connsiteY58" fmla="*/ 3444240 h 4518660"/>
                  <a:gd name="connsiteX59" fmla="*/ 1798320 w 3413760"/>
                  <a:gd name="connsiteY59" fmla="*/ 3451860 h 4518660"/>
                  <a:gd name="connsiteX60" fmla="*/ 1760220 w 3413760"/>
                  <a:gd name="connsiteY60" fmla="*/ 3535680 h 4518660"/>
                  <a:gd name="connsiteX61" fmla="*/ 1638300 w 3413760"/>
                  <a:gd name="connsiteY61" fmla="*/ 3573780 h 4518660"/>
                  <a:gd name="connsiteX62" fmla="*/ 1600200 w 3413760"/>
                  <a:gd name="connsiteY62" fmla="*/ 3627120 h 4518660"/>
                  <a:gd name="connsiteX63" fmla="*/ 1516380 w 3413760"/>
                  <a:gd name="connsiteY63" fmla="*/ 3634740 h 4518660"/>
                  <a:gd name="connsiteX64" fmla="*/ 1485900 w 3413760"/>
                  <a:gd name="connsiteY64" fmla="*/ 3688080 h 4518660"/>
                  <a:gd name="connsiteX65" fmla="*/ 1371600 w 3413760"/>
                  <a:gd name="connsiteY65" fmla="*/ 3710940 h 4518660"/>
                  <a:gd name="connsiteX66" fmla="*/ 1341120 w 3413760"/>
                  <a:gd name="connsiteY66" fmla="*/ 3680460 h 4518660"/>
                  <a:gd name="connsiteX67" fmla="*/ 1226820 w 3413760"/>
                  <a:gd name="connsiteY67" fmla="*/ 3665220 h 4518660"/>
                  <a:gd name="connsiteX68" fmla="*/ 1066800 w 3413760"/>
                  <a:gd name="connsiteY68" fmla="*/ 3710940 h 4518660"/>
                  <a:gd name="connsiteX69" fmla="*/ 1066800 w 3413760"/>
                  <a:gd name="connsiteY69" fmla="*/ 3802380 h 4518660"/>
                  <a:gd name="connsiteX70" fmla="*/ 960120 w 3413760"/>
                  <a:gd name="connsiteY70" fmla="*/ 3909060 h 4518660"/>
                  <a:gd name="connsiteX71" fmla="*/ 815340 w 3413760"/>
                  <a:gd name="connsiteY71" fmla="*/ 3954780 h 4518660"/>
                  <a:gd name="connsiteX72" fmla="*/ 662940 w 3413760"/>
                  <a:gd name="connsiteY72" fmla="*/ 4130040 h 4518660"/>
                  <a:gd name="connsiteX73" fmla="*/ 624840 w 3413760"/>
                  <a:gd name="connsiteY73" fmla="*/ 4366260 h 4518660"/>
                  <a:gd name="connsiteX74" fmla="*/ 525780 w 3413760"/>
                  <a:gd name="connsiteY74" fmla="*/ 4503420 h 4518660"/>
                  <a:gd name="connsiteX75" fmla="*/ 403860 w 3413760"/>
                  <a:gd name="connsiteY75" fmla="*/ 4518660 h 4518660"/>
                  <a:gd name="connsiteX76" fmla="*/ 198120 w 3413760"/>
                  <a:gd name="connsiteY76" fmla="*/ 4465320 h 4518660"/>
                  <a:gd name="connsiteX77" fmla="*/ 198120 w 3413760"/>
                  <a:gd name="connsiteY77" fmla="*/ 4358640 h 4518660"/>
                  <a:gd name="connsiteX78" fmla="*/ 60960 w 3413760"/>
                  <a:gd name="connsiteY78" fmla="*/ 4312920 h 4518660"/>
                  <a:gd name="connsiteX79" fmla="*/ 0 w 3413760"/>
                  <a:gd name="connsiteY79" fmla="*/ 4267200 h 4518660"/>
                  <a:gd name="connsiteX80" fmla="*/ 0 w 3413760"/>
                  <a:gd name="connsiteY80" fmla="*/ 4221480 h 4518660"/>
                  <a:gd name="connsiteX81" fmla="*/ 99060 w 3413760"/>
                  <a:gd name="connsiteY81" fmla="*/ 4229100 h 4518660"/>
                  <a:gd name="connsiteX82" fmla="*/ 175260 w 3413760"/>
                  <a:gd name="connsiteY82" fmla="*/ 4206240 h 4518660"/>
                  <a:gd name="connsiteX83" fmla="*/ 205740 w 3413760"/>
                  <a:gd name="connsiteY83" fmla="*/ 4175760 h 4518660"/>
                  <a:gd name="connsiteX84" fmla="*/ 297180 w 3413760"/>
                  <a:gd name="connsiteY84" fmla="*/ 4175760 h 4518660"/>
                  <a:gd name="connsiteX85" fmla="*/ 297180 w 3413760"/>
                  <a:gd name="connsiteY85" fmla="*/ 4099560 h 4518660"/>
                  <a:gd name="connsiteX86" fmla="*/ 205740 w 3413760"/>
                  <a:gd name="connsiteY86" fmla="*/ 4000500 h 4518660"/>
                  <a:gd name="connsiteX87" fmla="*/ 198120 w 3413760"/>
                  <a:gd name="connsiteY87" fmla="*/ 3886200 h 4518660"/>
                  <a:gd name="connsiteX88" fmla="*/ 236220 w 3413760"/>
                  <a:gd name="connsiteY88" fmla="*/ 3802380 h 4518660"/>
                  <a:gd name="connsiteX89" fmla="*/ 198120 w 3413760"/>
                  <a:gd name="connsiteY89" fmla="*/ 3733800 h 4518660"/>
                  <a:gd name="connsiteX90" fmla="*/ 213360 w 3413760"/>
                  <a:gd name="connsiteY90" fmla="*/ 3657600 h 4518660"/>
                  <a:gd name="connsiteX91" fmla="*/ 205740 w 3413760"/>
                  <a:gd name="connsiteY91" fmla="*/ 3611880 h 4518660"/>
                  <a:gd name="connsiteX92" fmla="*/ 182880 w 3413760"/>
                  <a:gd name="connsiteY92" fmla="*/ 3489960 h 4518660"/>
                  <a:gd name="connsiteX93" fmla="*/ 205740 w 3413760"/>
                  <a:gd name="connsiteY93" fmla="*/ 3368040 h 4518660"/>
                  <a:gd name="connsiteX94" fmla="*/ 335280 w 3413760"/>
                  <a:gd name="connsiteY94" fmla="*/ 3307080 h 4518660"/>
                  <a:gd name="connsiteX95" fmla="*/ 327660 w 3413760"/>
                  <a:gd name="connsiteY95" fmla="*/ 3200400 h 4518660"/>
                  <a:gd name="connsiteX96" fmla="*/ 274320 w 3413760"/>
                  <a:gd name="connsiteY96" fmla="*/ 3108960 h 4518660"/>
                  <a:gd name="connsiteX97" fmla="*/ 274320 w 3413760"/>
                  <a:gd name="connsiteY97" fmla="*/ 3055620 h 4518660"/>
                  <a:gd name="connsiteX98" fmla="*/ 160020 w 3413760"/>
                  <a:gd name="connsiteY98" fmla="*/ 2979420 h 4518660"/>
                  <a:gd name="connsiteX99" fmla="*/ 198120 w 3413760"/>
                  <a:gd name="connsiteY99" fmla="*/ 2903220 h 4518660"/>
                  <a:gd name="connsiteX100" fmla="*/ 213360 w 3413760"/>
                  <a:gd name="connsiteY100" fmla="*/ 2849880 h 4518660"/>
                  <a:gd name="connsiteX101" fmla="*/ 304800 w 3413760"/>
                  <a:gd name="connsiteY101" fmla="*/ 2735580 h 4518660"/>
                  <a:gd name="connsiteX102" fmla="*/ 430053 w 3413760"/>
                  <a:gd name="connsiteY102" fmla="*/ 2738437 h 4518660"/>
                  <a:gd name="connsiteX103" fmla="*/ 488854 w 3413760"/>
                  <a:gd name="connsiteY103" fmla="*/ 2691828 h 4518660"/>
                  <a:gd name="connsiteX104" fmla="*/ 441960 w 3413760"/>
                  <a:gd name="connsiteY104" fmla="*/ 2667000 h 4518660"/>
                  <a:gd name="connsiteX105" fmla="*/ 434340 w 3413760"/>
                  <a:gd name="connsiteY105" fmla="*/ 2567940 h 4518660"/>
                  <a:gd name="connsiteX106" fmla="*/ 472440 w 3413760"/>
                  <a:gd name="connsiteY106" fmla="*/ 2499360 h 4518660"/>
                  <a:gd name="connsiteX107" fmla="*/ 632460 w 3413760"/>
                  <a:gd name="connsiteY107" fmla="*/ 2476500 h 4518660"/>
                  <a:gd name="connsiteX108" fmla="*/ 678180 w 3413760"/>
                  <a:gd name="connsiteY108" fmla="*/ 2400300 h 4518660"/>
                  <a:gd name="connsiteX109" fmla="*/ 723900 w 3413760"/>
                  <a:gd name="connsiteY109" fmla="*/ 2400300 h 4518660"/>
                  <a:gd name="connsiteX110" fmla="*/ 838200 w 3413760"/>
                  <a:gd name="connsiteY110" fmla="*/ 2316480 h 4518660"/>
                  <a:gd name="connsiteX111" fmla="*/ 853440 w 3413760"/>
                  <a:gd name="connsiteY111" fmla="*/ 2240280 h 4518660"/>
                  <a:gd name="connsiteX112" fmla="*/ 891540 w 3413760"/>
                  <a:gd name="connsiteY112" fmla="*/ 2179320 h 4518660"/>
                  <a:gd name="connsiteX113" fmla="*/ 929640 w 3413760"/>
                  <a:gd name="connsiteY113" fmla="*/ 2087880 h 4518660"/>
                  <a:gd name="connsiteX114" fmla="*/ 1013460 w 3413760"/>
                  <a:gd name="connsiteY114" fmla="*/ 2087880 h 4518660"/>
                  <a:gd name="connsiteX115" fmla="*/ 1021080 w 3413760"/>
                  <a:gd name="connsiteY115" fmla="*/ 2019300 h 4518660"/>
                  <a:gd name="connsiteX116" fmla="*/ 1074420 w 3413760"/>
                  <a:gd name="connsiteY116" fmla="*/ 2019300 h 4518660"/>
                  <a:gd name="connsiteX117" fmla="*/ 1074420 w 3413760"/>
                  <a:gd name="connsiteY117" fmla="*/ 1935480 h 4518660"/>
                  <a:gd name="connsiteX118" fmla="*/ 944880 w 3413760"/>
                  <a:gd name="connsiteY118" fmla="*/ 1844040 h 4518660"/>
                  <a:gd name="connsiteX119" fmla="*/ 792480 w 3413760"/>
                  <a:gd name="connsiteY119" fmla="*/ 1691640 h 4518660"/>
                  <a:gd name="connsiteX120" fmla="*/ 693420 w 3413760"/>
                  <a:gd name="connsiteY120" fmla="*/ 1668780 h 4518660"/>
                  <a:gd name="connsiteX121" fmla="*/ 662940 w 3413760"/>
                  <a:gd name="connsiteY121" fmla="*/ 1600200 h 4518660"/>
                  <a:gd name="connsiteX122" fmla="*/ 533400 w 3413760"/>
                  <a:gd name="connsiteY122" fmla="*/ 1607820 h 4518660"/>
                  <a:gd name="connsiteX123" fmla="*/ 502920 w 3413760"/>
                  <a:gd name="connsiteY123" fmla="*/ 1668780 h 4518660"/>
                  <a:gd name="connsiteX124" fmla="*/ 563880 w 3413760"/>
                  <a:gd name="connsiteY124" fmla="*/ 1744980 h 4518660"/>
                  <a:gd name="connsiteX125" fmla="*/ 464820 w 3413760"/>
                  <a:gd name="connsiteY125" fmla="*/ 1775460 h 4518660"/>
                  <a:gd name="connsiteX126" fmla="*/ 434340 w 3413760"/>
                  <a:gd name="connsiteY126" fmla="*/ 1767840 h 4518660"/>
                  <a:gd name="connsiteX127" fmla="*/ 396240 w 3413760"/>
                  <a:gd name="connsiteY127" fmla="*/ 1813560 h 4518660"/>
                  <a:gd name="connsiteX128" fmla="*/ 335280 w 3413760"/>
                  <a:gd name="connsiteY128" fmla="*/ 1775460 h 4518660"/>
                  <a:gd name="connsiteX129" fmla="*/ 388620 w 3413760"/>
                  <a:gd name="connsiteY129" fmla="*/ 1684020 h 4518660"/>
                  <a:gd name="connsiteX130" fmla="*/ 388620 w 3413760"/>
                  <a:gd name="connsiteY130" fmla="*/ 1600200 h 4518660"/>
                  <a:gd name="connsiteX131" fmla="*/ 495300 w 3413760"/>
                  <a:gd name="connsiteY131" fmla="*/ 1524000 h 4518660"/>
                  <a:gd name="connsiteX132" fmla="*/ 441960 w 3413760"/>
                  <a:gd name="connsiteY132" fmla="*/ 1440180 h 4518660"/>
                  <a:gd name="connsiteX133" fmla="*/ 426720 w 3413760"/>
                  <a:gd name="connsiteY133" fmla="*/ 1333500 h 4518660"/>
                  <a:gd name="connsiteX134" fmla="*/ 381000 w 3413760"/>
                  <a:gd name="connsiteY134" fmla="*/ 1303020 h 4518660"/>
                  <a:gd name="connsiteX135" fmla="*/ 403860 w 3413760"/>
                  <a:gd name="connsiteY135" fmla="*/ 1211580 h 4518660"/>
                  <a:gd name="connsiteX136" fmla="*/ 391608 w 3413760"/>
                  <a:gd name="connsiteY136" fmla="*/ 1197102 h 4518660"/>
                  <a:gd name="connsiteX137" fmla="*/ 419100 w 3413760"/>
                  <a:gd name="connsiteY137" fmla="*/ 830580 h 4518660"/>
                  <a:gd name="connsiteX138" fmla="*/ 328612 w 3413760"/>
                  <a:gd name="connsiteY138" fmla="*/ 663892 h 4518660"/>
                  <a:gd name="connsiteX139" fmla="*/ 257172 w 3413760"/>
                  <a:gd name="connsiteY139" fmla="*/ 606744 h 4518660"/>
                  <a:gd name="connsiteX140" fmla="*/ 171448 w 3413760"/>
                  <a:gd name="connsiteY140" fmla="*/ 421004 h 4518660"/>
                  <a:gd name="connsiteX141" fmla="*/ 176212 w 3413760"/>
                  <a:gd name="connsiteY141" fmla="*/ 240030 h 4518660"/>
                  <a:gd name="connsiteX142" fmla="*/ 104772 w 3413760"/>
                  <a:gd name="connsiteY142" fmla="*/ 201930 h 4518660"/>
                  <a:gd name="connsiteX143" fmla="*/ 43340 w 3413760"/>
                  <a:gd name="connsiteY143" fmla="*/ 74344 h 4518660"/>
                  <a:gd name="connsiteX144" fmla="*/ 49528 w 3413760"/>
                  <a:gd name="connsiteY144" fmla="*/ 76200 h 4518660"/>
                  <a:gd name="connsiteX145" fmla="*/ 49528 w 3413760"/>
                  <a:gd name="connsiteY145" fmla="*/ 15240 h 4518660"/>
                  <a:gd name="connsiteX146" fmla="*/ 110488 w 3413760"/>
                  <a:gd name="connsiteY146" fmla="*/ 0 h 4518660"/>
                  <a:gd name="connsiteX0" fmla="*/ 110488 w 3413760"/>
                  <a:gd name="connsiteY0" fmla="*/ 0 h 4518660"/>
                  <a:gd name="connsiteX1" fmla="*/ 179068 w 3413760"/>
                  <a:gd name="connsiteY1" fmla="*/ 152400 h 4518660"/>
                  <a:gd name="connsiteX2" fmla="*/ 255268 w 3413760"/>
                  <a:gd name="connsiteY2" fmla="*/ 243840 h 4518660"/>
                  <a:gd name="connsiteX3" fmla="*/ 346708 w 3413760"/>
                  <a:gd name="connsiteY3" fmla="*/ 304800 h 4518660"/>
                  <a:gd name="connsiteX4" fmla="*/ 407668 w 3413760"/>
                  <a:gd name="connsiteY4" fmla="*/ 472440 h 4518660"/>
                  <a:gd name="connsiteX5" fmla="*/ 521968 w 3413760"/>
                  <a:gd name="connsiteY5" fmla="*/ 502920 h 4518660"/>
                  <a:gd name="connsiteX6" fmla="*/ 529588 w 3413760"/>
                  <a:gd name="connsiteY6" fmla="*/ 609600 h 4518660"/>
                  <a:gd name="connsiteX7" fmla="*/ 727708 w 3413760"/>
                  <a:gd name="connsiteY7" fmla="*/ 746760 h 4518660"/>
                  <a:gd name="connsiteX8" fmla="*/ 781048 w 3413760"/>
                  <a:gd name="connsiteY8" fmla="*/ 723900 h 4518660"/>
                  <a:gd name="connsiteX9" fmla="*/ 956308 w 3413760"/>
                  <a:gd name="connsiteY9" fmla="*/ 822960 h 4518660"/>
                  <a:gd name="connsiteX10" fmla="*/ 1032508 w 3413760"/>
                  <a:gd name="connsiteY10" fmla="*/ 822960 h 4518660"/>
                  <a:gd name="connsiteX11" fmla="*/ 1116328 w 3413760"/>
                  <a:gd name="connsiteY11" fmla="*/ 845820 h 4518660"/>
                  <a:gd name="connsiteX12" fmla="*/ 1192528 w 3413760"/>
                  <a:gd name="connsiteY12" fmla="*/ 975360 h 4518660"/>
                  <a:gd name="connsiteX13" fmla="*/ 1337308 w 3413760"/>
                  <a:gd name="connsiteY13" fmla="*/ 906780 h 4518660"/>
                  <a:gd name="connsiteX14" fmla="*/ 1398268 w 3413760"/>
                  <a:gd name="connsiteY14" fmla="*/ 914400 h 4518660"/>
                  <a:gd name="connsiteX15" fmla="*/ 1482088 w 3413760"/>
                  <a:gd name="connsiteY15" fmla="*/ 914400 h 4518660"/>
                  <a:gd name="connsiteX16" fmla="*/ 1550668 w 3413760"/>
                  <a:gd name="connsiteY16" fmla="*/ 861060 h 4518660"/>
                  <a:gd name="connsiteX17" fmla="*/ 1604008 w 3413760"/>
                  <a:gd name="connsiteY17" fmla="*/ 861060 h 4518660"/>
                  <a:gd name="connsiteX18" fmla="*/ 1657348 w 3413760"/>
                  <a:gd name="connsiteY18" fmla="*/ 883920 h 4518660"/>
                  <a:gd name="connsiteX19" fmla="*/ 1764028 w 3413760"/>
                  <a:gd name="connsiteY19" fmla="*/ 883920 h 4518660"/>
                  <a:gd name="connsiteX20" fmla="*/ 1817368 w 3413760"/>
                  <a:gd name="connsiteY20" fmla="*/ 762000 h 4518660"/>
                  <a:gd name="connsiteX21" fmla="*/ 1962148 w 3413760"/>
                  <a:gd name="connsiteY21" fmla="*/ 731520 h 4518660"/>
                  <a:gd name="connsiteX22" fmla="*/ 2061208 w 3413760"/>
                  <a:gd name="connsiteY22" fmla="*/ 731520 h 4518660"/>
                  <a:gd name="connsiteX23" fmla="*/ 2129788 w 3413760"/>
                  <a:gd name="connsiteY23" fmla="*/ 662940 h 4518660"/>
                  <a:gd name="connsiteX24" fmla="*/ 2228848 w 3413760"/>
                  <a:gd name="connsiteY24" fmla="*/ 739140 h 4518660"/>
                  <a:gd name="connsiteX25" fmla="*/ 2228848 w 3413760"/>
                  <a:gd name="connsiteY25" fmla="*/ 647700 h 4518660"/>
                  <a:gd name="connsiteX26" fmla="*/ 2282188 w 3413760"/>
                  <a:gd name="connsiteY26" fmla="*/ 548640 h 4518660"/>
                  <a:gd name="connsiteX27" fmla="*/ 2556508 w 3413760"/>
                  <a:gd name="connsiteY27" fmla="*/ 723900 h 4518660"/>
                  <a:gd name="connsiteX28" fmla="*/ 2670808 w 3413760"/>
                  <a:gd name="connsiteY28" fmla="*/ 914400 h 4518660"/>
                  <a:gd name="connsiteX29" fmla="*/ 2769868 w 3413760"/>
                  <a:gd name="connsiteY29" fmla="*/ 937260 h 4518660"/>
                  <a:gd name="connsiteX30" fmla="*/ 2884168 w 3413760"/>
                  <a:gd name="connsiteY30" fmla="*/ 982980 h 4518660"/>
                  <a:gd name="connsiteX31" fmla="*/ 2922268 w 3413760"/>
                  <a:gd name="connsiteY31" fmla="*/ 1066800 h 4518660"/>
                  <a:gd name="connsiteX32" fmla="*/ 2937508 w 3413760"/>
                  <a:gd name="connsiteY32" fmla="*/ 1135380 h 4518660"/>
                  <a:gd name="connsiteX33" fmla="*/ 3181348 w 3413760"/>
                  <a:gd name="connsiteY33" fmla="*/ 1333500 h 4518660"/>
                  <a:gd name="connsiteX34" fmla="*/ 3249928 w 3413760"/>
                  <a:gd name="connsiteY34" fmla="*/ 1348740 h 4518660"/>
                  <a:gd name="connsiteX35" fmla="*/ 3356608 w 3413760"/>
                  <a:gd name="connsiteY35" fmla="*/ 1348740 h 4518660"/>
                  <a:gd name="connsiteX36" fmla="*/ 3360420 w 3413760"/>
                  <a:gd name="connsiteY36" fmla="*/ 1341120 h 4518660"/>
                  <a:gd name="connsiteX37" fmla="*/ 3413760 w 3413760"/>
                  <a:gd name="connsiteY37" fmla="*/ 1371600 h 4518660"/>
                  <a:gd name="connsiteX38" fmla="*/ 3390900 w 3413760"/>
                  <a:gd name="connsiteY38" fmla="*/ 1478280 h 4518660"/>
                  <a:gd name="connsiteX39" fmla="*/ 3360420 w 3413760"/>
                  <a:gd name="connsiteY39" fmla="*/ 1516380 h 4518660"/>
                  <a:gd name="connsiteX40" fmla="*/ 3322320 w 3413760"/>
                  <a:gd name="connsiteY40" fmla="*/ 1516380 h 4518660"/>
                  <a:gd name="connsiteX41" fmla="*/ 3284220 w 3413760"/>
                  <a:gd name="connsiteY41" fmla="*/ 1455420 h 4518660"/>
                  <a:gd name="connsiteX42" fmla="*/ 3230880 w 3413760"/>
                  <a:gd name="connsiteY42" fmla="*/ 1455420 h 4518660"/>
                  <a:gd name="connsiteX43" fmla="*/ 3162300 w 3413760"/>
                  <a:gd name="connsiteY43" fmla="*/ 1470660 h 4518660"/>
                  <a:gd name="connsiteX44" fmla="*/ 3086100 w 3413760"/>
                  <a:gd name="connsiteY44" fmla="*/ 1524000 h 4518660"/>
                  <a:gd name="connsiteX45" fmla="*/ 2979420 w 3413760"/>
                  <a:gd name="connsiteY45" fmla="*/ 1546860 h 4518660"/>
                  <a:gd name="connsiteX46" fmla="*/ 2956560 w 3413760"/>
                  <a:gd name="connsiteY46" fmla="*/ 1524000 h 4518660"/>
                  <a:gd name="connsiteX47" fmla="*/ 2849880 w 3413760"/>
                  <a:gd name="connsiteY47" fmla="*/ 1516380 h 4518660"/>
                  <a:gd name="connsiteX48" fmla="*/ 2674620 w 3413760"/>
                  <a:gd name="connsiteY48" fmla="*/ 1577340 h 4518660"/>
                  <a:gd name="connsiteX49" fmla="*/ 2499360 w 3413760"/>
                  <a:gd name="connsiteY49" fmla="*/ 1722120 h 4518660"/>
                  <a:gd name="connsiteX50" fmla="*/ 2186940 w 3413760"/>
                  <a:gd name="connsiteY50" fmla="*/ 2065020 h 4518660"/>
                  <a:gd name="connsiteX51" fmla="*/ 2042160 w 3413760"/>
                  <a:gd name="connsiteY51" fmla="*/ 2263140 h 4518660"/>
                  <a:gd name="connsiteX52" fmla="*/ 1943100 w 3413760"/>
                  <a:gd name="connsiteY52" fmla="*/ 2613660 h 4518660"/>
                  <a:gd name="connsiteX53" fmla="*/ 1943100 w 3413760"/>
                  <a:gd name="connsiteY53" fmla="*/ 2880360 h 4518660"/>
                  <a:gd name="connsiteX54" fmla="*/ 2019300 w 3413760"/>
                  <a:gd name="connsiteY54" fmla="*/ 2994660 h 4518660"/>
                  <a:gd name="connsiteX55" fmla="*/ 1973580 w 3413760"/>
                  <a:gd name="connsiteY55" fmla="*/ 3063240 h 4518660"/>
                  <a:gd name="connsiteX56" fmla="*/ 1950720 w 3413760"/>
                  <a:gd name="connsiteY56" fmla="*/ 3307080 h 4518660"/>
                  <a:gd name="connsiteX57" fmla="*/ 1905000 w 3413760"/>
                  <a:gd name="connsiteY57" fmla="*/ 3444240 h 4518660"/>
                  <a:gd name="connsiteX58" fmla="*/ 1798320 w 3413760"/>
                  <a:gd name="connsiteY58" fmla="*/ 3451860 h 4518660"/>
                  <a:gd name="connsiteX59" fmla="*/ 1760220 w 3413760"/>
                  <a:gd name="connsiteY59" fmla="*/ 3535680 h 4518660"/>
                  <a:gd name="connsiteX60" fmla="*/ 1638300 w 3413760"/>
                  <a:gd name="connsiteY60" fmla="*/ 3573780 h 4518660"/>
                  <a:gd name="connsiteX61" fmla="*/ 1600200 w 3413760"/>
                  <a:gd name="connsiteY61" fmla="*/ 3627120 h 4518660"/>
                  <a:gd name="connsiteX62" fmla="*/ 1516380 w 3413760"/>
                  <a:gd name="connsiteY62" fmla="*/ 3634740 h 4518660"/>
                  <a:gd name="connsiteX63" fmla="*/ 1485900 w 3413760"/>
                  <a:gd name="connsiteY63" fmla="*/ 3688080 h 4518660"/>
                  <a:gd name="connsiteX64" fmla="*/ 1371600 w 3413760"/>
                  <a:gd name="connsiteY64" fmla="*/ 3710940 h 4518660"/>
                  <a:gd name="connsiteX65" fmla="*/ 1341120 w 3413760"/>
                  <a:gd name="connsiteY65" fmla="*/ 3680460 h 4518660"/>
                  <a:gd name="connsiteX66" fmla="*/ 1226820 w 3413760"/>
                  <a:gd name="connsiteY66" fmla="*/ 3665220 h 4518660"/>
                  <a:gd name="connsiteX67" fmla="*/ 1066800 w 3413760"/>
                  <a:gd name="connsiteY67" fmla="*/ 3710940 h 4518660"/>
                  <a:gd name="connsiteX68" fmla="*/ 1066800 w 3413760"/>
                  <a:gd name="connsiteY68" fmla="*/ 3802380 h 4518660"/>
                  <a:gd name="connsiteX69" fmla="*/ 960120 w 3413760"/>
                  <a:gd name="connsiteY69" fmla="*/ 3909060 h 4518660"/>
                  <a:gd name="connsiteX70" fmla="*/ 815340 w 3413760"/>
                  <a:gd name="connsiteY70" fmla="*/ 3954780 h 4518660"/>
                  <a:gd name="connsiteX71" fmla="*/ 662940 w 3413760"/>
                  <a:gd name="connsiteY71" fmla="*/ 4130040 h 4518660"/>
                  <a:gd name="connsiteX72" fmla="*/ 624840 w 3413760"/>
                  <a:gd name="connsiteY72" fmla="*/ 4366260 h 4518660"/>
                  <a:gd name="connsiteX73" fmla="*/ 525780 w 3413760"/>
                  <a:gd name="connsiteY73" fmla="*/ 4503420 h 4518660"/>
                  <a:gd name="connsiteX74" fmla="*/ 403860 w 3413760"/>
                  <a:gd name="connsiteY74" fmla="*/ 4518660 h 4518660"/>
                  <a:gd name="connsiteX75" fmla="*/ 198120 w 3413760"/>
                  <a:gd name="connsiteY75" fmla="*/ 4465320 h 4518660"/>
                  <a:gd name="connsiteX76" fmla="*/ 198120 w 3413760"/>
                  <a:gd name="connsiteY76" fmla="*/ 4358640 h 4518660"/>
                  <a:gd name="connsiteX77" fmla="*/ 60960 w 3413760"/>
                  <a:gd name="connsiteY77" fmla="*/ 4312920 h 4518660"/>
                  <a:gd name="connsiteX78" fmla="*/ 0 w 3413760"/>
                  <a:gd name="connsiteY78" fmla="*/ 4267200 h 4518660"/>
                  <a:gd name="connsiteX79" fmla="*/ 0 w 3413760"/>
                  <a:gd name="connsiteY79" fmla="*/ 4221480 h 4518660"/>
                  <a:gd name="connsiteX80" fmla="*/ 99060 w 3413760"/>
                  <a:gd name="connsiteY80" fmla="*/ 4229100 h 4518660"/>
                  <a:gd name="connsiteX81" fmla="*/ 175260 w 3413760"/>
                  <a:gd name="connsiteY81" fmla="*/ 4206240 h 4518660"/>
                  <a:gd name="connsiteX82" fmla="*/ 205740 w 3413760"/>
                  <a:gd name="connsiteY82" fmla="*/ 4175760 h 4518660"/>
                  <a:gd name="connsiteX83" fmla="*/ 297180 w 3413760"/>
                  <a:gd name="connsiteY83" fmla="*/ 4175760 h 4518660"/>
                  <a:gd name="connsiteX84" fmla="*/ 297180 w 3413760"/>
                  <a:gd name="connsiteY84" fmla="*/ 4099560 h 4518660"/>
                  <a:gd name="connsiteX85" fmla="*/ 205740 w 3413760"/>
                  <a:gd name="connsiteY85" fmla="*/ 4000500 h 4518660"/>
                  <a:gd name="connsiteX86" fmla="*/ 198120 w 3413760"/>
                  <a:gd name="connsiteY86" fmla="*/ 3886200 h 4518660"/>
                  <a:gd name="connsiteX87" fmla="*/ 236220 w 3413760"/>
                  <a:gd name="connsiteY87" fmla="*/ 3802380 h 4518660"/>
                  <a:gd name="connsiteX88" fmla="*/ 198120 w 3413760"/>
                  <a:gd name="connsiteY88" fmla="*/ 3733800 h 4518660"/>
                  <a:gd name="connsiteX89" fmla="*/ 213360 w 3413760"/>
                  <a:gd name="connsiteY89" fmla="*/ 3657600 h 4518660"/>
                  <a:gd name="connsiteX90" fmla="*/ 205740 w 3413760"/>
                  <a:gd name="connsiteY90" fmla="*/ 3611880 h 4518660"/>
                  <a:gd name="connsiteX91" fmla="*/ 182880 w 3413760"/>
                  <a:gd name="connsiteY91" fmla="*/ 3489960 h 4518660"/>
                  <a:gd name="connsiteX92" fmla="*/ 205740 w 3413760"/>
                  <a:gd name="connsiteY92" fmla="*/ 3368040 h 4518660"/>
                  <a:gd name="connsiteX93" fmla="*/ 335280 w 3413760"/>
                  <a:gd name="connsiteY93" fmla="*/ 3307080 h 4518660"/>
                  <a:gd name="connsiteX94" fmla="*/ 327660 w 3413760"/>
                  <a:gd name="connsiteY94" fmla="*/ 3200400 h 4518660"/>
                  <a:gd name="connsiteX95" fmla="*/ 274320 w 3413760"/>
                  <a:gd name="connsiteY95" fmla="*/ 3108960 h 4518660"/>
                  <a:gd name="connsiteX96" fmla="*/ 274320 w 3413760"/>
                  <a:gd name="connsiteY96" fmla="*/ 3055620 h 4518660"/>
                  <a:gd name="connsiteX97" fmla="*/ 160020 w 3413760"/>
                  <a:gd name="connsiteY97" fmla="*/ 2979420 h 4518660"/>
                  <a:gd name="connsiteX98" fmla="*/ 198120 w 3413760"/>
                  <a:gd name="connsiteY98" fmla="*/ 2903220 h 4518660"/>
                  <a:gd name="connsiteX99" fmla="*/ 213360 w 3413760"/>
                  <a:gd name="connsiteY99" fmla="*/ 2849880 h 4518660"/>
                  <a:gd name="connsiteX100" fmla="*/ 304800 w 3413760"/>
                  <a:gd name="connsiteY100" fmla="*/ 2735580 h 4518660"/>
                  <a:gd name="connsiteX101" fmla="*/ 430053 w 3413760"/>
                  <a:gd name="connsiteY101" fmla="*/ 2738437 h 4518660"/>
                  <a:gd name="connsiteX102" fmla="*/ 488854 w 3413760"/>
                  <a:gd name="connsiteY102" fmla="*/ 2691828 h 4518660"/>
                  <a:gd name="connsiteX103" fmla="*/ 441960 w 3413760"/>
                  <a:gd name="connsiteY103" fmla="*/ 2667000 h 4518660"/>
                  <a:gd name="connsiteX104" fmla="*/ 434340 w 3413760"/>
                  <a:gd name="connsiteY104" fmla="*/ 2567940 h 4518660"/>
                  <a:gd name="connsiteX105" fmla="*/ 472440 w 3413760"/>
                  <a:gd name="connsiteY105" fmla="*/ 2499360 h 4518660"/>
                  <a:gd name="connsiteX106" fmla="*/ 632460 w 3413760"/>
                  <a:gd name="connsiteY106" fmla="*/ 2476500 h 4518660"/>
                  <a:gd name="connsiteX107" fmla="*/ 678180 w 3413760"/>
                  <a:gd name="connsiteY107" fmla="*/ 2400300 h 4518660"/>
                  <a:gd name="connsiteX108" fmla="*/ 723900 w 3413760"/>
                  <a:gd name="connsiteY108" fmla="*/ 2400300 h 4518660"/>
                  <a:gd name="connsiteX109" fmla="*/ 838200 w 3413760"/>
                  <a:gd name="connsiteY109" fmla="*/ 2316480 h 4518660"/>
                  <a:gd name="connsiteX110" fmla="*/ 853440 w 3413760"/>
                  <a:gd name="connsiteY110" fmla="*/ 2240280 h 4518660"/>
                  <a:gd name="connsiteX111" fmla="*/ 891540 w 3413760"/>
                  <a:gd name="connsiteY111" fmla="*/ 2179320 h 4518660"/>
                  <a:gd name="connsiteX112" fmla="*/ 929640 w 3413760"/>
                  <a:gd name="connsiteY112" fmla="*/ 2087880 h 4518660"/>
                  <a:gd name="connsiteX113" fmla="*/ 1013460 w 3413760"/>
                  <a:gd name="connsiteY113" fmla="*/ 2087880 h 4518660"/>
                  <a:gd name="connsiteX114" fmla="*/ 1021080 w 3413760"/>
                  <a:gd name="connsiteY114" fmla="*/ 2019300 h 4518660"/>
                  <a:gd name="connsiteX115" fmla="*/ 1074420 w 3413760"/>
                  <a:gd name="connsiteY115" fmla="*/ 2019300 h 4518660"/>
                  <a:gd name="connsiteX116" fmla="*/ 1074420 w 3413760"/>
                  <a:gd name="connsiteY116" fmla="*/ 1935480 h 4518660"/>
                  <a:gd name="connsiteX117" fmla="*/ 944880 w 3413760"/>
                  <a:gd name="connsiteY117" fmla="*/ 1844040 h 4518660"/>
                  <a:gd name="connsiteX118" fmla="*/ 792480 w 3413760"/>
                  <a:gd name="connsiteY118" fmla="*/ 1691640 h 4518660"/>
                  <a:gd name="connsiteX119" fmla="*/ 693420 w 3413760"/>
                  <a:gd name="connsiteY119" fmla="*/ 1668780 h 4518660"/>
                  <a:gd name="connsiteX120" fmla="*/ 662940 w 3413760"/>
                  <a:gd name="connsiteY120" fmla="*/ 1600200 h 4518660"/>
                  <a:gd name="connsiteX121" fmla="*/ 533400 w 3413760"/>
                  <a:gd name="connsiteY121" fmla="*/ 1607820 h 4518660"/>
                  <a:gd name="connsiteX122" fmla="*/ 502920 w 3413760"/>
                  <a:gd name="connsiteY122" fmla="*/ 1668780 h 4518660"/>
                  <a:gd name="connsiteX123" fmla="*/ 563880 w 3413760"/>
                  <a:gd name="connsiteY123" fmla="*/ 1744980 h 4518660"/>
                  <a:gd name="connsiteX124" fmla="*/ 464820 w 3413760"/>
                  <a:gd name="connsiteY124" fmla="*/ 1775460 h 4518660"/>
                  <a:gd name="connsiteX125" fmla="*/ 434340 w 3413760"/>
                  <a:gd name="connsiteY125" fmla="*/ 1767840 h 4518660"/>
                  <a:gd name="connsiteX126" fmla="*/ 396240 w 3413760"/>
                  <a:gd name="connsiteY126" fmla="*/ 1813560 h 4518660"/>
                  <a:gd name="connsiteX127" fmla="*/ 335280 w 3413760"/>
                  <a:gd name="connsiteY127" fmla="*/ 1775460 h 4518660"/>
                  <a:gd name="connsiteX128" fmla="*/ 388620 w 3413760"/>
                  <a:gd name="connsiteY128" fmla="*/ 1684020 h 4518660"/>
                  <a:gd name="connsiteX129" fmla="*/ 388620 w 3413760"/>
                  <a:gd name="connsiteY129" fmla="*/ 1600200 h 4518660"/>
                  <a:gd name="connsiteX130" fmla="*/ 495300 w 3413760"/>
                  <a:gd name="connsiteY130" fmla="*/ 1524000 h 4518660"/>
                  <a:gd name="connsiteX131" fmla="*/ 441960 w 3413760"/>
                  <a:gd name="connsiteY131" fmla="*/ 1440180 h 4518660"/>
                  <a:gd name="connsiteX132" fmla="*/ 426720 w 3413760"/>
                  <a:gd name="connsiteY132" fmla="*/ 1333500 h 4518660"/>
                  <a:gd name="connsiteX133" fmla="*/ 381000 w 3413760"/>
                  <a:gd name="connsiteY133" fmla="*/ 1303020 h 4518660"/>
                  <a:gd name="connsiteX134" fmla="*/ 403860 w 3413760"/>
                  <a:gd name="connsiteY134" fmla="*/ 1211580 h 4518660"/>
                  <a:gd name="connsiteX135" fmla="*/ 391608 w 3413760"/>
                  <a:gd name="connsiteY135" fmla="*/ 1197102 h 4518660"/>
                  <a:gd name="connsiteX136" fmla="*/ 419100 w 3413760"/>
                  <a:gd name="connsiteY136" fmla="*/ 830580 h 4518660"/>
                  <a:gd name="connsiteX137" fmla="*/ 328612 w 3413760"/>
                  <a:gd name="connsiteY137" fmla="*/ 663892 h 4518660"/>
                  <a:gd name="connsiteX138" fmla="*/ 257172 w 3413760"/>
                  <a:gd name="connsiteY138" fmla="*/ 606744 h 4518660"/>
                  <a:gd name="connsiteX139" fmla="*/ 171448 w 3413760"/>
                  <a:gd name="connsiteY139" fmla="*/ 421004 h 4518660"/>
                  <a:gd name="connsiteX140" fmla="*/ 176212 w 3413760"/>
                  <a:gd name="connsiteY140" fmla="*/ 240030 h 4518660"/>
                  <a:gd name="connsiteX141" fmla="*/ 104772 w 3413760"/>
                  <a:gd name="connsiteY141" fmla="*/ 201930 h 4518660"/>
                  <a:gd name="connsiteX142" fmla="*/ 43340 w 3413760"/>
                  <a:gd name="connsiteY142" fmla="*/ 74344 h 4518660"/>
                  <a:gd name="connsiteX143" fmla="*/ 49528 w 3413760"/>
                  <a:gd name="connsiteY143" fmla="*/ 76200 h 4518660"/>
                  <a:gd name="connsiteX144" fmla="*/ 49528 w 3413760"/>
                  <a:gd name="connsiteY144" fmla="*/ 15240 h 4518660"/>
                  <a:gd name="connsiteX145" fmla="*/ 110488 w 3413760"/>
                  <a:gd name="connsiteY145" fmla="*/ 0 h 45186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</a:cxnLst>
                <a:rect l="l" t="t" r="r" b="b"/>
                <a:pathLst>
                  <a:path w="3413760" h="4518660">
                    <a:moveTo>
                      <a:pt x="110488" y="0"/>
                    </a:moveTo>
                    <a:lnTo>
                      <a:pt x="179068" y="152400"/>
                    </a:lnTo>
                    <a:lnTo>
                      <a:pt x="255268" y="243840"/>
                    </a:lnTo>
                    <a:lnTo>
                      <a:pt x="346708" y="304800"/>
                    </a:lnTo>
                    <a:lnTo>
                      <a:pt x="407668" y="472440"/>
                    </a:lnTo>
                    <a:lnTo>
                      <a:pt x="521968" y="502920"/>
                    </a:lnTo>
                    <a:lnTo>
                      <a:pt x="529588" y="609600"/>
                    </a:lnTo>
                    <a:lnTo>
                      <a:pt x="727708" y="746760"/>
                    </a:lnTo>
                    <a:lnTo>
                      <a:pt x="781048" y="723900"/>
                    </a:lnTo>
                    <a:lnTo>
                      <a:pt x="956308" y="822960"/>
                    </a:lnTo>
                    <a:lnTo>
                      <a:pt x="1032508" y="822960"/>
                    </a:lnTo>
                    <a:lnTo>
                      <a:pt x="1116328" y="845820"/>
                    </a:lnTo>
                    <a:lnTo>
                      <a:pt x="1192528" y="975360"/>
                    </a:lnTo>
                    <a:lnTo>
                      <a:pt x="1337308" y="906780"/>
                    </a:lnTo>
                    <a:lnTo>
                      <a:pt x="1398268" y="914400"/>
                    </a:lnTo>
                    <a:lnTo>
                      <a:pt x="1482088" y="914400"/>
                    </a:lnTo>
                    <a:lnTo>
                      <a:pt x="1550668" y="861060"/>
                    </a:lnTo>
                    <a:lnTo>
                      <a:pt x="1604008" y="861060"/>
                    </a:lnTo>
                    <a:lnTo>
                      <a:pt x="1657348" y="883920"/>
                    </a:lnTo>
                    <a:lnTo>
                      <a:pt x="1764028" y="883920"/>
                    </a:lnTo>
                    <a:lnTo>
                      <a:pt x="1817368" y="762000"/>
                    </a:lnTo>
                    <a:lnTo>
                      <a:pt x="1962148" y="731520"/>
                    </a:lnTo>
                    <a:lnTo>
                      <a:pt x="2061208" y="731520"/>
                    </a:lnTo>
                    <a:lnTo>
                      <a:pt x="2129788" y="662940"/>
                    </a:lnTo>
                    <a:lnTo>
                      <a:pt x="2228848" y="739140"/>
                    </a:lnTo>
                    <a:lnTo>
                      <a:pt x="2228848" y="647700"/>
                    </a:lnTo>
                    <a:lnTo>
                      <a:pt x="2282188" y="548640"/>
                    </a:lnTo>
                    <a:lnTo>
                      <a:pt x="2556508" y="723900"/>
                    </a:lnTo>
                    <a:lnTo>
                      <a:pt x="2670808" y="914400"/>
                    </a:lnTo>
                    <a:lnTo>
                      <a:pt x="2769868" y="937260"/>
                    </a:lnTo>
                    <a:lnTo>
                      <a:pt x="2884168" y="982980"/>
                    </a:lnTo>
                    <a:lnTo>
                      <a:pt x="2922268" y="1066800"/>
                    </a:lnTo>
                    <a:lnTo>
                      <a:pt x="2937508" y="1135380"/>
                    </a:lnTo>
                    <a:lnTo>
                      <a:pt x="3181348" y="1333500"/>
                    </a:lnTo>
                    <a:lnTo>
                      <a:pt x="3249928" y="1348740"/>
                    </a:lnTo>
                    <a:lnTo>
                      <a:pt x="3356608" y="1348740"/>
                    </a:lnTo>
                    <a:lnTo>
                      <a:pt x="3360420" y="1341120"/>
                    </a:lnTo>
                    <a:lnTo>
                      <a:pt x="3413760" y="1371600"/>
                    </a:lnTo>
                    <a:lnTo>
                      <a:pt x="3390900" y="1478280"/>
                    </a:lnTo>
                    <a:lnTo>
                      <a:pt x="3360420" y="1516380"/>
                    </a:lnTo>
                    <a:lnTo>
                      <a:pt x="3322320" y="1516380"/>
                    </a:lnTo>
                    <a:lnTo>
                      <a:pt x="3284220" y="1455420"/>
                    </a:lnTo>
                    <a:lnTo>
                      <a:pt x="3230880" y="1455420"/>
                    </a:lnTo>
                    <a:lnTo>
                      <a:pt x="3162300" y="1470660"/>
                    </a:lnTo>
                    <a:lnTo>
                      <a:pt x="3086100" y="1524000"/>
                    </a:lnTo>
                    <a:lnTo>
                      <a:pt x="2979420" y="1546860"/>
                    </a:lnTo>
                    <a:lnTo>
                      <a:pt x="2956560" y="1524000"/>
                    </a:lnTo>
                    <a:lnTo>
                      <a:pt x="2849880" y="1516380"/>
                    </a:lnTo>
                    <a:lnTo>
                      <a:pt x="2674620" y="1577340"/>
                    </a:lnTo>
                    <a:lnTo>
                      <a:pt x="2499360" y="1722120"/>
                    </a:lnTo>
                    <a:lnTo>
                      <a:pt x="2186940" y="2065020"/>
                    </a:lnTo>
                    <a:lnTo>
                      <a:pt x="2042160" y="2263140"/>
                    </a:lnTo>
                    <a:lnTo>
                      <a:pt x="1943100" y="2613660"/>
                    </a:lnTo>
                    <a:lnTo>
                      <a:pt x="1943100" y="2880360"/>
                    </a:lnTo>
                    <a:lnTo>
                      <a:pt x="2019300" y="2994660"/>
                    </a:lnTo>
                    <a:lnTo>
                      <a:pt x="1973580" y="3063240"/>
                    </a:lnTo>
                    <a:lnTo>
                      <a:pt x="1950720" y="3307080"/>
                    </a:lnTo>
                    <a:lnTo>
                      <a:pt x="1905000" y="3444240"/>
                    </a:lnTo>
                    <a:lnTo>
                      <a:pt x="1798320" y="3451860"/>
                    </a:lnTo>
                    <a:lnTo>
                      <a:pt x="1760220" y="3535680"/>
                    </a:lnTo>
                    <a:lnTo>
                      <a:pt x="1638300" y="3573780"/>
                    </a:lnTo>
                    <a:lnTo>
                      <a:pt x="1600200" y="3627120"/>
                    </a:lnTo>
                    <a:lnTo>
                      <a:pt x="1516380" y="3634740"/>
                    </a:lnTo>
                    <a:lnTo>
                      <a:pt x="1485900" y="3688080"/>
                    </a:lnTo>
                    <a:lnTo>
                      <a:pt x="1371600" y="3710940"/>
                    </a:lnTo>
                    <a:lnTo>
                      <a:pt x="1341120" y="3680460"/>
                    </a:lnTo>
                    <a:lnTo>
                      <a:pt x="1226820" y="3665220"/>
                    </a:lnTo>
                    <a:lnTo>
                      <a:pt x="1066800" y="3710940"/>
                    </a:lnTo>
                    <a:lnTo>
                      <a:pt x="1066800" y="3802380"/>
                    </a:lnTo>
                    <a:lnTo>
                      <a:pt x="960120" y="3909060"/>
                    </a:lnTo>
                    <a:lnTo>
                      <a:pt x="815340" y="3954780"/>
                    </a:lnTo>
                    <a:lnTo>
                      <a:pt x="662940" y="4130040"/>
                    </a:lnTo>
                    <a:lnTo>
                      <a:pt x="624840" y="4366260"/>
                    </a:lnTo>
                    <a:lnTo>
                      <a:pt x="525780" y="4503420"/>
                    </a:lnTo>
                    <a:lnTo>
                      <a:pt x="403860" y="4518660"/>
                    </a:lnTo>
                    <a:lnTo>
                      <a:pt x="198120" y="4465320"/>
                    </a:lnTo>
                    <a:lnTo>
                      <a:pt x="198120" y="4358640"/>
                    </a:lnTo>
                    <a:lnTo>
                      <a:pt x="60960" y="4312920"/>
                    </a:lnTo>
                    <a:lnTo>
                      <a:pt x="0" y="4267200"/>
                    </a:lnTo>
                    <a:lnTo>
                      <a:pt x="0" y="4221480"/>
                    </a:lnTo>
                    <a:lnTo>
                      <a:pt x="99060" y="4229100"/>
                    </a:lnTo>
                    <a:lnTo>
                      <a:pt x="175260" y="4206240"/>
                    </a:lnTo>
                    <a:lnTo>
                      <a:pt x="205740" y="4175760"/>
                    </a:lnTo>
                    <a:lnTo>
                      <a:pt x="297180" y="4175760"/>
                    </a:lnTo>
                    <a:lnTo>
                      <a:pt x="297180" y="4099560"/>
                    </a:lnTo>
                    <a:lnTo>
                      <a:pt x="205740" y="4000500"/>
                    </a:lnTo>
                    <a:lnTo>
                      <a:pt x="198120" y="3886200"/>
                    </a:lnTo>
                    <a:lnTo>
                      <a:pt x="236220" y="3802380"/>
                    </a:lnTo>
                    <a:lnTo>
                      <a:pt x="198120" y="3733800"/>
                    </a:lnTo>
                    <a:lnTo>
                      <a:pt x="213360" y="3657600"/>
                    </a:lnTo>
                    <a:lnTo>
                      <a:pt x="205740" y="3611880"/>
                    </a:lnTo>
                    <a:lnTo>
                      <a:pt x="182880" y="3489960"/>
                    </a:lnTo>
                    <a:lnTo>
                      <a:pt x="205740" y="3368040"/>
                    </a:lnTo>
                    <a:lnTo>
                      <a:pt x="335280" y="3307080"/>
                    </a:lnTo>
                    <a:lnTo>
                      <a:pt x="327660" y="3200400"/>
                    </a:lnTo>
                    <a:lnTo>
                      <a:pt x="274320" y="3108960"/>
                    </a:lnTo>
                    <a:lnTo>
                      <a:pt x="274320" y="3055620"/>
                    </a:lnTo>
                    <a:lnTo>
                      <a:pt x="160020" y="2979420"/>
                    </a:lnTo>
                    <a:lnTo>
                      <a:pt x="198120" y="2903220"/>
                    </a:lnTo>
                    <a:lnTo>
                      <a:pt x="213360" y="2849880"/>
                    </a:lnTo>
                    <a:lnTo>
                      <a:pt x="304800" y="2735580"/>
                    </a:lnTo>
                    <a:lnTo>
                      <a:pt x="430053" y="2738437"/>
                    </a:lnTo>
                    <a:lnTo>
                      <a:pt x="488854" y="2691828"/>
                    </a:lnTo>
                    <a:lnTo>
                      <a:pt x="441960" y="2667000"/>
                    </a:lnTo>
                    <a:lnTo>
                      <a:pt x="434340" y="2567940"/>
                    </a:lnTo>
                    <a:lnTo>
                      <a:pt x="472440" y="2499360"/>
                    </a:lnTo>
                    <a:lnTo>
                      <a:pt x="632460" y="2476500"/>
                    </a:lnTo>
                    <a:lnTo>
                      <a:pt x="678180" y="2400300"/>
                    </a:lnTo>
                    <a:lnTo>
                      <a:pt x="723900" y="2400300"/>
                    </a:lnTo>
                    <a:lnTo>
                      <a:pt x="838200" y="2316480"/>
                    </a:lnTo>
                    <a:lnTo>
                      <a:pt x="853440" y="2240280"/>
                    </a:lnTo>
                    <a:lnTo>
                      <a:pt x="891540" y="2179320"/>
                    </a:lnTo>
                    <a:lnTo>
                      <a:pt x="929640" y="2087880"/>
                    </a:lnTo>
                    <a:lnTo>
                      <a:pt x="1013460" y="2087880"/>
                    </a:lnTo>
                    <a:lnTo>
                      <a:pt x="1021080" y="2019300"/>
                    </a:lnTo>
                    <a:lnTo>
                      <a:pt x="1074420" y="2019300"/>
                    </a:lnTo>
                    <a:lnTo>
                      <a:pt x="1074420" y="1935480"/>
                    </a:lnTo>
                    <a:lnTo>
                      <a:pt x="944880" y="1844040"/>
                    </a:lnTo>
                    <a:lnTo>
                      <a:pt x="792480" y="1691640"/>
                    </a:lnTo>
                    <a:lnTo>
                      <a:pt x="693420" y="1668780"/>
                    </a:lnTo>
                    <a:lnTo>
                      <a:pt x="662940" y="1600200"/>
                    </a:lnTo>
                    <a:lnTo>
                      <a:pt x="533400" y="1607820"/>
                    </a:lnTo>
                    <a:lnTo>
                      <a:pt x="502920" y="1668780"/>
                    </a:lnTo>
                    <a:lnTo>
                      <a:pt x="563880" y="1744980"/>
                    </a:lnTo>
                    <a:lnTo>
                      <a:pt x="464820" y="1775460"/>
                    </a:lnTo>
                    <a:lnTo>
                      <a:pt x="434340" y="1767840"/>
                    </a:lnTo>
                    <a:lnTo>
                      <a:pt x="396240" y="1813560"/>
                    </a:lnTo>
                    <a:lnTo>
                      <a:pt x="335280" y="1775460"/>
                    </a:lnTo>
                    <a:lnTo>
                      <a:pt x="388620" y="1684020"/>
                    </a:lnTo>
                    <a:lnTo>
                      <a:pt x="388620" y="1600200"/>
                    </a:lnTo>
                    <a:lnTo>
                      <a:pt x="495300" y="1524000"/>
                    </a:lnTo>
                    <a:lnTo>
                      <a:pt x="441960" y="1440180"/>
                    </a:lnTo>
                    <a:lnTo>
                      <a:pt x="426720" y="1333500"/>
                    </a:lnTo>
                    <a:lnTo>
                      <a:pt x="381000" y="1303020"/>
                    </a:lnTo>
                    <a:lnTo>
                      <a:pt x="403860" y="1211580"/>
                    </a:lnTo>
                    <a:lnTo>
                      <a:pt x="391608" y="1197102"/>
                    </a:lnTo>
                    <a:lnTo>
                      <a:pt x="419100" y="830580"/>
                    </a:lnTo>
                    <a:lnTo>
                      <a:pt x="328612" y="663892"/>
                    </a:lnTo>
                    <a:lnTo>
                      <a:pt x="257172" y="606744"/>
                    </a:lnTo>
                    <a:lnTo>
                      <a:pt x="171448" y="421004"/>
                    </a:lnTo>
                    <a:lnTo>
                      <a:pt x="176212" y="240030"/>
                    </a:lnTo>
                    <a:lnTo>
                      <a:pt x="104772" y="201930"/>
                    </a:lnTo>
                    <a:lnTo>
                      <a:pt x="43340" y="74344"/>
                    </a:lnTo>
                    <a:lnTo>
                      <a:pt x="49528" y="76200"/>
                    </a:lnTo>
                    <a:lnTo>
                      <a:pt x="49528" y="15240"/>
                    </a:lnTo>
                    <a:lnTo>
                      <a:pt x="110488" y="0"/>
                    </a:lnTo>
                    <a:close/>
                  </a:path>
                </a:pathLst>
              </a:custGeom>
              <a:no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</p:grpSp>
        <p:sp>
          <p:nvSpPr>
            <p:cNvPr id="419" name="正方形/長方形 418">
              <a:extLst>
                <a:ext uri="{FF2B5EF4-FFF2-40B4-BE49-F238E27FC236}">
                  <a16:creationId xmlns:a16="http://schemas.microsoft.com/office/drawing/2014/main" id="{E4F707BE-B5D5-40DE-A89E-7196F9F95F50}"/>
                </a:ext>
              </a:extLst>
            </p:cNvPr>
            <p:cNvSpPr/>
            <p:nvPr/>
          </p:nvSpPr>
          <p:spPr>
            <a:xfrm>
              <a:off x="42551352" y="28933212"/>
              <a:ext cx="896399" cy="36933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1800" b="1" spc="50" dirty="0">
                  <a:ln w="11430">
                    <a:noFill/>
                  </a:ln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千　葉</a:t>
              </a:r>
            </a:p>
          </p:txBody>
        </p:sp>
      </p:grpSp>
      <p:grpSp>
        <p:nvGrpSpPr>
          <p:cNvPr id="483" name="グループ化 482">
            <a:extLst>
              <a:ext uri="{FF2B5EF4-FFF2-40B4-BE49-F238E27FC236}">
                <a16:creationId xmlns:a16="http://schemas.microsoft.com/office/drawing/2014/main" id="{C13DE7F5-0F08-4241-9B02-8815A03D7897}"/>
              </a:ext>
            </a:extLst>
          </p:cNvPr>
          <p:cNvGrpSpPr/>
          <p:nvPr/>
        </p:nvGrpSpPr>
        <p:grpSpPr>
          <a:xfrm>
            <a:off x="4448791" y="3738564"/>
            <a:ext cx="3034664" cy="1468436"/>
            <a:chOff x="39004876" y="27674888"/>
            <a:chExt cx="3034664" cy="1468436"/>
          </a:xfrm>
        </p:grpSpPr>
        <p:grpSp>
          <p:nvGrpSpPr>
            <p:cNvPr id="484" name="グループ化 483">
              <a:extLst>
                <a:ext uri="{FF2B5EF4-FFF2-40B4-BE49-F238E27FC236}">
                  <a16:creationId xmlns:a16="http://schemas.microsoft.com/office/drawing/2014/main" id="{4E711412-C933-4424-A80F-7C685B850566}"/>
                </a:ext>
              </a:extLst>
            </p:cNvPr>
            <p:cNvGrpSpPr/>
            <p:nvPr/>
          </p:nvGrpSpPr>
          <p:grpSpPr>
            <a:xfrm>
              <a:off x="39004876" y="27674888"/>
              <a:ext cx="3034664" cy="1468436"/>
              <a:chOff x="39004876" y="27674888"/>
              <a:chExt cx="3034664" cy="1468436"/>
            </a:xfrm>
          </p:grpSpPr>
          <p:grpSp>
            <p:nvGrpSpPr>
              <p:cNvPr id="486" name="グループ化 485">
                <a:extLst>
                  <a:ext uri="{FF2B5EF4-FFF2-40B4-BE49-F238E27FC236}">
                    <a16:creationId xmlns:a16="http://schemas.microsoft.com/office/drawing/2014/main" id="{5C7968FA-795E-4EF1-A138-DE783DE2EEBD}"/>
                  </a:ext>
                </a:extLst>
              </p:cNvPr>
              <p:cNvGrpSpPr/>
              <p:nvPr/>
            </p:nvGrpSpPr>
            <p:grpSpPr>
              <a:xfrm>
                <a:off x="39041420" y="27674888"/>
                <a:ext cx="1997044" cy="1468436"/>
                <a:chOff x="39041420" y="27674888"/>
                <a:chExt cx="1997044" cy="1468436"/>
              </a:xfrm>
            </p:grpSpPr>
            <p:sp>
              <p:nvSpPr>
                <p:cNvPr id="517" name="フリーフォーム: 図形 516">
                  <a:extLst>
                    <a:ext uri="{FF2B5EF4-FFF2-40B4-BE49-F238E27FC236}">
                      <a16:creationId xmlns:a16="http://schemas.microsoft.com/office/drawing/2014/main" id="{EF967BEB-745D-4A6D-A026-042E11500C75}"/>
                    </a:ext>
                  </a:extLst>
                </p:cNvPr>
                <p:cNvSpPr/>
                <p:nvPr/>
              </p:nvSpPr>
              <p:spPr>
                <a:xfrm>
                  <a:off x="39041420" y="27674888"/>
                  <a:ext cx="708788" cy="597712"/>
                </a:xfrm>
                <a:custGeom>
                  <a:avLst/>
                  <a:gdLst>
                    <a:gd name="connsiteX0" fmla="*/ 273020 w 708788"/>
                    <a:gd name="connsiteY0" fmla="*/ 0 h 597712"/>
                    <a:gd name="connsiteX1" fmla="*/ 387316 w 708788"/>
                    <a:gd name="connsiteY1" fmla="*/ 109536 h 597712"/>
                    <a:gd name="connsiteX2" fmla="*/ 458756 w 708788"/>
                    <a:gd name="connsiteY2" fmla="*/ 80962 h 597712"/>
                    <a:gd name="connsiteX3" fmla="*/ 515904 w 708788"/>
                    <a:gd name="connsiteY3" fmla="*/ 123824 h 597712"/>
                    <a:gd name="connsiteX4" fmla="*/ 606392 w 708788"/>
                    <a:gd name="connsiteY4" fmla="*/ 123824 h 597712"/>
                    <a:gd name="connsiteX5" fmla="*/ 632672 w 708788"/>
                    <a:gd name="connsiteY5" fmla="*/ 138716 h 597712"/>
                    <a:gd name="connsiteX6" fmla="*/ 670684 w 708788"/>
                    <a:gd name="connsiteY6" fmla="*/ 204788 h 597712"/>
                    <a:gd name="connsiteX7" fmla="*/ 708788 w 708788"/>
                    <a:gd name="connsiteY7" fmla="*/ 233362 h 597712"/>
                    <a:gd name="connsiteX8" fmla="*/ 694500 w 708788"/>
                    <a:gd name="connsiteY8" fmla="*/ 330992 h 597712"/>
                    <a:gd name="connsiteX9" fmla="*/ 606392 w 708788"/>
                    <a:gd name="connsiteY9" fmla="*/ 385762 h 597712"/>
                    <a:gd name="connsiteX10" fmla="*/ 613536 w 708788"/>
                    <a:gd name="connsiteY10" fmla="*/ 409576 h 597712"/>
                    <a:gd name="connsiteX11" fmla="*/ 584960 w 708788"/>
                    <a:gd name="connsiteY11" fmla="*/ 433388 h 597712"/>
                    <a:gd name="connsiteX12" fmla="*/ 580200 w 708788"/>
                    <a:gd name="connsiteY12" fmla="*/ 478632 h 597712"/>
                    <a:gd name="connsiteX13" fmla="*/ 556388 w 708788"/>
                    <a:gd name="connsiteY13" fmla="*/ 497680 h 597712"/>
                    <a:gd name="connsiteX14" fmla="*/ 463516 w 708788"/>
                    <a:gd name="connsiteY14" fmla="*/ 442912 h 597712"/>
                    <a:gd name="connsiteX15" fmla="*/ 425420 w 708788"/>
                    <a:gd name="connsiteY15" fmla="*/ 464344 h 597712"/>
                    <a:gd name="connsiteX16" fmla="*/ 299212 w 708788"/>
                    <a:gd name="connsiteY16" fmla="*/ 519112 h 597712"/>
                    <a:gd name="connsiteX17" fmla="*/ 280160 w 708788"/>
                    <a:gd name="connsiteY17" fmla="*/ 571500 h 597712"/>
                    <a:gd name="connsiteX18" fmla="*/ 239680 w 708788"/>
                    <a:gd name="connsiteY18" fmla="*/ 573880 h 597712"/>
                    <a:gd name="connsiteX19" fmla="*/ 199644 w 708788"/>
                    <a:gd name="connsiteY19" fmla="*/ 597712 h 597712"/>
                    <a:gd name="connsiteX20" fmla="*/ 125380 w 708788"/>
                    <a:gd name="connsiteY20" fmla="*/ 481012 h 597712"/>
                    <a:gd name="connsiteX21" fmla="*/ 153956 w 708788"/>
                    <a:gd name="connsiteY21" fmla="*/ 404812 h 597712"/>
                    <a:gd name="connsiteX22" fmla="*/ 77756 w 708788"/>
                    <a:gd name="connsiteY22" fmla="*/ 347662 h 597712"/>
                    <a:gd name="connsiteX23" fmla="*/ 77756 w 708788"/>
                    <a:gd name="connsiteY23" fmla="*/ 242888 h 597712"/>
                    <a:gd name="connsiteX24" fmla="*/ 39656 w 708788"/>
                    <a:gd name="connsiteY24" fmla="*/ 233362 h 597712"/>
                    <a:gd name="connsiteX25" fmla="*/ 0 w 708788"/>
                    <a:gd name="connsiteY25" fmla="*/ 167272 h 597712"/>
                    <a:gd name="connsiteX26" fmla="*/ 1556 w 708788"/>
                    <a:gd name="connsiteY26" fmla="*/ 166688 h 597712"/>
                    <a:gd name="connsiteX27" fmla="*/ 1556 w 708788"/>
                    <a:gd name="connsiteY27" fmla="*/ 128588 h 597712"/>
                    <a:gd name="connsiteX28" fmla="*/ 92044 w 708788"/>
                    <a:gd name="connsiteY28" fmla="*/ 42862 h 597712"/>
                    <a:gd name="connsiteX29" fmla="*/ 201580 w 708788"/>
                    <a:gd name="connsiteY29" fmla="*/ 42862 h 597712"/>
                    <a:gd name="connsiteX30" fmla="*/ 215868 w 708788"/>
                    <a:gd name="connsiteY30" fmla="*/ 9524 h 597712"/>
                    <a:gd name="connsiteX31" fmla="*/ 273020 w 708788"/>
                    <a:gd name="connsiteY31" fmla="*/ 0 h 5977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708788" h="597712">
                      <a:moveTo>
                        <a:pt x="273020" y="0"/>
                      </a:moveTo>
                      <a:lnTo>
                        <a:pt x="387316" y="109536"/>
                      </a:lnTo>
                      <a:lnTo>
                        <a:pt x="458756" y="80962"/>
                      </a:lnTo>
                      <a:lnTo>
                        <a:pt x="515904" y="123824"/>
                      </a:lnTo>
                      <a:lnTo>
                        <a:pt x="606392" y="123824"/>
                      </a:lnTo>
                      <a:lnTo>
                        <a:pt x="632672" y="138716"/>
                      </a:lnTo>
                      <a:lnTo>
                        <a:pt x="670684" y="204788"/>
                      </a:lnTo>
                      <a:lnTo>
                        <a:pt x="708788" y="233362"/>
                      </a:lnTo>
                      <a:lnTo>
                        <a:pt x="694500" y="330992"/>
                      </a:lnTo>
                      <a:lnTo>
                        <a:pt x="606392" y="385762"/>
                      </a:lnTo>
                      <a:lnTo>
                        <a:pt x="613536" y="409576"/>
                      </a:lnTo>
                      <a:lnTo>
                        <a:pt x="584960" y="433388"/>
                      </a:lnTo>
                      <a:lnTo>
                        <a:pt x="580200" y="478632"/>
                      </a:lnTo>
                      <a:lnTo>
                        <a:pt x="556388" y="497680"/>
                      </a:lnTo>
                      <a:lnTo>
                        <a:pt x="463516" y="442912"/>
                      </a:lnTo>
                      <a:lnTo>
                        <a:pt x="425420" y="464344"/>
                      </a:lnTo>
                      <a:lnTo>
                        <a:pt x="299212" y="519112"/>
                      </a:lnTo>
                      <a:lnTo>
                        <a:pt x="280160" y="571500"/>
                      </a:lnTo>
                      <a:lnTo>
                        <a:pt x="239680" y="573880"/>
                      </a:lnTo>
                      <a:lnTo>
                        <a:pt x="199644" y="597712"/>
                      </a:lnTo>
                      <a:lnTo>
                        <a:pt x="125380" y="481012"/>
                      </a:lnTo>
                      <a:lnTo>
                        <a:pt x="153956" y="404812"/>
                      </a:lnTo>
                      <a:lnTo>
                        <a:pt x="77756" y="347662"/>
                      </a:lnTo>
                      <a:lnTo>
                        <a:pt x="77756" y="242888"/>
                      </a:lnTo>
                      <a:lnTo>
                        <a:pt x="39656" y="233362"/>
                      </a:lnTo>
                      <a:lnTo>
                        <a:pt x="0" y="167272"/>
                      </a:lnTo>
                      <a:lnTo>
                        <a:pt x="1556" y="166688"/>
                      </a:lnTo>
                      <a:lnTo>
                        <a:pt x="1556" y="128588"/>
                      </a:lnTo>
                      <a:lnTo>
                        <a:pt x="92044" y="42862"/>
                      </a:lnTo>
                      <a:lnTo>
                        <a:pt x="201580" y="42862"/>
                      </a:lnTo>
                      <a:lnTo>
                        <a:pt x="215868" y="9524"/>
                      </a:lnTo>
                      <a:lnTo>
                        <a:pt x="273020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8" name="フリーフォーム: 図形 517">
                  <a:extLst>
                    <a:ext uri="{FF2B5EF4-FFF2-40B4-BE49-F238E27FC236}">
                      <a16:creationId xmlns:a16="http://schemas.microsoft.com/office/drawing/2014/main" id="{39F772EB-9FCD-4CD1-82F4-C81CF504E718}"/>
                    </a:ext>
                  </a:extLst>
                </p:cNvPr>
                <p:cNvSpPr/>
                <p:nvPr/>
              </p:nvSpPr>
              <p:spPr>
                <a:xfrm>
                  <a:off x="40190736" y="28065436"/>
                  <a:ext cx="188928" cy="192858"/>
                </a:xfrm>
                <a:custGeom>
                  <a:avLst/>
                  <a:gdLst>
                    <a:gd name="connsiteX0" fmla="*/ 33852 w 188928"/>
                    <a:gd name="connsiteY0" fmla="*/ 0 h 192858"/>
                    <a:gd name="connsiteX1" fmla="*/ 133352 w 188928"/>
                    <a:gd name="connsiteY1" fmla="*/ 4740 h 192858"/>
                    <a:gd name="connsiteX2" fmla="*/ 188928 w 188928"/>
                    <a:gd name="connsiteY2" fmla="*/ 73392 h 192858"/>
                    <a:gd name="connsiteX3" fmla="*/ 140496 w 188928"/>
                    <a:gd name="connsiteY3" fmla="*/ 97608 h 192858"/>
                    <a:gd name="connsiteX4" fmla="*/ 102396 w 188928"/>
                    <a:gd name="connsiteY4" fmla="*/ 192858 h 192858"/>
                    <a:gd name="connsiteX5" fmla="*/ 59532 w 188928"/>
                    <a:gd name="connsiteY5" fmla="*/ 154758 h 192858"/>
                    <a:gd name="connsiteX6" fmla="*/ 42864 w 188928"/>
                    <a:gd name="connsiteY6" fmla="*/ 95228 h 192858"/>
                    <a:gd name="connsiteX7" fmla="*/ 2384 w 188928"/>
                    <a:gd name="connsiteY7" fmla="*/ 66652 h 192858"/>
                    <a:gd name="connsiteX8" fmla="*/ 0 w 188928"/>
                    <a:gd name="connsiteY8" fmla="*/ 23788 h 192858"/>
                    <a:gd name="connsiteX9" fmla="*/ 33852 w 188928"/>
                    <a:gd name="connsiteY9" fmla="*/ 0 h 1928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88928" h="192858">
                      <a:moveTo>
                        <a:pt x="33852" y="0"/>
                      </a:moveTo>
                      <a:lnTo>
                        <a:pt x="133352" y="4740"/>
                      </a:lnTo>
                      <a:lnTo>
                        <a:pt x="188928" y="73392"/>
                      </a:lnTo>
                      <a:lnTo>
                        <a:pt x="140496" y="97608"/>
                      </a:lnTo>
                      <a:lnTo>
                        <a:pt x="102396" y="192858"/>
                      </a:lnTo>
                      <a:lnTo>
                        <a:pt x="59532" y="154758"/>
                      </a:lnTo>
                      <a:lnTo>
                        <a:pt x="42864" y="95228"/>
                      </a:lnTo>
                      <a:lnTo>
                        <a:pt x="2384" y="66652"/>
                      </a:lnTo>
                      <a:lnTo>
                        <a:pt x="0" y="23788"/>
                      </a:lnTo>
                      <a:lnTo>
                        <a:pt x="33852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9" name="フリーフォーム: 図形 518">
                  <a:extLst>
                    <a:ext uri="{FF2B5EF4-FFF2-40B4-BE49-F238E27FC236}">
                      <a16:creationId xmlns:a16="http://schemas.microsoft.com/office/drawing/2014/main" id="{DC61536E-7E77-4A4A-8EC3-53E13D851A31}"/>
                    </a:ext>
                  </a:extLst>
                </p:cNvPr>
                <p:cNvSpPr/>
                <p:nvPr/>
              </p:nvSpPr>
              <p:spPr>
                <a:xfrm>
                  <a:off x="40554780" y="28112812"/>
                  <a:ext cx="195552" cy="181200"/>
                </a:xfrm>
                <a:custGeom>
                  <a:avLst/>
                  <a:gdLst>
                    <a:gd name="connsiteX0" fmla="*/ 171344 w 195552"/>
                    <a:gd name="connsiteY0" fmla="*/ 0 h 181200"/>
                    <a:gd name="connsiteX1" fmla="*/ 195552 w 195552"/>
                    <a:gd name="connsiteY1" fmla="*/ 74044 h 181200"/>
                    <a:gd name="connsiteX2" fmla="*/ 169356 w 195552"/>
                    <a:gd name="connsiteY2" fmla="*/ 83568 h 181200"/>
                    <a:gd name="connsiteX3" fmla="*/ 133640 w 195552"/>
                    <a:gd name="connsiteY3" fmla="*/ 181200 h 181200"/>
                    <a:gd name="connsiteX4" fmla="*/ 74108 w 195552"/>
                    <a:gd name="connsiteY4" fmla="*/ 135956 h 181200"/>
                    <a:gd name="connsiteX5" fmla="*/ 36008 w 195552"/>
                    <a:gd name="connsiteY5" fmla="*/ 157388 h 181200"/>
                    <a:gd name="connsiteX6" fmla="*/ 0 w 195552"/>
                    <a:gd name="connsiteY6" fmla="*/ 43676 h 181200"/>
                    <a:gd name="connsiteX7" fmla="*/ 171344 w 195552"/>
                    <a:gd name="connsiteY7" fmla="*/ 0 h 181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95552" h="181200">
                      <a:moveTo>
                        <a:pt x="171344" y="0"/>
                      </a:moveTo>
                      <a:lnTo>
                        <a:pt x="195552" y="74044"/>
                      </a:lnTo>
                      <a:lnTo>
                        <a:pt x="169356" y="83568"/>
                      </a:lnTo>
                      <a:lnTo>
                        <a:pt x="133640" y="181200"/>
                      </a:lnTo>
                      <a:lnTo>
                        <a:pt x="74108" y="135956"/>
                      </a:lnTo>
                      <a:lnTo>
                        <a:pt x="36008" y="157388"/>
                      </a:lnTo>
                      <a:lnTo>
                        <a:pt x="0" y="43676"/>
                      </a:lnTo>
                      <a:lnTo>
                        <a:pt x="171344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0" name="フリーフォーム: 図形 519">
                  <a:extLst>
                    <a:ext uri="{FF2B5EF4-FFF2-40B4-BE49-F238E27FC236}">
                      <a16:creationId xmlns:a16="http://schemas.microsoft.com/office/drawing/2014/main" id="{1E0FC02D-EC6F-47EF-9D55-E078F0C3891C}"/>
                    </a:ext>
                  </a:extLst>
                </p:cNvPr>
                <p:cNvSpPr/>
                <p:nvPr/>
              </p:nvSpPr>
              <p:spPr>
                <a:xfrm>
                  <a:off x="40628888" y="28596432"/>
                  <a:ext cx="203080" cy="181768"/>
                </a:xfrm>
                <a:custGeom>
                  <a:avLst/>
                  <a:gdLst>
                    <a:gd name="connsiteX0" fmla="*/ 154780 w 203080"/>
                    <a:gd name="connsiteY0" fmla="*/ 0 h 181768"/>
                    <a:gd name="connsiteX1" fmla="*/ 203080 w 203080"/>
                    <a:gd name="connsiteY1" fmla="*/ 43772 h 181768"/>
                    <a:gd name="connsiteX2" fmla="*/ 182560 w 203080"/>
                    <a:gd name="connsiteY2" fmla="*/ 64292 h 181768"/>
                    <a:gd name="connsiteX3" fmla="*/ 179388 w 203080"/>
                    <a:gd name="connsiteY3" fmla="*/ 89692 h 181768"/>
                    <a:gd name="connsiteX4" fmla="*/ 112712 w 203080"/>
                    <a:gd name="connsiteY4" fmla="*/ 121444 h 181768"/>
                    <a:gd name="connsiteX5" fmla="*/ 115888 w 203080"/>
                    <a:gd name="connsiteY5" fmla="*/ 181768 h 181768"/>
                    <a:gd name="connsiteX6" fmla="*/ 77788 w 203080"/>
                    <a:gd name="connsiteY6" fmla="*/ 175418 h 181768"/>
                    <a:gd name="connsiteX7" fmla="*/ 46036 w 203080"/>
                    <a:gd name="connsiteY7" fmla="*/ 130968 h 181768"/>
                    <a:gd name="connsiteX8" fmla="*/ 1588 w 203080"/>
                    <a:gd name="connsiteY8" fmla="*/ 124618 h 181768"/>
                    <a:gd name="connsiteX9" fmla="*/ 604 w 203080"/>
                    <a:gd name="connsiteY9" fmla="*/ 126724 h 181768"/>
                    <a:gd name="connsiteX10" fmla="*/ 0 w 203080"/>
                    <a:gd name="connsiteY10" fmla="*/ 126206 h 181768"/>
                    <a:gd name="connsiteX11" fmla="*/ 35720 w 203080"/>
                    <a:gd name="connsiteY11" fmla="*/ 2380 h 181768"/>
                    <a:gd name="connsiteX12" fmla="*/ 154780 w 203080"/>
                    <a:gd name="connsiteY12" fmla="*/ 0 h 1817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203080" h="181768">
                      <a:moveTo>
                        <a:pt x="154780" y="0"/>
                      </a:moveTo>
                      <a:lnTo>
                        <a:pt x="203080" y="43772"/>
                      </a:lnTo>
                      <a:lnTo>
                        <a:pt x="182560" y="64292"/>
                      </a:lnTo>
                      <a:lnTo>
                        <a:pt x="179388" y="89692"/>
                      </a:lnTo>
                      <a:lnTo>
                        <a:pt x="112712" y="121444"/>
                      </a:lnTo>
                      <a:lnTo>
                        <a:pt x="115888" y="181768"/>
                      </a:lnTo>
                      <a:lnTo>
                        <a:pt x="77788" y="175418"/>
                      </a:lnTo>
                      <a:lnTo>
                        <a:pt x="46036" y="130968"/>
                      </a:lnTo>
                      <a:lnTo>
                        <a:pt x="1588" y="124618"/>
                      </a:lnTo>
                      <a:lnTo>
                        <a:pt x="604" y="126724"/>
                      </a:lnTo>
                      <a:lnTo>
                        <a:pt x="0" y="126206"/>
                      </a:lnTo>
                      <a:lnTo>
                        <a:pt x="35720" y="2380"/>
                      </a:lnTo>
                      <a:lnTo>
                        <a:pt x="154780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1" name="フリーフォーム: 図形 520">
                  <a:extLst>
                    <a:ext uri="{FF2B5EF4-FFF2-40B4-BE49-F238E27FC236}">
                      <a16:creationId xmlns:a16="http://schemas.microsoft.com/office/drawing/2014/main" id="{3A38FE6B-6300-4FF4-9473-F6172C1B1DB3}"/>
                    </a:ext>
                  </a:extLst>
                </p:cNvPr>
                <p:cNvSpPr/>
                <p:nvPr/>
              </p:nvSpPr>
              <p:spPr>
                <a:xfrm>
                  <a:off x="40922912" y="28608338"/>
                  <a:ext cx="106024" cy="119062"/>
                </a:xfrm>
                <a:custGeom>
                  <a:avLst/>
                  <a:gdLst>
                    <a:gd name="connsiteX0" fmla="*/ 36968 w 106024"/>
                    <a:gd name="connsiteY0" fmla="*/ 0 h 119062"/>
                    <a:gd name="connsiteX1" fmla="*/ 77452 w 106024"/>
                    <a:gd name="connsiteY1" fmla="*/ 4762 h 119062"/>
                    <a:gd name="connsiteX2" fmla="*/ 106024 w 106024"/>
                    <a:gd name="connsiteY2" fmla="*/ 80962 h 119062"/>
                    <a:gd name="connsiteX3" fmla="*/ 93700 w 106024"/>
                    <a:gd name="connsiteY3" fmla="*/ 119062 h 119062"/>
                    <a:gd name="connsiteX4" fmla="*/ 75864 w 106024"/>
                    <a:gd name="connsiteY4" fmla="*/ 119062 h 119062"/>
                    <a:gd name="connsiteX5" fmla="*/ 21888 w 106024"/>
                    <a:gd name="connsiteY5" fmla="*/ 74612 h 119062"/>
                    <a:gd name="connsiteX6" fmla="*/ 0 w 106024"/>
                    <a:gd name="connsiteY6" fmla="*/ 64956 h 119062"/>
                    <a:gd name="connsiteX7" fmla="*/ 10776 w 106024"/>
                    <a:gd name="connsiteY7" fmla="*/ 23812 h 119062"/>
                    <a:gd name="connsiteX8" fmla="*/ 36968 w 106024"/>
                    <a:gd name="connsiteY8" fmla="*/ 0 h 1190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06024" h="119062">
                      <a:moveTo>
                        <a:pt x="36968" y="0"/>
                      </a:moveTo>
                      <a:lnTo>
                        <a:pt x="77452" y="4762"/>
                      </a:lnTo>
                      <a:lnTo>
                        <a:pt x="106024" y="80962"/>
                      </a:lnTo>
                      <a:lnTo>
                        <a:pt x="93700" y="119062"/>
                      </a:lnTo>
                      <a:lnTo>
                        <a:pt x="75864" y="119062"/>
                      </a:lnTo>
                      <a:lnTo>
                        <a:pt x="21888" y="74612"/>
                      </a:lnTo>
                      <a:lnTo>
                        <a:pt x="0" y="64956"/>
                      </a:lnTo>
                      <a:lnTo>
                        <a:pt x="10776" y="23812"/>
                      </a:lnTo>
                      <a:lnTo>
                        <a:pt x="36968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2" name="フリーフォーム: 図形 521">
                  <a:extLst>
                    <a:ext uri="{FF2B5EF4-FFF2-40B4-BE49-F238E27FC236}">
                      <a16:creationId xmlns:a16="http://schemas.microsoft.com/office/drawing/2014/main" id="{C938E474-57C2-42A0-8F09-84581E543BCD}"/>
                    </a:ext>
                  </a:extLst>
                </p:cNvPr>
                <p:cNvSpPr/>
                <p:nvPr/>
              </p:nvSpPr>
              <p:spPr>
                <a:xfrm>
                  <a:off x="40128300" y="28729780"/>
                  <a:ext cx="603776" cy="413544"/>
                </a:xfrm>
                <a:custGeom>
                  <a:avLst/>
                  <a:gdLst>
                    <a:gd name="connsiteX0" fmla="*/ 93396 w 603776"/>
                    <a:gd name="connsiteY0" fmla="*/ 0 h 413544"/>
                    <a:gd name="connsiteX1" fmla="*/ 271988 w 603776"/>
                    <a:gd name="connsiteY1" fmla="*/ 64296 h 413544"/>
                    <a:gd name="connsiteX2" fmla="*/ 283892 w 603776"/>
                    <a:gd name="connsiteY2" fmla="*/ 23814 h 413544"/>
                    <a:gd name="connsiteX3" fmla="*/ 348188 w 603776"/>
                    <a:gd name="connsiteY3" fmla="*/ 21432 h 413544"/>
                    <a:gd name="connsiteX4" fmla="*/ 412480 w 603776"/>
                    <a:gd name="connsiteY4" fmla="*/ 42864 h 413544"/>
                    <a:gd name="connsiteX5" fmla="*/ 491180 w 603776"/>
                    <a:gd name="connsiteY5" fmla="*/ 46672 h 413544"/>
                    <a:gd name="connsiteX6" fmla="*/ 603776 w 603776"/>
                    <a:gd name="connsiteY6" fmla="*/ 124620 h 413544"/>
                    <a:gd name="connsiteX7" fmla="*/ 556148 w 603776"/>
                    <a:gd name="connsiteY7" fmla="*/ 162720 h 413544"/>
                    <a:gd name="connsiteX8" fmla="*/ 543452 w 603776"/>
                    <a:gd name="connsiteY8" fmla="*/ 203996 h 413544"/>
                    <a:gd name="connsiteX9" fmla="*/ 552976 w 603776"/>
                    <a:gd name="connsiteY9" fmla="*/ 232570 h 413544"/>
                    <a:gd name="connsiteX10" fmla="*/ 575200 w 603776"/>
                    <a:gd name="connsiteY10" fmla="*/ 337344 h 413544"/>
                    <a:gd name="connsiteX11" fmla="*/ 527576 w 603776"/>
                    <a:gd name="connsiteY11" fmla="*/ 413544 h 413544"/>
                    <a:gd name="connsiteX12" fmla="*/ 476776 w 603776"/>
                    <a:gd name="connsiteY12" fmla="*/ 359570 h 413544"/>
                    <a:gd name="connsiteX13" fmla="*/ 479948 w 603776"/>
                    <a:gd name="connsiteY13" fmla="*/ 324644 h 413544"/>
                    <a:gd name="connsiteX14" fmla="*/ 318024 w 603776"/>
                    <a:gd name="connsiteY14" fmla="*/ 140496 h 413544"/>
                    <a:gd name="connsiteX15" fmla="*/ 171976 w 603776"/>
                    <a:gd name="connsiteY15" fmla="*/ 61120 h 413544"/>
                    <a:gd name="connsiteX16" fmla="*/ 25924 w 603776"/>
                    <a:gd name="connsiteY16" fmla="*/ 32544 h 413544"/>
                    <a:gd name="connsiteX17" fmla="*/ 0 w 603776"/>
                    <a:gd name="connsiteY17" fmla="*/ 20146 h 413544"/>
                    <a:gd name="connsiteX18" fmla="*/ 93396 w 603776"/>
                    <a:gd name="connsiteY18" fmla="*/ 0 h 4135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603776" h="413544">
                      <a:moveTo>
                        <a:pt x="93396" y="0"/>
                      </a:moveTo>
                      <a:lnTo>
                        <a:pt x="271988" y="64296"/>
                      </a:lnTo>
                      <a:lnTo>
                        <a:pt x="283892" y="23814"/>
                      </a:lnTo>
                      <a:lnTo>
                        <a:pt x="348188" y="21432"/>
                      </a:lnTo>
                      <a:lnTo>
                        <a:pt x="412480" y="42864"/>
                      </a:lnTo>
                      <a:lnTo>
                        <a:pt x="491180" y="46672"/>
                      </a:lnTo>
                      <a:lnTo>
                        <a:pt x="603776" y="124620"/>
                      </a:lnTo>
                      <a:lnTo>
                        <a:pt x="556148" y="162720"/>
                      </a:lnTo>
                      <a:lnTo>
                        <a:pt x="543452" y="203996"/>
                      </a:lnTo>
                      <a:lnTo>
                        <a:pt x="552976" y="232570"/>
                      </a:lnTo>
                      <a:lnTo>
                        <a:pt x="575200" y="337344"/>
                      </a:lnTo>
                      <a:lnTo>
                        <a:pt x="527576" y="413544"/>
                      </a:lnTo>
                      <a:lnTo>
                        <a:pt x="476776" y="359570"/>
                      </a:lnTo>
                      <a:lnTo>
                        <a:pt x="479948" y="324644"/>
                      </a:lnTo>
                      <a:lnTo>
                        <a:pt x="318024" y="140496"/>
                      </a:lnTo>
                      <a:lnTo>
                        <a:pt x="171976" y="61120"/>
                      </a:lnTo>
                      <a:lnTo>
                        <a:pt x="25924" y="32544"/>
                      </a:lnTo>
                      <a:lnTo>
                        <a:pt x="0" y="20146"/>
                      </a:lnTo>
                      <a:lnTo>
                        <a:pt x="93396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3" name="フリーフォーム: 図形 522">
                  <a:extLst>
                    <a:ext uri="{FF2B5EF4-FFF2-40B4-BE49-F238E27FC236}">
                      <a16:creationId xmlns:a16="http://schemas.microsoft.com/office/drawing/2014/main" id="{34BDBBE4-3A73-452C-9BB2-B72AE8FEF69E}"/>
                    </a:ext>
                  </a:extLst>
                </p:cNvPr>
                <p:cNvSpPr/>
                <p:nvPr/>
              </p:nvSpPr>
              <p:spPr>
                <a:xfrm>
                  <a:off x="39241064" y="28117800"/>
                  <a:ext cx="490092" cy="420172"/>
                </a:xfrm>
                <a:custGeom>
                  <a:avLst/>
                  <a:gdLst>
                    <a:gd name="connsiteX0" fmla="*/ 263872 w 490092"/>
                    <a:gd name="connsiteY0" fmla="*/ 0 h 420172"/>
                    <a:gd name="connsiteX1" fmla="*/ 356744 w 490092"/>
                    <a:gd name="connsiteY1" fmla="*/ 54768 h 420172"/>
                    <a:gd name="connsiteX2" fmla="*/ 376732 w 490092"/>
                    <a:gd name="connsiteY2" fmla="*/ 38780 h 420172"/>
                    <a:gd name="connsiteX3" fmla="*/ 411512 w 490092"/>
                    <a:gd name="connsiteY3" fmla="*/ 83344 h 420172"/>
                    <a:gd name="connsiteX4" fmla="*/ 409128 w 490092"/>
                    <a:gd name="connsiteY4" fmla="*/ 114300 h 420172"/>
                    <a:gd name="connsiteX5" fmla="*/ 473424 w 490092"/>
                    <a:gd name="connsiteY5" fmla="*/ 161924 h 420172"/>
                    <a:gd name="connsiteX6" fmla="*/ 478184 w 490092"/>
                    <a:gd name="connsiteY6" fmla="*/ 273844 h 420172"/>
                    <a:gd name="connsiteX7" fmla="*/ 490092 w 490092"/>
                    <a:gd name="connsiteY7" fmla="*/ 361950 h 420172"/>
                    <a:gd name="connsiteX8" fmla="*/ 458652 w 490092"/>
                    <a:gd name="connsiteY8" fmla="*/ 420172 h 420172"/>
                    <a:gd name="connsiteX9" fmla="*/ 382936 w 490092"/>
                    <a:gd name="connsiteY9" fmla="*/ 396876 h 420172"/>
                    <a:gd name="connsiteX10" fmla="*/ 373572 w 490092"/>
                    <a:gd name="connsiteY10" fmla="*/ 397496 h 420172"/>
                    <a:gd name="connsiteX11" fmla="*/ 278160 w 490092"/>
                    <a:gd name="connsiteY11" fmla="*/ 371476 h 420172"/>
                    <a:gd name="connsiteX12" fmla="*/ 192436 w 490092"/>
                    <a:gd name="connsiteY12" fmla="*/ 304800 h 420172"/>
                    <a:gd name="connsiteX13" fmla="*/ 59088 w 490092"/>
                    <a:gd name="connsiteY13" fmla="*/ 247650 h 420172"/>
                    <a:gd name="connsiteX14" fmla="*/ 0 w 490092"/>
                    <a:gd name="connsiteY14" fmla="*/ 154800 h 420172"/>
                    <a:gd name="connsiteX15" fmla="*/ 40036 w 490092"/>
                    <a:gd name="connsiteY15" fmla="*/ 130968 h 420172"/>
                    <a:gd name="connsiteX16" fmla="*/ 80516 w 490092"/>
                    <a:gd name="connsiteY16" fmla="*/ 128588 h 420172"/>
                    <a:gd name="connsiteX17" fmla="*/ 99568 w 490092"/>
                    <a:gd name="connsiteY17" fmla="*/ 76200 h 420172"/>
                    <a:gd name="connsiteX18" fmla="*/ 225776 w 490092"/>
                    <a:gd name="connsiteY18" fmla="*/ 21432 h 420172"/>
                    <a:gd name="connsiteX19" fmla="*/ 263872 w 490092"/>
                    <a:gd name="connsiteY19" fmla="*/ 0 h 4201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490092" h="420172">
                      <a:moveTo>
                        <a:pt x="263872" y="0"/>
                      </a:moveTo>
                      <a:lnTo>
                        <a:pt x="356744" y="54768"/>
                      </a:lnTo>
                      <a:lnTo>
                        <a:pt x="376732" y="38780"/>
                      </a:lnTo>
                      <a:lnTo>
                        <a:pt x="411512" y="83344"/>
                      </a:lnTo>
                      <a:lnTo>
                        <a:pt x="409128" y="114300"/>
                      </a:lnTo>
                      <a:lnTo>
                        <a:pt x="473424" y="161924"/>
                      </a:lnTo>
                      <a:lnTo>
                        <a:pt x="478184" y="273844"/>
                      </a:lnTo>
                      <a:lnTo>
                        <a:pt x="490092" y="361950"/>
                      </a:lnTo>
                      <a:lnTo>
                        <a:pt x="458652" y="420172"/>
                      </a:lnTo>
                      <a:lnTo>
                        <a:pt x="382936" y="396876"/>
                      </a:lnTo>
                      <a:lnTo>
                        <a:pt x="373572" y="397496"/>
                      </a:lnTo>
                      <a:lnTo>
                        <a:pt x="278160" y="371476"/>
                      </a:lnTo>
                      <a:lnTo>
                        <a:pt x="192436" y="304800"/>
                      </a:lnTo>
                      <a:lnTo>
                        <a:pt x="59088" y="247650"/>
                      </a:lnTo>
                      <a:lnTo>
                        <a:pt x="0" y="154800"/>
                      </a:lnTo>
                      <a:lnTo>
                        <a:pt x="40036" y="130968"/>
                      </a:lnTo>
                      <a:lnTo>
                        <a:pt x="80516" y="128588"/>
                      </a:lnTo>
                      <a:lnTo>
                        <a:pt x="99568" y="76200"/>
                      </a:lnTo>
                      <a:lnTo>
                        <a:pt x="225776" y="21432"/>
                      </a:lnTo>
                      <a:lnTo>
                        <a:pt x="263872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4" name="フリーフォーム: 図形 523">
                  <a:extLst>
                    <a:ext uri="{FF2B5EF4-FFF2-40B4-BE49-F238E27FC236}">
                      <a16:creationId xmlns:a16="http://schemas.microsoft.com/office/drawing/2014/main" id="{0FC83B04-097E-4C1B-924F-F53FA8C12AEA}"/>
                    </a:ext>
                  </a:extLst>
                </p:cNvPr>
                <p:cNvSpPr/>
                <p:nvPr/>
              </p:nvSpPr>
              <p:spPr>
                <a:xfrm>
                  <a:off x="39623744" y="27813604"/>
                  <a:ext cx="600844" cy="387540"/>
                </a:xfrm>
                <a:custGeom>
                  <a:avLst/>
                  <a:gdLst>
                    <a:gd name="connsiteX0" fmla="*/ 50348 w 600844"/>
                    <a:gd name="connsiteY0" fmla="*/ 0 h 387540"/>
                    <a:gd name="connsiteX1" fmla="*/ 166944 w 600844"/>
                    <a:gd name="connsiteY1" fmla="*/ 66072 h 387540"/>
                    <a:gd name="connsiteX2" fmla="*/ 247904 w 600844"/>
                    <a:gd name="connsiteY2" fmla="*/ 61308 h 387540"/>
                    <a:gd name="connsiteX3" fmla="*/ 362208 w 600844"/>
                    <a:gd name="connsiteY3" fmla="*/ 94646 h 387540"/>
                    <a:gd name="connsiteX4" fmla="*/ 457456 w 600844"/>
                    <a:gd name="connsiteY4" fmla="*/ 70834 h 387540"/>
                    <a:gd name="connsiteX5" fmla="*/ 543180 w 600844"/>
                    <a:gd name="connsiteY5" fmla="*/ 151796 h 387540"/>
                    <a:gd name="connsiteX6" fmla="*/ 547944 w 600844"/>
                    <a:gd name="connsiteY6" fmla="*/ 189896 h 387540"/>
                    <a:gd name="connsiteX7" fmla="*/ 600332 w 600844"/>
                    <a:gd name="connsiteY7" fmla="*/ 251808 h 387540"/>
                    <a:gd name="connsiteX8" fmla="*/ 600844 w 600844"/>
                    <a:gd name="connsiteY8" fmla="*/ 251832 h 387540"/>
                    <a:gd name="connsiteX9" fmla="*/ 566992 w 600844"/>
                    <a:gd name="connsiteY9" fmla="*/ 275620 h 387540"/>
                    <a:gd name="connsiteX10" fmla="*/ 569160 w 600844"/>
                    <a:gd name="connsiteY10" fmla="*/ 314634 h 387540"/>
                    <a:gd name="connsiteX11" fmla="*/ 545560 w 600844"/>
                    <a:gd name="connsiteY11" fmla="*/ 328008 h 387540"/>
                    <a:gd name="connsiteX12" fmla="*/ 500320 w 600844"/>
                    <a:gd name="connsiteY12" fmla="*/ 320864 h 387540"/>
                    <a:gd name="connsiteX13" fmla="*/ 478888 w 600844"/>
                    <a:gd name="connsiteY13" fmla="*/ 347060 h 387540"/>
                    <a:gd name="connsiteX14" fmla="*/ 490792 w 600844"/>
                    <a:gd name="connsiteY14" fmla="*/ 387540 h 387540"/>
                    <a:gd name="connsiteX15" fmla="*/ 381256 w 600844"/>
                    <a:gd name="connsiteY15" fmla="*/ 385160 h 387540"/>
                    <a:gd name="connsiteX16" fmla="*/ 347920 w 600844"/>
                    <a:gd name="connsiteY16" fmla="*/ 351820 h 387540"/>
                    <a:gd name="connsiteX17" fmla="*/ 209808 w 600844"/>
                    <a:gd name="connsiteY17" fmla="*/ 318484 h 387540"/>
                    <a:gd name="connsiteX18" fmla="*/ 162180 w 600844"/>
                    <a:gd name="connsiteY18" fmla="*/ 273240 h 387540"/>
                    <a:gd name="connsiteX19" fmla="*/ 50264 w 600844"/>
                    <a:gd name="connsiteY19" fmla="*/ 325628 h 387540"/>
                    <a:gd name="connsiteX20" fmla="*/ 33592 w 600844"/>
                    <a:gd name="connsiteY20" fmla="*/ 313720 h 387540"/>
                    <a:gd name="connsiteX21" fmla="*/ 0 w 600844"/>
                    <a:gd name="connsiteY21" fmla="*/ 319720 h 387540"/>
                    <a:gd name="connsiteX22" fmla="*/ 2636 w 600844"/>
                    <a:gd name="connsiteY22" fmla="*/ 294672 h 387540"/>
                    <a:gd name="connsiteX23" fmla="*/ 31212 w 600844"/>
                    <a:gd name="connsiteY23" fmla="*/ 270860 h 387540"/>
                    <a:gd name="connsiteX24" fmla="*/ 24068 w 600844"/>
                    <a:gd name="connsiteY24" fmla="*/ 247046 h 387540"/>
                    <a:gd name="connsiteX25" fmla="*/ 112176 w 600844"/>
                    <a:gd name="connsiteY25" fmla="*/ 192276 h 387540"/>
                    <a:gd name="connsiteX26" fmla="*/ 126464 w 600844"/>
                    <a:gd name="connsiteY26" fmla="*/ 94646 h 387540"/>
                    <a:gd name="connsiteX27" fmla="*/ 88360 w 600844"/>
                    <a:gd name="connsiteY27" fmla="*/ 66072 h 387540"/>
                    <a:gd name="connsiteX28" fmla="*/ 50348 w 600844"/>
                    <a:gd name="connsiteY28" fmla="*/ 0 h 3875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600844" h="387540">
                      <a:moveTo>
                        <a:pt x="50348" y="0"/>
                      </a:moveTo>
                      <a:lnTo>
                        <a:pt x="166944" y="66072"/>
                      </a:lnTo>
                      <a:lnTo>
                        <a:pt x="247904" y="61308"/>
                      </a:lnTo>
                      <a:lnTo>
                        <a:pt x="362208" y="94646"/>
                      </a:lnTo>
                      <a:lnTo>
                        <a:pt x="457456" y="70834"/>
                      </a:lnTo>
                      <a:lnTo>
                        <a:pt x="543180" y="151796"/>
                      </a:lnTo>
                      <a:lnTo>
                        <a:pt x="547944" y="189896"/>
                      </a:lnTo>
                      <a:lnTo>
                        <a:pt x="600332" y="251808"/>
                      </a:lnTo>
                      <a:lnTo>
                        <a:pt x="600844" y="251832"/>
                      </a:lnTo>
                      <a:lnTo>
                        <a:pt x="566992" y="275620"/>
                      </a:lnTo>
                      <a:lnTo>
                        <a:pt x="569160" y="314634"/>
                      </a:lnTo>
                      <a:lnTo>
                        <a:pt x="545560" y="328008"/>
                      </a:lnTo>
                      <a:lnTo>
                        <a:pt x="500320" y="320864"/>
                      </a:lnTo>
                      <a:lnTo>
                        <a:pt x="478888" y="347060"/>
                      </a:lnTo>
                      <a:lnTo>
                        <a:pt x="490792" y="387540"/>
                      </a:lnTo>
                      <a:lnTo>
                        <a:pt x="381256" y="385160"/>
                      </a:lnTo>
                      <a:lnTo>
                        <a:pt x="347920" y="351820"/>
                      </a:lnTo>
                      <a:lnTo>
                        <a:pt x="209808" y="318484"/>
                      </a:lnTo>
                      <a:lnTo>
                        <a:pt x="162180" y="273240"/>
                      </a:lnTo>
                      <a:lnTo>
                        <a:pt x="50264" y="325628"/>
                      </a:lnTo>
                      <a:lnTo>
                        <a:pt x="33592" y="313720"/>
                      </a:lnTo>
                      <a:lnTo>
                        <a:pt x="0" y="319720"/>
                      </a:lnTo>
                      <a:lnTo>
                        <a:pt x="2636" y="294672"/>
                      </a:lnTo>
                      <a:lnTo>
                        <a:pt x="31212" y="270860"/>
                      </a:lnTo>
                      <a:lnTo>
                        <a:pt x="24068" y="247046"/>
                      </a:lnTo>
                      <a:lnTo>
                        <a:pt x="112176" y="192276"/>
                      </a:lnTo>
                      <a:lnTo>
                        <a:pt x="126464" y="94646"/>
                      </a:lnTo>
                      <a:lnTo>
                        <a:pt x="88360" y="66072"/>
                      </a:lnTo>
                      <a:lnTo>
                        <a:pt x="50348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5" name="フリーフォーム: 図形 524">
                  <a:extLst>
                    <a:ext uri="{FF2B5EF4-FFF2-40B4-BE49-F238E27FC236}">
                      <a16:creationId xmlns:a16="http://schemas.microsoft.com/office/drawing/2014/main" id="{0787F5F4-4A38-4D00-9C45-4FF599D51D36}"/>
                    </a:ext>
                  </a:extLst>
                </p:cNvPr>
                <p:cNvSpPr/>
                <p:nvPr/>
              </p:nvSpPr>
              <p:spPr>
                <a:xfrm>
                  <a:off x="39712316" y="28086844"/>
                  <a:ext cx="359360" cy="209550"/>
                </a:xfrm>
                <a:custGeom>
                  <a:avLst/>
                  <a:gdLst>
                    <a:gd name="connsiteX0" fmla="*/ 73608 w 359360"/>
                    <a:gd name="connsiteY0" fmla="*/ 0 h 209550"/>
                    <a:gd name="connsiteX1" fmla="*/ 121236 w 359360"/>
                    <a:gd name="connsiteY1" fmla="*/ 45244 h 209550"/>
                    <a:gd name="connsiteX2" fmla="*/ 259348 w 359360"/>
                    <a:gd name="connsiteY2" fmla="*/ 78580 h 209550"/>
                    <a:gd name="connsiteX3" fmla="*/ 289204 w 359360"/>
                    <a:gd name="connsiteY3" fmla="*/ 108440 h 209550"/>
                    <a:gd name="connsiteX4" fmla="*/ 292684 w 359360"/>
                    <a:gd name="connsiteY4" fmla="*/ 114300 h 209550"/>
                    <a:gd name="connsiteX5" fmla="*/ 342692 w 359360"/>
                    <a:gd name="connsiteY5" fmla="*/ 152400 h 209550"/>
                    <a:gd name="connsiteX6" fmla="*/ 359360 w 359360"/>
                    <a:gd name="connsiteY6" fmla="*/ 209550 h 209550"/>
                    <a:gd name="connsiteX7" fmla="*/ 159332 w 359360"/>
                    <a:gd name="connsiteY7" fmla="*/ 183356 h 209550"/>
                    <a:gd name="connsiteX8" fmla="*/ 152188 w 359360"/>
                    <a:gd name="connsiteY8" fmla="*/ 147636 h 209550"/>
                    <a:gd name="connsiteX9" fmla="*/ 80752 w 359360"/>
                    <a:gd name="connsiteY9" fmla="*/ 97632 h 209550"/>
                    <a:gd name="connsiteX10" fmla="*/ 45036 w 359360"/>
                    <a:gd name="connsiteY10" fmla="*/ 97632 h 209550"/>
                    <a:gd name="connsiteX11" fmla="*/ 42652 w 359360"/>
                    <a:gd name="connsiteY11" fmla="*/ 78580 h 209550"/>
                    <a:gd name="connsiteX12" fmla="*/ 0 w 359360"/>
                    <a:gd name="connsiteY12" fmla="*/ 34456 h 209550"/>
                    <a:gd name="connsiteX13" fmla="*/ 73608 w 359360"/>
                    <a:gd name="connsiteY13" fmla="*/ 0 h 209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359360" h="209550">
                      <a:moveTo>
                        <a:pt x="73608" y="0"/>
                      </a:moveTo>
                      <a:lnTo>
                        <a:pt x="121236" y="45244"/>
                      </a:lnTo>
                      <a:lnTo>
                        <a:pt x="259348" y="78580"/>
                      </a:lnTo>
                      <a:lnTo>
                        <a:pt x="289204" y="108440"/>
                      </a:lnTo>
                      <a:lnTo>
                        <a:pt x="292684" y="114300"/>
                      </a:lnTo>
                      <a:lnTo>
                        <a:pt x="342692" y="152400"/>
                      </a:lnTo>
                      <a:lnTo>
                        <a:pt x="359360" y="209550"/>
                      </a:lnTo>
                      <a:lnTo>
                        <a:pt x="159332" y="183356"/>
                      </a:lnTo>
                      <a:lnTo>
                        <a:pt x="152188" y="147636"/>
                      </a:lnTo>
                      <a:lnTo>
                        <a:pt x="80752" y="97632"/>
                      </a:lnTo>
                      <a:lnTo>
                        <a:pt x="45036" y="97632"/>
                      </a:lnTo>
                      <a:lnTo>
                        <a:pt x="42652" y="78580"/>
                      </a:lnTo>
                      <a:lnTo>
                        <a:pt x="0" y="34456"/>
                      </a:lnTo>
                      <a:lnTo>
                        <a:pt x="73608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6" name="フリーフォーム: 図形 525">
                  <a:extLst>
                    <a:ext uri="{FF2B5EF4-FFF2-40B4-BE49-F238E27FC236}">
                      <a16:creationId xmlns:a16="http://schemas.microsoft.com/office/drawing/2014/main" id="{CB741FF6-0EF1-4C5E-BE97-22BA11EA6094}"/>
                    </a:ext>
                  </a:extLst>
                </p:cNvPr>
                <p:cNvSpPr/>
                <p:nvPr/>
              </p:nvSpPr>
              <p:spPr>
                <a:xfrm>
                  <a:off x="40102632" y="28128238"/>
                  <a:ext cx="148432" cy="115768"/>
                </a:xfrm>
                <a:custGeom>
                  <a:avLst/>
                  <a:gdLst>
                    <a:gd name="connsiteX0" fmla="*/ 90272 w 148432"/>
                    <a:gd name="connsiteY0" fmla="*/ 0 h 115768"/>
                    <a:gd name="connsiteX1" fmla="*/ 90488 w 148432"/>
                    <a:gd name="connsiteY1" fmla="*/ 3850 h 115768"/>
                    <a:gd name="connsiteX2" fmla="*/ 130968 w 148432"/>
                    <a:gd name="connsiteY2" fmla="*/ 32426 h 115768"/>
                    <a:gd name="connsiteX3" fmla="*/ 147636 w 148432"/>
                    <a:gd name="connsiteY3" fmla="*/ 91956 h 115768"/>
                    <a:gd name="connsiteX4" fmla="*/ 148432 w 148432"/>
                    <a:gd name="connsiteY4" fmla="*/ 92662 h 115768"/>
                    <a:gd name="connsiteX5" fmla="*/ 92868 w 148432"/>
                    <a:gd name="connsiteY5" fmla="*/ 89574 h 115768"/>
                    <a:gd name="connsiteX6" fmla="*/ 64292 w 148432"/>
                    <a:gd name="connsiteY6" fmla="*/ 115768 h 115768"/>
                    <a:gd name="connsiteX7" fmla="*/ 7000 w 148432"/>
                    <a:gd name="connsiteY7" fmla="*/ 72800 h 115768"/>
                    <a:gd name="connsiteX8" fmla="*/ 11904 w 148432"/>
                    <a:gd name="connsiteY8" fmla="*/ 72906 h 115768"/>
                    <a:gd name="connsiteX9" fmla="*/ 0 w 148432"/>
                    <a:gd name="connsiteY9" fmla="*/ 32426 h 115768"/>
                    <a:gd name="connsiteX10" fmla="*/ 21432 w 148432"/>
                    <a:gd name="connsiteY10" fmla="*/ 6230 h 115768"/>
                    <a:gd name="connsiteX11" fmla="*/ 66672 w 148432"/>
                    <a:gd name="connsiteY11" fmla="*/ 13374 h 115768"/>
                    <a:gd name="connsiteX12" fmla="*/ 90272 w 148432"/>
                    <a:gd name="connsiteY12" fmla="*/ 0 h 1157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48432" h="115768">
                      <a:moveTo>
                        <a:pt x="90272" y="0"/>
                      </a:moveTo>
                      <a:lnTo>
                        <a:pt x="90488" y="3850"/>
                      </a:lnTo>
                      <a:lnTo>
                        <a:pt x="130968" y="32426"/>
                      </a:lnTo>
                      <a:lnTo>
                        <a:pt x="147636" y="91956"/>
                      </a:lnTo>
                      <a:lnTo>
                        <a:pt x="148432" y="92662"/>
                      </a:lnTo>
                      <a:lnTo>
                        <a:pt x="92868" y="89574"/>
                      </a:lnTo>
                      <a:lnTo>
                        <a:pt x="64292" y="115768"/>
                      </a:lnTo>
                      <a:lnTo>
                        <a:pt x="7000" y="72800"/>
                      </a:lnTo>
                      <a:lnTo>
                        <a:pt x="11904" y="72906"/>
                      </a:lnTo>
                      <a:lnTo>
                        <a:pt x="0" y="32426"/>
                      </a:lnTo>
                      <a:lnTo>
                        <a:pt x="21432" y="6230"/>
                      </a:lnTo>
                      <a:lnTo>
                        <a:pt x="66672" y="13374"/>
                      </a:lnTo>
                      <a:lnTo>
                        <a:pt x="90272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7" name="フリーフォーム: 図形 526">
                  <a:extLst>
                    <a:ext uri="{FF2B5EF4-FFF2-40B4-BE49-F238E27FC236}">
                      <a16:creationId xmlns:a16="http://schemas.microsoft.com/office/drawing/2014/main" id="{CCE8CB0F-C323-47A0-8968-1DA89A8E957D}"/>
                    </a:ext>
                  </a:extLst>
                </p:cNvPr>
                <p:cNvSpPr/>
                <p:nvPr/>
              </p:nvSpPr>
              <p:spPr>
                <a:xfrm>
                  <a:off x="40407124" y="28151138"/>
                  <a:ext cx="181076" cy="164306"/>
                </a:xfrm>
                <a:custGeom>
                  <a:avLst/>
                  <a:gdLst>
                    <a:gd name="connsiteX0" fmla="*/ 45552 w 181076"/>
                    <a:gd name="connsiteY0" fmla="*/ 0 h 164306"/>
                    <a:gd name="connsiteX1" fmla="*/ 131276 w 181076"/>
                    <a:gd name="connsiteY1" fmla="*/ 9526 h 164306"/>
                    <a:gd name="connsiteX2" fmla="*/ 147656 w 181076"/>
                    <a:gd name="connsiteY2" fmla="*/ 5350 h 164306"/>
                    <a:gd name="connsiteX3" fmla="*/ 181076 w 181076"/>
                    <a:gd name="connsiteY3" fmla="*/ 110884 h 164306"/>
                    <a:gd name="connsiteX4" fmla="*/ 109844 w 181076"/>
                    <a:gd name="connsiteY4" fmla="*/ 164306 h 164306"/>
                    <a:gd name="connsiteX5" fmla="*/ 69364 w 181076"/>
                    <a:gd name="connsiteY5" fmla="*/ 145256 h 164306"/>
                    <a:gd name="connsiteX6" fmla="*/ 28884 w 181076"/>
                    <a:gd name="connsiteY6" fmla="*/ 35718 h 164306"/>
                    <a:gd name="connsiteX7" fmla="*/ 308 w 181076"/>
                    <a:gd name="connsiteY7" fmla="*/ 26194 h 164306"/>
                    <a:gd name="connsiteX8" fmla="*/ 0 w 181076"/>
                    <a:gd name="connsiteY8" fmla="*/ 18220 h 164306"/>
                    <a:gd name="connsiteX9" fmla="*/ 45552 w 181076"/>
                    <a:gd name="connsiteY9" fmla="*/ 0 h 1643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81076" h="164306">
                      <a:moveTo>
                        <a:pt x="45552" y="0"/>
                      </a:moveTo>
                      <a:lnTo>
                        <a:pt x="131276" y="9526"/>
                      </a:lnTo>
                      <a:lnTo>
                        <a:pt x="147656" y="5350"/>
                      </a:lnTo>
                      <a:lnTo>
                        <a:pt x="181076" y="110884"/>
                      </a:lnTo>
                      <a:lnTo>
                        <a:pt x="109844" y="164306"/>
                      </a:lnTo>
                      <a:lnTo>
                        <a:pt x="69364" y="145256"/>
                      </a:lnTo>
                      <a:lnTo>
                        <a:pt x="28884" y="35718"/>
                      </a:lnTo>
                      <a:lnTo>
                        <a:pt x="308" y="26194"/>
                      </a:lnTo>
                      <a:lnTo>
                        <a:pt x="0" y="18220"/>
                      </a:lnTo>
                      <a:lnTo>
                        <a:pt x="45552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8" name="フリーフォーム: 図形 527">
                  <a:extLst>
                    <a:ext uri="{FF2B5EF4-FFF2-40B4-BE49-F238E27FC236}">
                      <a16:creationId xmlns:a16="http://schemas.microsoft.com/office/drawing/2014/main" id="{711F8BBA-01D3-4D53-BB33-0BF63C037B52}"/>
                    </a:ext>
                  </a:extLst>
                </p:cNvPr>
                <p:cNvSpPr/>
                <p:nvPr/>
              </p:nvSpPr>
              <p:spPr>
                <a:xfrm>
                  <a:off x="40802720" y="28184698"/>
                  <a:ext cx="152400" cy="183134"/>
                </a:xfrm>
                <a:custGeom>
                  <a:avLst/>
                  <a:gdLst>
                    <a:gd name="connsiteX0" fmla="*/ 143372 w 152400"/>
                    <a:gd name="connsiteY0" fmla="*/ 0 h 183134"/>
                    <a:gd name="connsiteX1" fmla="*/ 152400 w 152400"/>
                    <a:gd name="connsiteY1" fmla="*/ 61690 h 183134"/>
                    <a:gd name="connsiteX2" fmla="*/ 140492 w 152400"/>
                    <a:gd name="connsiteY2" fmla="*/ 147414 h 183134"/>
                    <a:gd name="connsiteX3" fmla="*/ 142060 w 152400"/>
                    <a:gd name="connsiteY3" fmla="*/ 148334 h 183134"/>
                    <a:gd name="connsiteX4" fmla="*/ 138112 w 152400"/>
                    <a:gd name="connsiteY4" fmla="*/ 152178 h 183134"/>
                    <a:gd name="connsiteX5" fmla="*/ 50004 w 152400"/>
                    <a:gd name="connsiteY5" fmla="*/ 183134 h 183134"/>
                    <a:gd name="connsiteX6" fmla="*/ 16668 w 152400"/>
                    <a:gd name="connsiteY6" fmla="*/ 166466 h 183134"/>
                    <a:gd name="connsiteX7" fmla="*/ 0 w 152400"/>
                    <a:gd name="connsiteY7" fmla="*/ 118840 h 183134"/>
                    <a:gd name="connsiteX8" fmla="*/ 101920 w 152400"/>
                    <a:gd name="connsiteY8" fmla="*/ 6926 h 183134"/>
                    <a:gd name="connsiteX9" fmla="*/ 111920 w 152400"/>
                    <a:gd name="connsiteY9" fmla="*/ 23590 h 183134"/>
                    <a:gd name="connsiteX10" fmla="*/ 143372 w 152400"/>
                    <a:gd name="connsiteY10" fmla="*/ 0 h 1831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2400" h="183134">
                      <a:moveTo>
                        <a:pt x="143372" y="0"/>
                      </a:moveTo>
                      <a:lnTo>
                        <a:pt x="152400" y="61690"/>
                      </a:lnTo>
                      <a:lnTo>
                        <a:pt x="140492" y="147414"/>
                      </a:lnTo>
                      <a:lnTo>
                        <a:pt x="142060" y="148334"/>
                      </a:lnTo>
                      <a:lnTo>
                        <a:pt x="138112" y="152178"/>
                      </a:lnTo>
                      <a:lnTo>
                        <a:pt x="50004" y="183134"/>
                      </a:lnTo>
                      <a:lnTo>
                        <a:pt x="16668" y="166466"/>
                      </a:lnTo>
                      <a:lnTo>
                        <a:pt x="0" y="118840"/>
                      </a:lnTo>
                      <a:lnTo>
                        <a:pt x="101920" y="6926"/>
                      </a:lnTo>
                      <a:lnTo>
                        <a:pt x="111920" y="23590"/>
                      </a:lnTo>
                      <a:lnTo>
                        <a:pt x="143372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9" name="フリーフォーム: 図形 528">
                  <a:extLst>
                    <a:ext uri="{FF2B5EF4-FFF2-40B4-BE49-F238E27FC236}">
                      <a16:creationId xmlns:a16="http://schemas.microsoft.com/office/drawing/2014/main" id="{F8594BFC-DBF1-449D-A7ED-D2F18EA08666}"/>
                    </a:ext>
                  </a:extLst>
                </p:cNvPr>
                <p:cNvSpPr/>
                <p:nvPr/>
              </p:nvSpPr>
              <p:spPr>
                <a:xfrm>
                  <a:off x="40434608" y="28579764"/>
                  <a:ext cx="224724" cy="196688"/>
                </a:xfrm>
                <a:custGeom>
                  <a:avLst/>
                  <a:gdLst>
                    <a:gd name="connsiteX0" fmla="*/ 151416 w 224724"/>
                    <a:gd name="connsiteY0" fmla="*/ 0 h 196688"/>
                    <a:gd name="connsiteX1" fmla="*/ 224724 w 224724"/>
                    <a:gd name="connsiteY1" fmla="*/ 37344 h 196688"/>
                    <a:gd name="connsiteX2" fmla="*/ 194280 w 224724"/>
                    <a:gd name="connsiteY2" fmla="*/ 142874 h 196688"/>
                    <a:gd name="connsiteX3" fmla="*/ 194884 w 224724"/>
                    <a:gd name="connsiteY3" fmla="*/ 143392 h 196688"/>
                    <a:gd name="connsiteX4" fmla="*/ 173640 w 224724"/>
                    <a:gd name="connsiteY4" fmla="*/ 188912 h 196688"/>
                    <a:gd name="connsiteX5" fmla="*/ 184872 w 224724"/>
                    <a:gd name="connsiteY5" fmla="*/ 196688 h 196688"/>
                    <a:gd name="connsiteX6" fmla="*/ 106172 w 224724"/>
                    <a:gd name="connsiteY6" fmla="*/ 192880 h 196688"/>
                    <a:gd name="connsiteX7" fmla="*/ 41880 w 224724"/>
                    <a:gd name="connsiteY7" fmla="*/ 171448 h 196688"/>
                    <a:gd name="connsiteX8" fmla="*/ 0 w 224724"/>
                    <a:gd name="connsiteY8" fmla="*/ 173000 h 196688"/>
                    <a:gd name="connsiteX9" fmla="*/ 18068 w 224724"/>
                    <a:gd name="connsiteY9" fmla="*/ 135730 h 196688"/>
                    <a:gd name="connsiteX10" fmla="*/ 77600 w 224724"/>
                    <a:gd name="connsiteY10" fmla="*/ 104774 h 196688"/>
                    <a:gd name="connsiteX11" fmla="*/ 53784 w 224724"/>
                    <a:gd name="connsiteY11" fmla="*/ 35716 h 196688"/>
                    <a:gd name="connsiteX12" fmla="*/ 103792 w 224724"/>
                    <a:gd name="connsiteY12" fmla="*/ 42860 h 196688"/>
                    <a:gd name="connsiteX13" fmla="*/ 151416 w 224724"/>
                    <a:gd name="connsiteY13" fmla="*/ 0 h 1966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224724" h="196688">
                      <a:moveTo>
                        <a:pt x="151416" y="0"/>
                      </a:moveTo>
                      <a:lnTo>
                        <a:pt x="224724" y="37344"/>
                      </a:lnTo>
                      <a:lnTo>
                        <a:pt x="194280" y="142874"/>
                      </a:lnTo>
                      <a:lnTo>
                        <a:pt x="194884" y="143392"/>
                      </a:lnTo>
                      <a:lnTo>
                        <a:pt x="173640" y="188912"/>
                      </a:lnTo>
                      <a:lnTo>
                        <a:pt x="184872" y="196688"/>
                      </a:lnTo>
                      <a:lnTo>
                        <a:pt x="106172" y="192880"/>
                      </a:lnTo>
                      <a:lnTo>
                        <a:pt x="41880" y="171448"/>
                      </a:lnTo>
                      <a:lnTo>
                        <a:pt x="0" y="173000"/>
                      </a:lnTo>
                      <a:lnTo>
                        <a:pt x="18068" y="135730"/>
                      </a:lnTo>
                      <a:lnTo>
                        <a:pt x="77600" y="104774"/>
                      </a:lnTo>
                      <a:lnTo>
                        <a:pt x="53784" y="35716"/>
                      </a:lnTo>
                      <a:lnTo>
                        <a:pt x="103792" y="42860"/>
                      </a:lnTo>
                      <a:lnTo>
                        <a:pt x="151416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0" name="フリーフォーム: 図形 529">
                  <a:extLst>
                    <a:ext uri="{FF2B5EF4-FFF2-40B4-BE49-F238E27FC236}">
                      <a16:creationId xmlns:a16="http://schemas.microsoft.com/office/drawing/2014/main" id="{0342AAAA-99ED-46D3-B14A-95077C24B26F}"/>
                    </a:ext>
                  </a:extLst>
                </p:cNvPr>
                <p:cNvSpPr/>
                <p:nvPr/>
              </p:nvSpPr>
              <p:spPr>
                <a:xfrm>
                  <a:off x="40726124" y="28027312"/>
                  <a:ext cx="156664" cy="156370"/>
                </a:xfrm>
                <a:custGeom>
                  <a:avLst/>
                  <a:gdLst>
                    <a:gd name="connsiteX0" fmla="*/ 136124 w 156664"/>
                    <a:gd name="connsiteY0" fmla="*/ 0 h 156370"/>
                    <a:gd name="connsiteX1" fmla="*/ 145652 w 156664"/>
                    <a:gd name="connsiteY1" fmla="*/ 109538 h 156370"/>
                    <a:gd name="connsiteX2" fmla="*/ 156664 w 156664"/>
                    <a:gd name="connsiteY2" fmla="*/ 127890 h 156370"/>
                    <a:gd name="connsiteX3" fmla="*/ 23172 w 156664"/>
                    <a:gd name="connsiteY3" fmla="*/ 156370 h 156370"/>
                    <a:gd name="connsiteX4" fmla="*/ 0 w 156664"/>
                    <a:gd name="connsiteY4" fmla="*/ 85500 h 156370"/>
                    <a:gd name="connsiteX5" fmla="*/ 55164 w 156664"/>
                    <a:gd name="connsiteY5" fmla="*/ 71438 h 156370"/>
                    <a:gd name="connsiteX6" fmla="*/ 136124 w 156664"/>
                    <a:gd name="connsiteY6" fmla="*/ 0 h 1563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56664" h="156370">
                      <a:moveTo>
                        <a:pt x="136124" y="0"/>
                      </a:moveTo>
                      <a:lnTo>
                        <a:pt x="145652" y="109538"/>
                      </a:lnTo>
                      <a:lnTo>
                        <a:pt x="156664" y="127890"/>
                      </a:lnTo>
                      <a:lnTo>
                        <a:pt x="23172" y="156370"/>
                      </a:lnTo>
                      <a:lnTo>
                        <a:pt x="0" y="85500"/>
                      </a:lnTo>
                      <a:lnTo>
                        <a:pt x="55164" y="71438"/>
                      </a:lnTo>
                      <a:lnTo>
                        <a:pt x="136124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1" name="フリーフォーム: 図形 530">
                  <a:extLst>
                    <a:ext uri="{FF2B5EF4-FFF2-40B4-BE49-F238E27FC236}">
                      <a16:creationId xmlns:a16="http://schemas.microsoft.com/office/drawing/2014/main" id="{49512800-9960-4750-B18F-01813818580D}"/>
                    </a:ext>
                  </a:extLst>
                </p:cNvPr>
                <p:cNvSpPr/>
                <p:nvPr/>
              </p:nvSpPr>
              <p:spPr>
                <a:xfrm>
                  <a:off x="39617796" y="28121300"/>
                  <a:ext cx="601516" cy="344164"/>
                </a:xfrm>
                <a:custGeom>
                  <a:avLst/>
                  <a:gdLst>
                    <a:gd name="connsiteX0" fmla="*/ 94520 w 601516"/>
                    <a:gd name="connsiteY0" fmla="*/ 0 h 344164"/>
                    <a:gd name="connsiteX1" fmla="*/ 137172 w 601516"/>
                    <a:gd name="connsiteY1" fmla="*/ 44124 h 344164"/>
                    <a:gd name="connsiteX2" fmla="*/ 139556 w 601516"/>
                    <a:gd name="connsiteY2" fmla="*/ 63176 h 344164"/>
                    <a:gd name="connsiteX3" fmla="*/ 175272 w 601516"/>
                    <a:gd name="connsiteY3" fmla="*/ 63176 h 344164"/>
                    <a:gd name="connsiteX4" fmla="*/ 246708 w 601516"/>
                    <a:gd name="connsiteY4" fmla="*/ 113180 h 344164"/>
                    <a:gd name="connsiteX5" fmla="*/ 253852 w 601516"/>
                    <a:gd name="connsiteY5" fmla="*/ 148900 h 344164"/>
                    <a:gd name="connsiteX6" fmla="*/ 453880 w 601516"/>
                    <a:gd name="connsiteY6" fmla="*/ 175094 h 344164"/>
                    <a:gd name="connsiteX7" fmla="*/ 437212 w 601516"/>
                    <a:gd name="connsiteY7" fmla="*/ 117944 h 344164"/>
                    <a:gd name="connsiteX8" fmla="*/ 387204 w 601516"/>
                    <a:gd name="connsiteY8" fmla="*/ 79844 h 344164"/>
                    <a:gd name="connsiteX9" fmla="*/ 383724 w 601516"/>
                    <a:gd name="connsiteY9" fmla="*/ 73984 h 344164"/>
                    <a:gd name="connsiteX10" fmla="*/ 387204 w 601516"/>
                    <a:gd name="connsiteY10" fmla="*/ 77464 h 344164"/>
                    <a:gd name="connsiteX11" fmla="*/ 491836 w 601516"/>
                    <a:gd name="connsiteY11" fmla="*/ 79738 h 344164"/>
                    <a:gd name="connsiteX12" fmla="*/ 549128 w 601516"/>
                    <a:gd name="connsiteY12" fmla="*/ 122706 h 344164"/>
                    <a:gd name="connsiteX13" fmla="*/ 556364 w 601516"/>
                    <a:gd name="connsiteY13" fmla="*/ 116074 h 344164"/>
                    <a:gd name="connsiteX14" fmla="*/ 568180 w 601516"/>
                    <a:gd name="connsiteY14" fmla="*/ 148900 h 344164"/>
                    <a:gd name="connsiteX15" fmla="*/ 575324 w 601516"/>
                    <a:gd name="connsiteY15" fmla="*/ 167950 h 344164"/>
                    <a:gd name="connsiteX16" fmla="*/ 594372 w 601516"/>
                    <a:gd name="connsiteY16" fmla="*/ 194144 h 344164"/>
                    <a:gd name="connsiteX17" fmla="*/ 601516 w 601516"/>
                    <a:gd name="connsiteY17" fmla="*/ 258438 h 344164"/>
                    <a:gd name="connsiteX18" fmla="*/ 561036 w 601516"/>
                    <a:gd name="connsiteY18" fmla="*/ 229864 h 344164"/>
                    <a:gd name="connsiteX19" fmla="*/ 522936 w 601516"/>
                    <a:gd name="connsiteY19" fmla="*/ 260820 h 344164"/>
                    <a:gd name="connsiteX20" fmla="*/ 411016 w 601516"/>
                    <a:gd name="connsiteY20" fmla="*/ 241768 h 344164"/>
                    <a:gd name="connsiteX21" fmla="*/ 370536 w 601516"/>
                    <a:gd name="connsiteY21" fmla="*/ 256056 h 344164"/>
                    <a:gd name="connsiteX22" fmla="*/ 232424 w 601516"/>
                    <a:gd name="connsiteY22" fmla="*/ 225100 h 344164"/>
                    <a:gd name="connsiteX23" fmla="*/ 184796 w 601516"/>
                    <a:gd name="connsiteY23" fmla="*/ 344164 h 344164"/>
                    <a:gd name="connsiteX24" fmla="*/ 111068 w 601516"/>
                    <a:gd name="connsiteY24" fmla="*/ 341482 h 344164"/>
                    <a:gd name="connsiteX25" fmla="*/ 101452 w 601516"/>
                    <a:gd name="connsiteY25" fmla="*/ 270344 h 344164"/>
                    <a:gd name="connsiteX26" fmla="*/ 96692 w 601516"/>
                    <a:gd name="connsiteY26" fmla="*/ 158424 h 344164"/>
                    <a:gd name="connsiteX27" fmla="*/ 32396 w 601516"/>
                    <a:gd name="connsiteY27" fmla="*/ 110800 h 344164"/>
                    <a:gd name="connsiteX28" fmla="*/ 34780 w 601516"/>
                    <a:gd name="connsiteY28" fmla="*/ 79844 h 344164"/>
                    <a:gd name="connsiteX29" fmla="*/ 0 w 601516"/>
                    <a:gd name="connsiteY29" fmla="*/ 35280 h 344164"/>
                    <a:gd name="connsiteX30" fmla="*/ 3824 w 601516"/>
                    <a:gd name="connsiteY30" fmla="*/ 32220 h 344164"/>
                    <a:gd name="connsiteX31" fmla="*/ 5948 w 601516"/>
                    <a:gd name="connsiteY31" fmla="*/ 12024 h 344164"/>
                    <a:gd name="connsiteX32" fmla="*/ 39540 w 601516"/>
                    <a:gd name="connsiteY32" fmla="*/ 6024 h 344164"/>
                    <a:gd name="connsiteX33" fmla="*/ 56212 w 601516"/>
                    <a:gd name="connsiteY33" fmla="*/ 17932 h 344164"/>
                    <a:gd name="connsiteX34" fmla="*/ 94520 w 601516"/>
                    <a:gd name="connsiteY34" fmla="*/ 0 h 3441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</a:cxnLst>
                  <a:rect l="l" t="t" r="r" b="b"/>
                  <a:pathLst>
                    <a:path w="601516" h="344164">
                      <a:moveTo>
                        <a:pt x="94520" y="0"/>
                      </a:moveTo>
                      <a:lnTo>
                        <a:pt x="137172" y="44124"/>
                      </a:lnTo>
                      <a:lnTo>
                        <a:pt x="139556" y="63176"/>
                      </a:lnTo>
                      <a:lnTo>
                        <a:pt x="175272" y="63176"/>
                      </a:lnTo>
                      <a:lnTo>
                        <a:pt x="246708" y="113180"/>
                      </a:lnTo>
                      <a:lnTo>
                        <a:pt x="253852" y="148900"/>
                      </a:lnTo>
                      <a:lnTo>
                        <a:pt x="453880" y="175094"/>
                      </a:lnTo>
                      <a:lnTo>
                        <a:pt x="437212" y="117944"/>
                      </a:lnTo>
                      <a:lnTo>
                        <a:pt x="387204" y="79844"/>
                      </a:lnTo>
                      <a:lnTo>
                        <a:pt x="383724" y="73984"/>
                      </a:lnTo>
                      <a:lnTo>
                        <a:pt x="387204" y="77464"/>
                      </a:lnTo>
                      <a:lnTo>
                        <a:pt x="491836" y="79738"/>
                      </a:lnTo>
                      <a:lnTo>
                        <a:pt x="549128" y="122706"/>
                      </a:lnTo>
                      <a:lnTo>
                        <a:pt x="556364" y="116074"/>
                      </a:lnTo>
                      <a:lnTo>
                        <a:pt x="568180" y="148900"/>
                      </a:lnTo>
                      <a:lnTo>
                        <a:pt x="575324" y="167950"/>
                      </a:lnTo>
                      <a:lnTo>
                        <a:pt x="594372" y="194144"/>
                      </a:lnTo>
                      <a:lnTo>
                        <a:pt x="601516" y="258438"/>
                      </a:lnTo>
                      <a:lnTo>
                        <a:pt x="561036" y="229864"/>
                      </a:lnTo>
                      <a:lnTo>
                        <a:pt x="522936" y="260820"/>
                      </a:lnTo>
                      <a:lnTo>
                        <a:pt x="411016" y="241768"/>
                      </a:lnTo>
                      <a:lnTo>
                        <a:pt x="370536" y="256056"/>
                      </a:lnTo>
                      <a:lnTo>
                        <a:pt x="232424" y="225100"/>
                      </a:lnTo>
                      <a:lnTo>
                        <a:pt x="184796" y="344164"/>
                      </a:lnTo>
                      <a:lnTo>
                        <a:pt x="111068" y="341482"/>
                      </a:lnTo>
                      <a:lnTo>
                        <a:pt x="101452" y="270344"/>
                      </a:lnTo>
                      <a:lnTo>
                        <a:pt x="96692" y="158424"/>
                      </a:lnTo>
                      <a:lnTo>
                        <a:pt x="32396" y="110800"/>
                      </a:lnTo>
                      <a:lnTo>
                        <a:pt x="34780" y="79844"/>
                      </a:lnTo>
                      <a:lnTo>
                        <a:pt x="0" y="35280"/>
                      </a:lnTo>
                      <a:lnTo>
                        <a:pt x="3824" y="32220"/>
                      </a:lnTo>
                      <a:lnTo>
                        <a:pt x="5948" y="12024"/>
                      </a:lnTo>
                      <a:lnTo>
                        <a:pt x="39540" y="6024"/>
                      </a:lnTo>
                      <a:lnTo>
                        <a:pt x="56212" y="17932"/>
                      </a:lnTo>
                      <a:lnTo>
                        <a:pt x="94520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2" name="フリーフォーム: 図形 531">
                  <a:extLst>
                    <a:ext uri="{FF2B5EF4-FFF2-40B4-BE49-F238E27FC236}">
                      <a16:creationId xmlns:a16="http://schemas.microsoft.com/office/drawing/2014/main" id="{803B35DD-6A50-4407-8D9C-84BF9135AA17}"/>
                    </a:ext>
                  </a:extLst>
                </p:cNvPr>
                <p:cNvSpPr/>
                <p:nvPr/>
              </p:nvSpPr>
              <p:spPr>
                <a:xfrm>
                  <a:off x="40293056" y="28138828"/>
                  <a:ext cx="180688" cy="150136"/>
                </a:xfrm>
                <a:custGeom>
                  <a:avLst/>
                  <a:gdLst>
                    <a:gd name="connsiteX0" fmla="*/ 86608 w 180688"/>
                    <a:gd name="connsiteY0" fmla="*/ 0 h 150136"/>
                    <a:gd name="connsiteX1" fmla="*/ 111992 w 180688"/>
                    <a:gd name="connsiteY1" fmla="*/ 31360 h 150136"/>
                    <a:gd name="connsiteX2" fmla="*/ 114068 w 180688"/>
                    <a:gd name="connsiteY2" fmla="*/ 30530 h 150136"/>
                    <a:gd name="connsiteX3" fmla="*/ 114376 w 180688"/>
                    <a:gd name="connsiteY3" fmla="*/ 38504 h 150136"/>
                    <a:gd name="connsiteX4" fmla="*/ 142952 w 180688"/>
                    <a:gd name="connsiteY4" fmla="*/ 48028 h 150136"/>
                    <a:gd name="connsiteX5" fmla="*/ 180688 w 180688"/>
                    <a:gd name="connsiteY5" fmla="*/ 150136 h 150136"/>
                    <a:gd name="connsiteX6" fmla="*/ 76 w 180688"/>
                    <a:gd name="connsiteY6" fmla="*/ 121848 h 150136"/>
                    <a:gd name="connsiteX7" fmla="*/ 0 w 180688"/>
                    <a:gd name="connsiteY7" fmla="*/ 119398 h 150136"/>
                    <a:gd name="connsiteX8" fmla="*/ 76 w 180688"/>
                    <a:gd name="connsiteY8" fmla="*/ 119466 h 150136"/>
                    <a:gd name="connsiteX9" fmla="*/ 38176 w 180688"/>
                    <a:gd name="connsiteY9" fmla="*/ 24216 h 150136"/>
                    <a:gd name="connsiteX10" fmla="*/ 86608 w 180688"/>
                    <a:gd name="connsiteY10" fmla="*/ 0 h 1501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80688" h="150136">
                      <a:moveTo>
                        <a:pt x="86608" y="0"/>
                      </a:moveTo>
                      <a:lnTo>
                        <a:pt x="111992" y="31360"/>
                      </a:lnTo>
                      <a:lnTo>
                        <a:pt x="114068" y="30530"/>
                      </a:lnTo>
                      <a:lnTo>
                        <a:pt x="114376" y="38504"/>
                      </a:lnTo>
                      <a:lnTo>
                        <a:pt x="142952" y="48028"/>
                      </a:lnTo>
                      <a:lnTo>
                        <a:pt x="180688" y="150136"/>
                      </a:lnTo>
                      <a:lnTo>
                        <a:pt x="76" y="121848"/>
                      </a:lnTo>
                      <a:lnTo>
                        <a:pt x="0" y="119398"/>
                      </a:lnTo>
                      <a:lnTo>
                        <a:pt x="76" y="119466"/>
                      </a:lnTo>
                      <a:lnTo>
                        <a:pt x="38176" y="24216"/>
                      </a:lnTo>
                      <a:lnTo>
                        <a:pt x="86608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3" name="フリーフォーム: 図形 532">
                  <a:extLst>
                    <a:ext uri="{FF2B5EF4-FFF2-40B4-BE49-F238E27FC236}">
                      <a16:creationId xmlns:a16="http://schemas.microsoft.com/office/drawing/2014/main" id="{4DABC2FB-A3CA-4070-BFC7-7B1E0B530093}"/>
                    </a:ext>
                  </a:extLst>
                </p:cNvPr>
                <p:cNvSpPr/>
                <p:nvPr/>
              </p:nvSpPr>
              <p:spPr>
                <a:xfrm>
                  <a:off x="40531256" y="28446412"/>
                  <a:ext cx="292896" cy="170696"/>
                </a:xfrm>
                <a:custGeom>
                  <a:avLst/>
                  <a:gdLst>
                    <a:gd name="connsiteX0" fmla="*/ 76200 w 292896"/>
                    <a:gd name="connsiteY0" fmla="*/ 0 h 170696"/>
                    <a:gd name="connsiteX1" fmla="*/ 176212 w 292896"/>
                    <a:gd name="connsiteY1" fmla="*/ 2382 h 170696"/>
                    <a:gd name="connsiteX2" fmla="*/ 271464 w 292896"/>
                    <a:gd name="connsiteY2" fmla="*/ 21432 h 170696"/>
                    <a:gd name="connsiteX3" fmla="*/ 292896 w 292896"/>
                    <a:gd name="connsiteY3" fmla="*/ 73820 h 170696"/>
                    <a:gd name="connsiteX4" fmla="*/ 268908 w 292896"/>
                    <a:gd name="connsiteY4" fmla="*/ 164970 h 170696"/>
                    <a:gd name="connsiteX5" fmla="*/ 252412 w 292896"/>
                    <a:gd name="connsiteY5" fmla="*/ 150020 h 170696"/>
                    <a:gd name="connsiteX6" fmla="*/ 133352 w 292896"/>
                    <a:gd name="connsiteY6" fmla="*/ 152400 h 170696"/>
                    <a:gd name="connsiteX7" fmla="*/ 128076 w 292896"/>
                    <a:gd name="connsiteY7" fmla="*/ 170696 h 170696"/>
                    <a:gd name="connsiteX8" fmla="*/ 54768 w 292896"/>
                    <a:gd name="connsiteY8" fmla="*/ 133352 h 170696"/>
                    <a:gd name="connsiteX9" fmla="*/ 40628 w 292896"/>
                    <a:gd name="connsiteY9" fmla="*/ 146078 h 170696"/>
                    <a:gd name="connsiteX10" fmla="*/ 0 w 292896"/>
                    <a:gd name="connsiteY10" fmla="*/ 76200 h 170696"/>
                    <a:gd name="connsiteX11" fmla="*/ 61912 w 292896"/>
                    <a:gd name="connsiteY11" fmla="*/ 59532 h 170696"/>
                    <a:gd name="connsiteX12" fmla="*/ 76200 w 292896"/>
                    <a:gd name="connsiteY12" fmla="*/ 0 h 1706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292896" h="170696">
                      <a:moveTo>
                        <a:pt x="76200" y="0"/>
                      </a:moveTo>
                      <a:lnTo>
                        <a:pt x="176212" y="2382"/>
                      </a:lnTo>
                      <a:lnTo>
                        <a:pt x="271464" y="21432"/>
                      </a:lnTo>
                      <a:lnTo>
                        <a:pt x="292896" y="73820"/>
                      </a:lnTo>
                      <a:lnTo>
                        <a:pt x="268908" y="164970"/>
                      </a:lnTo>
                      <a:lnTo>
                        <a:pt x="252412" y="150020"/>
                      </a:lnTo>
                      <a:lnTo>
                        <a:pt x="133352" y="152400"/>
                      </a:lnTo>
                      <a:lnTo>
                        <a:pt x="128076" y="170696"/>
                      </a:lnTo>
                      <a:lnTo>
                        <a:pt x="54768" y="133352"/>
                      </a:lnTo>
                      <a:lnTo>
                        <a:pt x="40628" y="146078"/>
                      </a:lnTo>
                      <a:lnTo>
                        <a:pt x="0" y="76200"/>
                      </a:lnTo>
                      <a:lnTo>
                        <a:pt x="61912" y="59532"/>
                      </a:lnTo>
                      <a:lnTo>
                        <a:pt x="76200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4" name="フリーフォーム: 図形 533">
                  <a:extLst>
                    <a:ext uri="{FF2B5EF4-FFF2-40B4-BE49-F238E27FC236}">
                      <a16:creationId xmlns:a16="http://schemas.microsoft.com/office/drawing/2014/main" id="{E2439909-8551-439A-AB80-E0183703EA00}"/>
                    </a:ext>
                  </a:extLst>
                </p:cNvPr>
                <p:cNvSpPr/>
                <p:nvPr/>
              </p:nvSpPr>
              <p:spPr>
                <a:xfrm>
                  <a:off x="40174160" y="28217812"/>
                  <a:ext cx="128484" cy="160178"/>
                </a:xfrm>
                <a:custGeom>
                  <a:avLst/>
                  <a:gdLst>
                    <a:gd name="connsiteX0" fmla="*/ 21340 w 128484"/>
                    <a:gd name="connsiteY0" fmla="*/ 0 h 160178"/>
                    <a:gd name="connsiteX1" fmla="*/ 76904 w 128484"/>
                    <a:gd name="connsiteY1" fmla="*/ 3088 h 160178"/>
                    <a:gd name="connsiteX2" fmla="*/ 118896 w 128484"/>
                    <a:gd name="connsiteY2" fmla="*/ 40414 h 160178"/>
                    <a:gd name="connsiteX3" fmla="*/ 118972 w 128484"/>
                    <a:gd name="connsiteY3" fmla="*/ 42864 h 160178"/>
                    <a:gd name="connsiteX4" fmla="*/ 128484 w 128484"/>
                    <a:gd name="connsiteY4" fmla="*/ 44354 h 160178"/>
                    <a:gd name="connsiteX5" fmla="*/ 111828 w 128484"/>
                    <a:gd name="connsiteY5" fmla="*/ 73820 h 160178"/>
                    <a:gd name="connsiteX6" fmla="*/ 114208 w 128484"/>
                    <a:gd name="connsiteY6" fmla="*/ 104776 h 160178"/>
                    <a:gd name="connsiteX7" fmla="*/ 44956 w 128484"/>
                    <a:gd name="connsiteY7" fmla="*/ 160178 h 160178"/>
                    <a:gd name="connsiteX8" fmla="*/ 38008 w 128484"/>
                    <a:gd name="connsiteY8" fmla="*/ 97632 h 160178"/>
                    <a:gd name="connsiteX9" fmla="*/ 18960 w 128484"/>
                    <a:gd name="connsiteY9" fmla="*/ 71438 h 160178"/>
                    <a:gd name="connsiteX10" fmla="*/ 11816 w 128484"/>
                    <a:gd name="connsiteY10" fmla="*/ 52388 h 160178"/>
                    <a:gd name="connsiteX11" fmla="*/ 0 w 128484"/>
                    <a:gd name="connsiteY11" fmla="*/ 19562 h 160178"/>
                    <a:gd name="connsiteX12" fmla="*/ 21340 w 128484"/>
                    <a:gd name="connsiteY12" fmla="*/ 0 h 1601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28484" h="160178">
                      <a:moveTo>
                        <a:pt x="21340" y="0"/>
                      </a:moveTo>
                      <a:lnTo>
                        <a:pt x="76904" y="3088"/>
                      </a:lnTo>
                      <a:lnTo>
                        <a:pt x="118896" y="40414"/>
                      </a:lnTo>
                      <a:lnTo>
                        <a:pt x="118972" y="42864"/>
                      </a:lnTo>
                      <a:lnTo>
                        <a:pt x="128484" y="44354"/>
                      </a:lnTo>
                      <a:lnTo>
                        <a:pt x="111828" y="73820"/>
                      </a:lnTo>
                      <a:lnTo>
                        <a:pt x="114208" y="104776"/>
                      </a:lnTo>
                      <a:lnTo>
                        <a:pt x="44956" y="160178"/>
                      </a:lnTo>
                      <a:lnTo>
                        <a:pt x="38008" y="97632"/>
                      </a:lnTo>
                      <a:lnTo>
                        <a:pt x="18960" y="71438"/>
                      </a:lnTo>
                      <a:lnTo>
                        <a:pt x="11816" y="52388"/>
                      </a:lnTo>
                      <a:lnTo>
                        <a:pt x="0" y="19562"/>
                      </a:lnTo>
                      <a:lnTo>
                        <a:pt x="21340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5" name="フリーフォーム: 図形 534">
                  <a:extLst>
                    <a:ext uri="{FF2B5EF4-FFF2-40B4-BE49-F238E27FC236}">
                      <a16:creationId xmlns:a16="http://schemas.microsoft.com/office/drawing/2014/main" id="{1B465F1C-F206-4346-B380-B95F078B8C31}"/>
                    </a:ext>
                  </a:extLst>
                </p:cNvPr>
                <p:cNvSpPr/>
                <p:nvPr/>
              </p:nvSpPr>
              <p:spPr>
                <a:xfrm>
                  <a:off x="40302656" y="28439268"/>
                  <a:ext cx="269228" cy="221456"/>
                </a:xfrm>
                <a:custGeom>
                  <a:avLst/>
                  <a:gdLst>
                    <a:gd name="connsiteX0" fmla="*/ 73820 w 269228"/>
                    <a:gd name="connsiteY0" fmla="*/ 0 h 221456"/>
                    <a:gd name="connsiteX1" fmla="*/ 178592 w 269228"/>
                    <a:gd name="connsiteY1" fmla="*/ 50008 h 221456"/>
                    <a:gd name="connsiteX2" fmla="*/ 226220 w 269228"/>
                    <a:gd name="connsiteY2" fmla="*/ 83344 h 221456"/>
                    <a:gd name="connsiteX3" fmla="*/ 228964 w 269228"/>
                    <a:gd name="connsiteY3" fmla="*/ 83974 h 221456"/>
                    <a:gd name="connsiteX4" fmla="*/ 269228 w 269228"/>
                    <a:gd name="connsiteY4" fmla="*/ 153222 h 221456"/>
                    <a:gd name="connsiteX5" fmla="*/ 235744 w 269228"/>
                    <a:gd name="connsiteY5" fmla="*/ 183356 h 221456"/>
                    <a:gd name="connsiteX6" fmla="*/ 185736 w 269228"/>
                    <a:gd name="connsiteY6" fmla="*/ 176212 h 221456"/>
                    <a:gd name="connsiteX7" fmla="*/ 188292 w 269228"/>
                    <a:gd name="connsiteY7" fmla="*/ 183628 h 221456"/>
                    <a:gd name="connsiteX8" fmla="*/ 176212 w 269228"/>
                    <a:gd name="connsiteY8" fmla="*/ 173832 h 221456"/>
                    <a:gd name="connsiteX9" fmla="*/ 116680 w 269228"/>
                    <a:gd name="connsiteY9" fmla="*/ 221456 h 221456"/>
                    <a:gd name="connsiteX10" fmla="*/ 50008 w 269228"/>
                    <a:gd name="connsiteY10" fmla="*/ 200026 h 221456"/>
                    <a:gd name="connsiteX11" fmla="*/ 0 w 269228"/>
                    <a:gd name="connsiteY11" fmla="*/ 135732 h 221456"/>
                    <a:gd name="connsiteX12" fmla="*/ 40480 w 269228"/>
                    <a:gd name="connsiteY12" fmla="*/ 109538 h 221456"/>
                    <a:gd name="connsiteX13" fmla="*/ 61912 w 269228"/>
                    <a:gd name="connsiteY13" fmla="*/ 40482 h 221456"/>
                    <a:gd name="connsiteX14" fmla="*/ 52388 w 269228"/>
                    <a:gd name="connsiteY14" fmla="*/ 4764 h 221456"/>
                    <a:gd name="connsiteX15" fmla="*/ 73820 w 269228"/>
                    <a:gd name="connsiteY15" fmla="*/ 0 h 2214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269228" h="221456">
                      <a:moveTo>
                        <a:pt x="73820" y="0"/>
                      </a:moveTo>
                      <a:lnTo>
                        <a:pt x="178592" y="50008"/>
                      </a:lnTo>
                      <a:lnTo>
                        <a:pt x="226220" y="83344"/>
                      </a:lnTo>
                      <a:lnTo>
                        <a:pt x="228964" y="83974"/>
                      </a:lnTo>
                      <a:lnTo>
                        <a:pt x="269228" y="153222"/>
                      </a:lnTo>
                      <a:lnTo>
                        <a:pt x="235744" y="183356"/>
                      </a:lnTo>
                      <a:lnTo>
                        <a:pt x="185736" y="176212"/>
                      </a:lnTo>
                      <a:lnTo>
                        <a:pt x="188292" y="183628"/>
                      </a:lnTo>
                      <a:lnTo>
                        <a:pt x="176212" y="173832"/>
                      </a:lnTo>
                      <a:lnTo>
                        <a:pt x="116680" y="221456"/>
                      </a:lnTo>
                      <a:lnTo>
                        <a:pt x="50008" y="200026"/>
                      </a:lnTo>
                      <a:lnTo>
                        <a:pt x="0" y="135732"/>
                      </a:lnTo>
                      <a:lnTo>
                        <a:pt x="40480" y="109538"/>
                      </a:lnTo>
                      <a:lnTo>
                        <a:pt x="61912" y="40482"/>
                      </a:lnTo>
                      <a:lnTo>
                        <a:pt x="52388" y="4764"/>
                      </a:lnTo>
                      <a:lnTo>
                        <a:pt x="73820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6" name="フリーフォーム: 図形 535">
                  <a:extLst>
                    <a:ext uri="{FF2B5EF4-FFF2-40B4-BE49-F238E27FC236}">
                      <a16:creationId xmlns:a16="http://schemas.microsoft.com/office/drawing/2014/main" id="{49650A82-494C-4DA1-A22F-AEF61A9C171C}"/>
                    </a:ext>
                  </a:extLst>
                </p:cNvPr>
                <p:cNvSpPr/>
                <p:nvPr/>
              </p:nvSpPr>
              <p:spPr>
                <a:xfrm>
                  <a:off x="40703760" y="28155202"/>
                  <a:ext cx="200880" cy="137488"/>
                </a:xfrm>
                <a:custGeom>
                  <a:avLst/>
                  <a:gdLst>
                    <a:gd name="connsiteX0" fmla="*/ 179028 w 200880"/>
                    <a:gd name="connsiteY0" fmla="*/ 0 h 137488"/>
                    <a:gd name="connsiteX1" fmla="*/ 200880 w 200880"/>
                    <a:gd name="connsiteY1" fmla="*/ 36422 h 137488"/>
                    <a:gd name="connsiteX2" fmla="*/ 108840 w 200880"/>
                    <a:gd name="connsiteY2" fmla="*/ 137488 h 137488"/>
                    <a:gd name="connsiteX3" fmla="*/ 0 w 200880"/>
                    <a:gd name="connsiteY3" fmla="*/ 96876 h 137488"/>
                    <a:gd name="connsiteX4" fmla="*/ 20376 w 200880"/>
                    <a:gd name="connsiteY4" fmla="*/ 41178 h 137488"/>
                    <a:gd name="connsiteX5" fmla="*/ 46572 w 200880"/>
                    <a:gd name="connsiteY5" fmla="*/ 31654 h 137488"/>
                    <a:gd name="connsiteX6" fmla="*/ 45536 w 200880"/>
                    <a:gd name="connsiteY6" fmla="*/ 28480 h 137488"/>
                    <a:gd name="connsiteX7" fmla="*/ 179028 w 200880"/>
                    <a:gd name="connsiteY7" fmla="*/ 0 h 1374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00880" h="137488">
                      <a:moveTo>
                        <a:pt x="179028" y="0"/>
                      </a:moveTo>
                      <a:lnTo>
                        <a:pt x="200880" y="36422"/>
                      </a:lnTo>
                      <a:lnTo>
                        <a:pt x="108840" y="137488"/>
                      </a:lnTo>
                      <a:lnTo>
                        <a:pt x="0" y="96876"/>
                      </a:lnTo>
                      <a:lnTo>
                        <a:pt x="20376" y="41178"/>
                      </a:lnTo>
                      <a:lnTo>
                        <a:pt x="46572" y="31654"/>
                      </a:lnTo>
                      <a:lnTo>
                        <a:pt x="45536" y="28480"/>
                      </a:lnTo>
                      <a:lnTo>
                        <a:pt x="179028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7" name="フリーフォーム: 図形 536">
                  <a:extLst>
                    <a:ext uri="{FF2B5EF4-FFF2-40B4-BE49-F238E27FC236}">
                      <a16:creationId xmlns:a16="http://schemas.microsoft.com/office/drawing/2014/main" id="{AE8A1484-88E1-4EF8-B62B-21C5F415F560}"/>
                    </a:ext>
                  </a:extLst>
                </p:cNvPr>
                <p:cNvSpPr/>
                <p:nvPr/>
              </p:nvSpPr>
              <p:spPr>
                <a:xfrm>
                  <a:off x="40224868" y="28322588"/>
                  <a:ext cx="201612" cy="127834"/>
                </a:xfrm>
                <a:custGeom>
                  <a:avLst/>
                  <a:gdLst>
                    <a:gd name="connsiteX0" fmla="*/ 146844 w 201612"/>
                    <a:gd name="connsiteY0" fmla="*/ 0 h 127834"/>
                    <a:gd name="connsiteX1" fmla="*/ 201612 w 201612"/>
                    <a:gd name="connsiteY1" fmla="*/ 54768 h 127834"/>
                    <a:gd name="connsiteX2" fmla="*/ 163576 w 201612"/>
                    <a:gd name="connsiteY2" fmla="*/ 122392 h 127834"/>
                    <a:gd name="connsiteX3" fmla="*/ 151608 w 201612"/>
                    <a:gd name="connsiteY3" fmla="*/ 116680 h 127834"/>
                    <a:gd name="connsiteX4" fmla="*/ 130176 w 201612"/>
                    <a:gd name="connsiteY4" fmla="*/ 121444 h 127834"/>
                    <a:gd name="connsiteX5" fmla="*/ 131880 w 201612"/>
                    <a:gd name="connsiteY5" fmla="*/ 127834 h 127834"/>
                    <a:gd name="connsiteX6" fmla="*/ 15876 w 201612"/>
                    <a:gd name="connsiteY6" fmla="*/ 114300 h 127834"/>
                    <a:gd name="connsiteX7" fmla="*/ 0 w 201612"/>
                    <a:gd name="connsiteY7" fmla="*/ 50800 h 127834"/>
                    <a:gd name="connsiteX8" fmla="*/ 48348 w 201612"/>
                    <a:gd name="connsiteY8" fmla="*/ 12122 h 127834"/>
                    <a:gd name="connsiteX9" fmla="*/ 146844 w 201612"/>
                    <a:gd name="connsiteY9" fmla="*/ 0 h 1278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01612" h="127834">
                      <a:moveTo>
                        <a:pt x="146844" y="0"/>
                      </a:moveTo>
                      <a:lnTo>
                        <a:pt x="201612" y="54768"/>
                      </a:lnTo>
                      <a:lnTo>
                        <a:pt x="163576" y="122392"/>
                      </a:lnTo>
                      <a:lnTo>
                        <a:pt x="151608" y="116680"/>
                      </a:lnTo>
                      <a:lnTo>
                        <a:pt x="130176" y="121444"/>
                      </a:lnTo>
                      <a:lnTo>
                        <a:pt x="131880" y="127834"/>
                      </a:lnTo>
                      <a:lnTo>
                        <a:pt x="15876" y="114300"/>
                      </a:lnTo>
                      <a:lnTo>
                        <a:pt x="0" y="50800"/>
                      </a:lnTo>
                      <a:lnTo>
                        <a:pt x="48348" y="12122"/>
                      </a:lnTo>
                      <a:lnTo>
                        <a:pt x="146844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8" name="フリーフォーム: 図形 537">
                  <a:extLst>
                    <a:ext uri="{FF2B5EF4-FFF2-40B4-BE49-F238E27FC236}">
                      <a16:creationId xmlns:a16="http://schemas.microsoft.com/office/drawing/2014/main" id="{207DC3FC-FB76-4BCB-9E6C-65483E68A656}"/>
                    </a:ext>
                  </a:extLst>
                </p:cNvPr>
                <p:cNvSpPr/>
                <p:nvPr/>
              </p:nvSpPr>
              <p:spPr>
                <a:xfrm>
                  <a:off x="40843788" y="28333032"/>
                  <a:ext cx="194676" cy="111000"/>
                </a:xfrm>
                <a:custGeom>
                  <a:avLst/>
                  <a:gdLst>
                    <a:gd name="connsiteX0" fmla="*/ 100992 w 194676"/>
                    <a:gd name="connsiteY0" fmla="*/ 0 h 111000"/>
                    <a:gd name="connsiteX1" fmla="*/ 168480 w 194676"/>
                    <a:gd name="connsiteY1" fmla="*/ 39562 h 111000"/>
                    <a:gd name="connsiteX2" fmla="*/ 169892 w 194676"/>
                    <a:gd name="connsiteY2" fmla="*/ 36846 h 111000"/>
                    <a:gd name="connsiteX3" fmla="*/ 194676 w 194676"/>
                    <a:gd name="connsiteY3" fmla="*/ 77662 h 111000"/>
                    <a:gd name="connsiteX4" fmla="*/ 170860 w 194676"/>
                    <a:gd name="connsiteY4" fmla="*/ 111000 h 111000"/>
                    <a:gd name="connsiteX5" fmla="*/ 66088 w 194676"/>
                    <a:gd name="connsiteY5" fmla="*/ 70518 h 111000"/>
                    <a:gd name="connsiteX6" fmla="*/ 51800 w 194676"/>
                    <a:gd name="connsiteY6" fmla="*/ 106236 h 111000"/>
                    <a:gd name="connsiteX7" fmla="*/ 1792 w 194676"/>
                    <a:gd name="connsiteY7" fmla="*/ 96712 h 111000"/>
                    <a:gd name="connsiteX8" fmla="*/ 0 w 194676"/>
                    <a:gd name="connsiteY8" fmla="*/ 30332 h 111000"/>
                    <a:gd name="connsiteX9" fmla="*/ 8936 w 194676"/>
                    <a:gd name="connsiteY9" fmla="*/ 34800 h 111000"/>
                    <a:gd name="connsiteX10" fmla="*/ 97044 w 194676"/>
                    <a:gd name="connsiteY10" fmla="*/ 3844 h 111000"/>
                    <a:gd name="connsiteX11" fmla="*/ 100992 w 194676"/>
                    <a:gd name="connsiteY11" fmla="*/ 0 h 11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94676" h="111000">
                      <a:moveTo>
                        <a:pt x="100992" y="0"/>
                      </a:moveTo>
                      <a:lnTo>
                        <a:pt x="168480" y="39562"/>
                      </a:lnTo>
                      <a:lnTo>
                        <a:pt x="169892" y="36846"/>
                      </a:lnTo>
                      <a:lnTo>
                        <a:pt x="194676" y="77662"/>
                      </a:lnTo>
                      <a:lnTo>
                        <a:pt x="170860" y="111000"/>
                      </a:lnTo>
                      <a:lnTo>
                        <a:pt x="66088" y="70518"/>
                      </a:lnTo>
                      <a:lnTo>
                        <a:pt x="51800" y="106236"/>
                      </a:lnTo>
                      <a:lnTo>
                        <a:pt x="1792" y="96712"/>
                      </a:lnTo>
                      <a:lnTo>
                        <a:pt x="0" y="30332"/>
                      </a:lnTo>
                      <a:lnTo>
                        <a:pt x="8936" y="34800"/>
                      </a:lnTo>
                      <a:lnTo>
                        <a:pt x="97044" y="3844"/>
                      </a:lnTo>
                      <a:lnTo>
                        <a:pt x="100992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9" name="フリーフォーム: 図形 538">
                  <a:extLst>
                    <a:ext uri="{FF2B5EF4-FFF2-40B4-BE49-F238E27FC236}">
                      <a16:creationId xmlns:a16="http://schemas.microsoft.com/office/drawing/2014/main" id="{D2C32EDD-BBDA-4FBF-BD86-7C9A4DB02AEC}"/>
                    </a:ext>
                  </a:extLst>
                </p:cNvPr>
                <p:cNvSpPr/>
                <p:nvPr/>
              </p:nvSpPr>
              <p:spPr>
                <a:xfrm>
                  <a:off x="40800164" y="28494038"/>
                  <a:ext cx="224012" cy="179256"/>
                </a:xfrm>
                <a:custGeom>
                  <a:avLst/>
                  <a:gdLst>
                    <a:gd name="connsiteX0" fmla="*/ 85900 w 224012"/>
                    <a:gd name="connsiteY0" fmla="*/ 0 h 179256"/>
                    <a:gd name="connsiteX1" fmla="*/ 119236 w 224012"/>
                    <a:gd name="connsiteY1" fmla="*/ 0 h 179256"/>
                    <a:gd name="connsiteX2" fmla="*/ 166860 w 224012"/>
                    <a:gd name="connsiteY2" fmla="*/ 73818 h 179256"/>
                    <a:gd name="connsiteX3" fmla="*/ 204720 w 224012"/>
                    <a:gd name="connsiteY3" fmla="*/ 56608 h 179256"/>
                    <a:gd name="connsiteX4" fmla="*/ 224012 w 224012"/>
                    <a:gd name="connsiteY4" fmla="*/ 100012 h 179256"/>
                    <a:gd name="connsiteX5" fmla="*/ 201252 w 224012"/>
                    <a:gd name="connsiteY5" fmla="*/ 121862 h 179256"/>
                    <a:gd name="connsiteX6" fmla="*/ 200200 w 224012"/>
                    <a:gd name="connsiteY6" fmla="*/ 119062 h 179256"/>
                    <a:gd name="connsiteX7" fmla="*/ 159716 w 224012"/>
                    <a:gd name="connsiteY7" fmla="*/ 114300 h 179256"/>
                    <a:gd name="connsiteX8" fmla="*/ 133524 w 224012"/>
                    <a:gd name="connsiteY8" fmla="*/ 138112 h 179256"/>
                    <a:gd name="connsiteX9" fmla="*/ 122748 w 224012"/>
                    <a:gd name="connsiteY9" fmla="*/ 179256 h 179256"/>
                    <a:gd name="connsiteX10" fmla="*/ 36684 w 224012"/>
                    <a:gd name="connsiteY10" fmla="*/ 141286 h 179256"/>
                    <a:gd name="connsiteX11" fmla="*/ 31804 w 224012"/>
                    <a:gd name="connsiteY11" fmla="*/ 146166 h 179256"/>
                    <a:gd name="connsiteX12" fmla="*/ 0 w 224012"/>
                    <a:gd name="connsiteY12" fmla="*/ 117344 h 179256"/>
                    <a:gd name="connsiteX13" fmla="*/ 20996 w 224012"/>
                    <a:gd name="connsiteY13" fmla="*/ 37556 h 179256"/>
                    <a:gd name="connsiteX14" fmla="*/ 69228 w 224012"/>
                    <a:gd name="connsiteY14" fmla="*/ 57150 h 179256"/>
                    <a:gd name="connsiteX15" fmla="*/ 85900 w 224012"/>
                    <a:gd name="connsiteY15" fmla="*/ 0 h 1792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224012" h="179256">
                      <a:moveTo>
                        <a:pt x="85900" y="0"/>
                      </a:moveTo>
                      <a:lnTo>
                        <a:pt x="119236" y="0"/>
                      </a:lnTo>
                      <a:lnTo>
                        <a:pt x="166860" y="73818"/>
                      </a:lnTo>
                      <a:lnTo>
                        <a:pt x="204720" y="56608"/>
                      </a:lnTo>
                      <a:lnTo>
                        <a:pt x="224012" y="100012"/>
                      </a:lnTo>
                      <a:lnTo>
                        <a:pt x="201252" y="121862"/>
                      </a:lnTo>
                      <a:lnTo>
                        <a:pt x="200200" y="119062"/>
                      </a:lnTo>
                      <a:lnTo>
                        <a:pt x="159716" y="114300"/>
                      </a:lnTo>
                      <a:lnTo>
                        <a:pt x="133524" y="138112"/>
                      </a:lnTo>
                      <a:lnTo>
                        <a:pt x="122748" y="179256"/>
                      </a:lnTo>
                      <a:lnTo>
                        <a:pt x="36684" y="141286"/>
                      </a:lnTo>
                      <a:lnTo>
                        <a:pt x="31804" y="146166"/>
                      </a:lnTo>
                      <a:lnTo>
                        <a:pt x="0" y="117344"/>
                      </a:lnTo>
                      <a:lnTo>
                        <a:pt x="20996" y="37556"/>
                      </a:lnTo>
                      <a:lnTo>
                        <a:pt x="69228" y="57150"/>
                      </a:lnTo>
                      <a:lnTo>
                        <a:pt x="85900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0" name="フリーフォーム: 図形 539">
                  <a:extLst>
                    <a:ext uri="{FF2B5EF4-FFF2-40B4-BE49-F238E27FC236}">
                      <a16:creationId xmlns:a16="http://schemas.microsoft.com/office/drawing/2014/main" id="{C1C0DD8E-DEAA-4733-98D4-6574B4349816}"/>
                    </a:ext>
                  </a:extLst>
                </p:cNvPr>
                <p:cNvSpPr/>
                <p:nvPr/>
              </p:nvSpPr>
              <p:spPr>
                <a:xfrm>
                  <a:off x="40273216" y="28262166"/>
                  <a:ext cx="298520" cy="222426"/>
                </a:xfrm>
                <a:custGeom>
                  <a:avLst/>
                  <a:gdLst>
                    <a:gd name="connsiteX0" fmla="*/ 29428 w 298520"/>
                    <a:gd name="connsiteY0" fmla="*/ 0 h 222426"/>
                    <a:gd name="connsiteX1" fmla="*/ 200528 w 298520"/>
                    <a:gd name="connsiteY1" fmla="*/ 26798 h 222426"/>
                    <a:gd name="connsiteX2" fmla="*/ 203272 w 298520"/>
                    <a:gd name="connsiteY2" fmla="*/ 34228 h 222426"/>
                    <a:gd name="connsiteX3" fmla="*/ 243752 w 298520"/>
                    <a:gd name="connsiteY3" fmla="*/ 53278 h 222426"/>
                    <a:gd name="connsiteX4" fmla="*/ 245584 w 298520"/>
                    <a:gd name="connsiteY4" fmla="*/ 51902 h 222426"/>
                    <a:gd name="connsiteX5" fmla="*/ 246136 w 298520"/>
                    <a:gd name="connsiteY5" fmla="*/ 53278 h 222426"/>
                    <a:gd name="connsiteX6" fmla="*/ 298520 w 298520"/>
                    <a:gd name="connsiteY6" fmla="*/ 72328 h 222426"/>
                    <a:gd name="connsiteX7" fmla="*/ 291376 w 298520"/>
                    <a:gd name="connsiteY7" fmla="*/ 98522 h 222426"/>
                    <a:gd name="connsiteX8" fmla="*/ 248516 w 298520"/>
                    <a:gd name="connsiteY8" fmla="*/ 98522 h 222426"/>
                    <a:gd name="connsiteX9" fmla="*/ 253280 w 298520"/>
                    <a:gd name="connsiteY9" fmla="*/ 143766 h 222426"/>
                    <a:gd name="connsiteX10" fmla="*/ 198216 w 298520"/>
                    <a:gd name="connsiteY10" fmla="*/ 222426 h 222426"/>
                    <a:gd name="connsiteX11" fmla="*/ 115228 w 298520"/>
                    <a:gd name="connsiteY11" fmla="*/ 182814 h 222426"/>
                    <a:gd name="connsiteX12" fmla="*/ 153264 w 298520"/>
                    <a:gd name="connsiteY12" fmla="*/ 115190 h 222426"/>
                    <a:gd name="connsiteX13" fmla="*/ 98496 w 298520"/>
                    <a:gd name="connsiteY13" fmla="*/ 60422 h 222426"/>
                    <a:gd name="connsiteX14" fmla="*/ 0 w 298520"/>
                    <a:gd name="connsiteY14" fmla="*/ 72544 h 222426"/>
                    <a:gd name="connsiteX15" fmla="*/ 15152 w 298520"/>
                    <a:gd name="connsiteY15" fmla="*/ 60422 h 222426"/>
                    <a:gd name="connsiteX16" fmla="*/ 12772 w 298520"/>
                    <a:gd name="connsiteY16" fmla="*/ 29466 h 222426"/>
                    <a:gd name="connsiteX17" fmla="*/ 29428 w 298520"/>
                    <a:gd name="connsiteY17" fmla="*/ 0 h 2224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298520" h="222426">
                      <a:moveTo>
                        <a:pt x="29428" y="0"/>
                      </a:moveTo>
                      <a:lnTo>
                        <a:pt x="200528" y="26798"/>
                      </a:lnTo>
                      <a:lnTo>
                        <a:pt x="203272" y="34228"/>
                      </a:lnTo>
                      <a:lnTo>
                        <a:pt x="243752" y="53278"/>
                      </a:lnTo>
                      <a:lnTo>
                        <a:pt x="245584" y="51902"/>
                      </a:lnTo>
                      <a:lnTo>
                        <a:pt x="246136" y="53278"/>
                      </a:lnTo>
                      <a:lnTo>
                        <a:pt x="298520" y="72328"/>
                      </a:lnTo>
                      <a:lnTo>
                        <a:pt x="291376" y="98522"/>
                      </a:lnTo>
                      <a:lnTo>
                        <a:pt x="248516" y="98522"/>
                      </a:lnTo>
                      <a:lnTo>
                        <a:pt x="253280" y="143766"/>
                      </a:lnTo>
                      <a:lnTo>
                        <a:pt x="198216" y="222426"/>
                      </a:lnTo>
                      <a:lnTo>
                        <a:pt x="115228" y="182814"/>
                      </a:lnTo>
                      <a:lnTo>
                        <a:pt x="153264" y="115190"/>
                      </a:lnTo>
                      <a:lnTo>
                        <a:pt x="98496" y="60422"/>
                      </a:lnTo>
                      <a:lnTo>
                        <a:pt x="0" y="72544"/>
                      </a:lnTo>
                      <a:lnTo>
                        <a:pt x="15152" y="60422"/>
                      </a:lnTo>
                      <a:lnTo>
                        <a:pt x="12772" y="29466"/>
                      </a:lnTo>
                      <a:lnTo>
                        <a:pt x="29428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1" name="フリーフォーム: 図形 540">
                  <a:extLst>
                    <a:ext uri="{FF2B5EF4-FFF2-40B4-BE49-F238E27FC236}">
                      <a16:creationId xmlns:a16="http://schemas.microsoft.com/office/drawing/2014/main" id="{CC5675A9-58A2-4B58-80B5-C3523317CC2B}"/>
                    </a:ext>
                  </a:extLst>
                </p:cNvPr>
                <p:cNvSpPr/>
                <p:nvPr/>
              </p:nvSpPr>
              <p:spPr>
                <a:xfrm>
                  <a:off x="40518800" y="28248768"/>
                  <a:ext cx="293800" cy="133352"/>
                </a:xfrm>
                <a:custGeom>
                  <a:avLst/>
                  <a:gdLst>
                    <a:gd name="connsiteX0" fmla="*/ 110088 w 293800"/>
                    <a:gd name="connsiteY0" fmla="*/ 0 h 133352"/>
                    <a:gd name="connsiteX1" fmla="*/ 169620 w 293800"/>
                    <a:gd name="connsiteY1" fmla="*/ 45244 h 133352"/>
                    <a:gd name="connsiteX2" fmla="*/ 184960 w 293800"/>
                    <a:gd name="connsiteY2" fmla="*/ 3310 h 133352"/>
                    <a:gd name="connsiteX3" fmla="*/ 293800 w 293800"/>
                    <a:gd name="connsiteY3" fmla="*/ 43922 h 133352"/>
                    <a:gd name="connsiteX4" fmla="*/ 283920 w 293800"/>
                    <a:gd name="connsiteY4" fmla="*/ 54770 h 133352"/>
                    <a:gd name="connsiteX5" fmla="*/ 291784 w 293800"/>
                    <a:gd name="connsiteY5" fmla="*/ 77244 h 133352"/>
                    <a:gd name="connsiteX6" fmla="*/ 195812 w 293800"/>
                    <a:gd name="connsiteY6" fmla="*/ 133352 h 133352"/>
                    <a:gd name="connsiteX7" fmla="*/ 174380 w 293800"/>
                    <a:gd name="connsiteY7" fmla="*/ 116682 h 133352"/>
                    <a:gd name="connsiteX8" fmla="*/ 145808 w 293800"/>
                    <a:gd name="connsiteY8" fmla="*/ 130970 h 133352"/>
                    <a:gd name="connsiteX9" fmla="*/ 52936 w 293800"/>
                    <a:gd name="connsiteY9" fmla="*/ 88108 h 133352"/>
                    <a:gd name="connsiteX10" fmla="*/ 52288 w 293800"/>
                    <a:gd name="connsiteY10" fmla="*/ 88108 h 133352"/>
                    <a:gd name="connsiteX11" fmla="*/ 52936 w 293800"/>
                    <a:gd name="connsiteY11" fmla="*/ 85726 h 133352"/>
                    <a:gd name="connsiteX12" fmla="*/ 552 w 293800"/>
                    <a:gd name="connsiteY12" fmla="*/ 66676 h 133352"/>
                    <a:gd name="connsiteX13" fmla="*/ 0 w 293800"/>
                    <a:gd name="connsiteY13" fmla="*/ 65300 h 133352"/>
                    <a:gd name="connsiteX14" fmla="*/ 69400 w 293800"/>
                    <a:gd name="connsiteY14" fmla="*/ 13254 h 133352"/>
                    <a:gd name="connsiteX15" fmla="*/ 71988 w 293800"/>
                    <a:gd name="connsiteY15" fmla="*/ 21432 h 133352"/>
                    <a:gd name="connsiteX16" fmla="*/ 110088 w 293800"/>
                    <a:gd name="connsiteY16" fmla="*/ 0 h 1333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93800" h="133352">
                      <a:moveTo>
                        <a:pt x="110088" y="0"/>
                      </a:moveTo>
                      <a:lnTo>
                        <a:pt x="169620" y="45244"/>
                      </a:lnTo>
                      <a:lnTo>
                        <a:pt x="184960" y="3310"/>
                      </a:lnTo>
                      <a:lnTo>
                        <a:pt x="293800" y="43922"/>
                      </a:lnTo>
                      <a:lnTo>
                        <a:pt x="283920" y="54770"/>
                      </a:lnTo>
                      <a:lnTo>
                        <a:pt x="291784" y="77244"/>
                      </a:lnTo>
                      <a:lnTo>
                        <a:pt x="195812" y="133352"/>
                      </a:lnTo>
                      <a:lnTo>
                        <a:pt x="174380" y="116682"/>
                      </a:lnTo>
                      <a:lnTo>
                        <a:pt x="145808" y="130970"/>
                      </a:lnTo>
                      <a:lnTo>
                        <a:pt x="52936" y="88108"/>
                      </a:lnTo>
                      <a:lnTo>
                        <a:pt x="52288" y="88108"/>
                      </a:lnTo>
                      <a:lnTo>
                        <a:pt x="52936" y="85726"/>
                      </a:lnTo>
                      <a:lnTo>
                        <a:pt x="552" y="66676"/>
                      </a:lnTo>
                      <a:lnTo>
                        <a:pt x="0" y="65300"/>
                      </a:lnTo>
                      <a:lnTo>
                        <a:pt x="69400" y="13254"/>
                      </a:lnTo>
                      <a:lnTo>
                        <a:pt x="71988" y="21432"/>
                      </a:lnTo>
                      <a:lnTo>
                        <a:pt x="110088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2" name="フリーフォーム: 図形 541">
                  <a:extLst>
                    <a:ext uri="{FF2B5EF4-FFF2-40B4-BE49-F238E27FC236}">
                      <a16:creationId xmlns:a16="http://schemas.microsoft.com/office/drawing/2014/main" id="{13D5D887-FF07-44CB-8BEB-BB250FA807B4}"/>
                    </a:ext>
                  </a:extLst>
                </p:cNvPr>
                <p:cNvSpPr/>
                <p:nvPr/>
              </p:nvSpPr>
              <p:spPr>
                <a:xfrm>
                  <a:off x="40471432" y="28416784"/>
                  <a:ext cx="134536" cy="106458"/>
                </a:xfrm>
                <a:custGeom>
                  <a:avLst/>
                  <a:gdLst>
                    <a:gd name="connsiteX0" fmla="*/ 47468 w 134536"/>
                    <a:gd name="connsiteY0" fmla="*/ 0 h 106458"/>
                    <a:gd name="connsiteX1" fmla="*/ 105068 w 134536"/>
                    <a:gd name="connsiteY1" fmla="*/ 10580 h 106458"/>
                    <a:gd name="connsiteX2" fmla="*/ 134536 w 134536"/>
                    <a:gd name="connsiteY2" fmla="*/ 35834 h 106458"/>
                    <a:gd name="connsiteX3" fmla="*/ 121736 w 134536"/>
                    <a:gd name="connsiteY3" fmla="*/ 89160 h 106458"/>
                    <a:gd name="connsiteX4" fmla="*/ 59824 w 134536"/>
                    <a:gd name="connsiteY4" fmla="*/ 105828 h 106458"/>
                    <a:gd name="connsiteX5" fmla="*/ 60188 w 134536"/>
                    <a:gd name="connsiteY5" fmla="*/ 106458 h 106458"/>
                    <a:gd name="connsiteX6" fmla="*/ 57444 w 134536"/>
                    <a:gd name="connsiteY6" fmla="*/ 105828 h 106458"/>
                    <a:gd name="connsiteX7" fmla="*/ 9816 w 134536"/>
                    <a:gd name="connsiteY7" fmla="*/ 72492 h 106458"/>
                    <a:gd name="connsiteX8" fmla="*/ 0 w 134536"/>
                    <a:gd name="connsiteY8" fmla="*/ 67808 h 106458"/>
                    <a:gd name="connsiteX9" fmla="*/ 47468 w 134536"/>
                    <a:gd name="connsiteY9" fmla="*/ 0 h 1064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34536" h="106458">
                      <a:moveTo>
                        <a:pt x="47468" y="0"/>
                      </a:moveTo>
                      <a:lnTo>
                        <a:pt x="105068" y="10580"/>
                      </a:lnTo>
                      <a:lnTo>
                        <a:pt x="134536" y="35834"/>
                      </a:lnTo>
                      <a:lnTo>
                        <a:pt x="121736" y="89160"/>
                      </a:lnTo>
                      <a:lnTo>
                        <a:pt x="59824" y="105828"/>
                      </a:lnTo>
                      <a:lnTo>
                        <a:pt x="60188" y="106458"/>
                      </a:lnTo>
                      <a:lnTo>
                        <a:pt x="57444" y="105828"/>
                      </a:lnTo>
                      <a:lnTo>
                        <a:pt x="9816" y="72492"/>
                      </a:lnTo>
                      <a:lnTo>
                        <a:pt x="0" y="67808"/>
                      </a:lnTo>
                      <a:lnTo>
                        <a:pt x="47468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3" name="フリーフォーム: 図形 542">
                  <a:extLst>
                    <a:ext uri="{FF2B5EF4-FFF2-40B4-BE49-F238E27FC236}">
                      <a16:creationId xmlns:a16="http://schemas.microsoft.com/office/drawing/2014/main" id="{04F27F0F-66F7-4A08-BE76-5F97106CC6FE}"/>
                    </a:ext>
                  </a:extLst>
                </p:cNvPr>
                <p:cNvSpPr/>
                <p:nvPr/>
              </p:nvSpPr>
              <p:spPr>
                <a:xfrm>
                  <a:off x="40518900" y="28336876"/>
                  <a:ext cx="207620" cy="115742"/>
                </a:xfrm>
                <a:custGeom>
                  <a:avLst/>
                  <a:gdLst>
                    <a:gd name="connsiteX0" fmla="*/ 52188 w 207620"/>
                    <a:gd name="connsiteY0" fmla="*/ 0 h 115742"/>
                    <a:gd name="connsiteX1" fmla="*/ 52836 w 207620"/>
                    <a:gd name="connsiteY1" fmla="*/ 0 h 115742"/>
                    <a:gd name="connsiteX2" fmla="*/ 145708 w 207620"/>
                    <a:gd name="connsiteY2" fmla="*/ 42862 h 115742"/>
                    <a:gd name="connsiteX3" fmla="*/ 172580 w 207620"/>
                    <a:gd name="connsiteY3" fmla="*/ 29424 h 115742"/>
                    <a:gd name="connsiteX4" fmla="*/ 181424 w 207620"/>
                    <a:gd name="connsiteY4" fmla="*/ 71436 h 115742"/>
                    <a:gd name="connsiteX5" fmla="*/ 207620 w 207620"/>
                    <a:gd name="connsiteY5" fmla="*/ 85724 h 115742"/>
                    <a:gd name="connsiteX6" fmla="*/ 197860 w 207620"/>
                    <a:gd name="connsiteY6" fmla="*/ 113776 h 115742"/>
                    <a:gd name="connsiteX7" fmla="*/ 188568 w 207620"/>
                    <a:gd name="connsiteY7" fmla="*/ 111918 h 115742"/>
                    <a:gd name="connsiteX8" fmla="*/ 88556 w 207620"/>
                    <a:gd name="connsiteY8" fmla="*/ 109536 h 115742"/>
                    <a:gd name="connsiteX9" fmla="*/ 87068 w 207620"/>
                    <a:gd name="connsiteY9" fmla="*/ 115742 h 115742"/>
                    <a:gd name="connsiteX10" fmla="*/ 57600 w 207620"/>
                    <a:gd name="connsiteY10" fmla="*/ 90488 h 115742"/>
                    <a:gd name="connsiteX11" fmla="*/ 0 w 207620"/>
                    <a:gd name="connsiteY11" fmla="*/ 79908 h 115742"/>
                    <a:gd name="connsiteX12" fmla="*/ 7596 w 207620"/>
                    <a:gd name="connsiteY12" fmla="*/ 69056 h 115742"/>
                    <a:gd name="connsiteX13" fmla="*/ 2832 w 207620"/>
                    <a:gd name="connsiteY13" fmla="*/ 23812 h 115742"/>
                    <a:gd name="connsiteX14" fmla="*/ 45692 w 207620"/>
                    <a:gd name="connsiteY14" fmla="*/ 23812 h 115742"/>
                    <a:gd name="connsiteX15" fmla="*/ 52188 w 207620"/>
                    <a:gd name="connsiteY15" fmla="*/ 0 h 1157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207620" h="115742">
                      <a:moveTo>
                        <a:pt x="52188" y="0"/>
                      </a:moveTo>
                      <a:lnTo>
                        <a:pt x="52836" y="0"/>
                      </a:lnTo>
                      <a:lnTo>
                        <a:pt x="145708" y="42862"/>
                      </a:lnTo>
                      <a:lnTo>
                        <a:pt x="172580" y="29424"/>
                      </a:lnTo>
                      <a:lnTo>
                        <a:pt x="181424" y="71436"/>
                      </a:lnTo>
                      <a:lnTo>
                        <a:pt x="207620" y="85724"/>
                      </a:lnTo>
                      <a:lnTo>
                        <a:pt x="197860" y="113776"/>
                      </a:lnTo>
                      <a:lnTo>
                        <a:pt x="188568" y="111918"/>
                      </a:lnTo>
                      <a:lnTo>
                        <a:pt x="88556" y="109536"/>
                      </a:lnTo>
                      <a:lnTo>
                        <a:pt x="87068" y="115742"/>
                      </a:lnTo>
                      <a:lnTo>
                        <a:pt x="57600" y="90488"/>
                      </a:lnTo>
                      <a:lnTo>
                        <a:pt x="0" y="79908"/>
                      </a:lnTo>
                      <a:lnTo>
                        <a:pt x="7596" y="69056"/>
                      </a:lnTo>
                      <a:lnTo>
                        <a:pt x="2832" y="23812"/>
                      </a:lnTo>
                      <a:lnTo>
                        <a:pt x="45692" y="23812"/>
                      </a:lnTo>
                      <a:lnTo>
                        <a:pt x="52188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4" name="フリーフォーム: 図形 543">
                  <a:extLst>
                    <a:ext uri="{FF2B5EF4-FFF2-40B4-BE49-F238E27FC236}">
                      <a16:creationId xmlns:a16="http://schemas.microsoft.com/office/drawing/2014/main" id="{585B0B82-69B4-4BB9-A6D0-4ADBB77559C8}"/>
                    </a:ext>
                  </a:extLst>
                </p:cNvPr>
                <p:cNvSpPr/>
                <p:nvPr/>
              </p:nvSpPr>
              <p:spPr>
                <a:xfrm>
                  <a:off x="40691480" y="28326012"/>
                  <a:ext cx="155768" cy="147646"/>
                </a:xfrm>
                <a:custGeom>
                  <a:avLst/>
                  <a:gdLst>
                    <a:gd name="connsiteX0" fmla="*/ 119104 w 155768"/>
                    <a:gd name="connsiteY0" fmla="*/ 0 h 147646"/>
                    <a:gd name="connsiteX1" fmla="*/ 127908 w 155768"/>
                    <a:gd name="connsiteY1" fmla="*/ 25152 h 147646"/>
                    <a:gd name="connsiteX2" fmla="*/ 152308 w 155768"/>
                    <a:gd name="connsiteY2" fmla="*/ 37352 h 147646"/>
                    <a:gd name="connsiteX3" fmla="*/ 154100 w 155768"/>
                    <a:gd name="connsiteY3" fmla="*/ 103732 h 147646"/>
                    <a:gd name="connsiteX4" fmla="*/ 155768 w 155768"/>
                    <a:gd name="connsiteY4" fmla="*/ 104050 h 147646"/>
                    <a:gd name="connsiteX5" fmla="*/ 154100 w 155768"/>
                    <a:gd name="connsiteY5" fmla="*/ 106112 h 147646"/>
                    <a:gd name="connsiteX6" fmla="*/ 149340 w 155768"/>
                    <a:gd name="connsiteY6" fmla="*/ 134688 h 147646"/>
                    <a:gd name="connsiteX7" fmla="*/ 118384 w 155768"/>
                    <a:gd name="connsiteY7" fmla="*/ 144212 h 147646"/>
                    <a:gd name="connsiteX8" fmla="*/ 113620 w 155768"/>
                    <a:gd name="connsiteY8" fmla="*/ 147646 h 147646"/>
                    <a:gd name="connsiteX9" fmla="*/ 111240 w 155768"/>
                    <a:gd name="connsiteY9" fmla="*/ 141832 h 147646"/>
                    <a:gd name="connsiteX10" fmla="*/ 25280 w 155768"/>
                    <a:gd name="connsiteY10" fmla="*/ 124640 h 147646"/>
                    <a:gd name="connsiteX11" fmla="*/ 35040 w 155768"/>
                    <a:gd name="connsiteY11" fmla="*/ 96588 h 147646"/>
                    <a:gd name="connsiteX12" fmla="*/ 8844 w 155768"/>
                    <a:gd name="connsiteY12" fmla="*/ 82300 h 147646"/>
                    <a:gd name="connsiteX13" fmla="*/ 0 w 155768"/>
                    <a:gd name="connsiteY13" fmla="*/ 40288 h 147646"/>
                    <a:gd name="connsiteX14" fmla="*/ 1700 w 155768"/>
                    <a:gd name="connsiteY14" fmla="*/ 39438 h 147646"/>
                    <a:gd name="connsiteX15" fmla="*/ 23132 w 155768"/>
                    <a:gd name="connsiteY15" fmla="*/ 56108 h 147646"/>
                    <a:gd name="connsiteX16" fmla="*/ 119104 w 155768"/>
                    <a:gd name="connsiteY16" fmla="*/ 0 h 1476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55768" h="147646">
                      <a:moveTo>
                        <a:pt x="119104" y="0"/>
                      </a:moveTo>
                      <a:lnTo>
                        <a:pt x="127908" y="25152"/>
                      </a:lnTo>
                      <a:lnTo>
                        <a:pt x="152308" y="37352"/>
                      </a:lnTo>
                      <a:lnTo>
                        <a:pt x="154100" y="103732"/>
                      </a:lnTo>
                      <a:lnTo>
                        <a:pt x="155768" y="104050"/>
                      </a:lnTo>
                      <a:lnTo>
                        <a:pt x="154100" y="106112"/>
                      </a:lnTo>
                      <a:lnTo>
                        <a:pt x="149340" y="134688"/>
                      </a:lnTo>
                      <a:lnTo>
                        <a:pt x="118384" y="144212"/>
                      </a:lnTo>
                      <a:lnTo>
                        <a:pt x="113620" y="147646"/>
                      </a:lnTo>
                      <a:lnTo>
                        <a:pt x="111240" y="141832"/>
                      </a:lnTo>
                      <a:lnTo>
                        <a:pt x="25280" y="124640"/>
                      </a:lnTo>
                      <a:lnTo>
                        <a:pt x="35040" y="96588"/>
                      </a:lnTo>
                      <a:lnTo>
                        <a:pt x="8844" y="82300"/>
                      </a:lnTo>
                      <a:lnTo>
                        <a:pt x="0" y="40288"/>
                      </a:lnTo>
                      <a:lnTo>
                        <a:pt x="1700" y="39438"/>
                      </a:lnTo>
                      <a:lnTo>
                        <a:pt x="23132" y="56108"/>
                      </a:lnTo>
                      <a:lnTo>
                        <a:pt x="119104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5" name="フリーフォーム: 図形 544">
                  <a:extLst>
                    <a:ext uri="{FF2B5EF4-FFF2-40B4-BE49-F238E27FC236}">
                      <a16:creationId xmlns:a16="http://schemas.microsoft.com/office/drawing/2014/main" id="{879B9AAD-57F7-455E-93EE-5BCD42ABD13F}"/>
                    </a:ext>
                  </a:extLst>
                </p:cNvPr>
                <p:cNvSpPr/>
                <p:nvPr/>
              </p:nvSpPr>
              <p:spPr>
                <a:xfrm>
                  <a:off x="40805100" y="28403550"/>
                  <a:ext cx="232124" cy="164306"/>
                </a:xfrm>
                <a:custGeom>
                  <a:avLst/>
                  <a:gdLst>
                    <a:gd name="connsiteX0" fmla="*/ 104776 w 232124"/>
                    <a:gd name="connsiteY0" fmla="*/ 0 h 164306"/>
                    <a:gd name="connsiteX1" fmla="*/ 209548 w 232124"/>
                    <a:gd name="connsiteY1" fmla="*/ 40482 h 164306"/>
                    <a:gd name="connsiteX2" fmla="*/ 210452 w 232124"/>
                    <a:gd name="connsiteY2" fmla="*/ 39216 h 164306"/>
                    <a:gd name="connsiteX3" fmla="*/ 219076 w 232124"/>
                    <a:gd name="connsiteY3" fmla="*/ 95250 h 164306"/>
                    <a:gd name="connsiteX4" fmla="*/ 232124 w 232124"/>
                    <a:gd name="connsiteY4" fmla="*/ 109168 h 164306"/>
                    <a:gd name="connsiteX5" fmla="*/ 211932 w 232124"/>
                    <a:gd name="connsiteY5" fmla="*/ 97630 h 164306"/>
                    <a:gd name="connsiteX6" fmla="*/ 190500 w 232124"/>
                    <a:gd name="connsiteY6" fmla="*/ 126206 h 164306"/>
                    <a:gd name="connsiteX7" fmla="*/ 199784 w 232124"/>
                    <a:gd name="connsiteY7" fmla="*/ 147096 h 164306"/>
                    <a:gd name="connsiteX8" fmla="*/ 161924 w 232124"/>
                    <a:gd name="connsiteY8" fmla="*/ 164306 h 164306"/>
                    <a:gd name="connsiteX9" fmla="*/ 114300 w 232124"/>
                    <a:gd name="connsiteY9" fmla="*/ 90488 h 164306"/>
                    <a:gd name="connsiteX10" fmla="*/ 80964 w 232124"/>
                    <a:gd name="connsiteY10" fmla="*/ 90488 h 164306"/>
                    <a:gd name="connsiteX11" fmla="*/ 64292 w 232124"/>
                    <a:gd name="connsiteY11" fmla="*/ 147638 h 164306"/>
                    <a:gd name="connsiteX12" fmla="*/ 16060 w 232124"/>
                    <a:gd name="connsiteY12" fmla="*/ 128044 h 164306"/>
                    <a:gd name="connsiteX13" fmla="*/ 19052 w 232124"/>
                    <a:gd name="connsiteY13" fmla="*/ 116682 h 164306"/>
                    <a:gd name="connsiteX14" fmla="*/ 0 w 232124"/>
                    <a:gd name="connsiteY14" fmla="*/ 70108 h 164306"/>
                    <a:gd name="connsiteX15" fmla="*/ 4764 w 232124"/>
                    <a:gd name="connsiteY15" fmla="*/ 66674 h 164306"/>
                    <a:gd name="connsiteX16" fmla="*/ 35720 w 232124"/>
                    <a:gd name="connsiteY16" fmla="*/ 57150 h 164306"/>
                    <a:gd name="connsiteX17" fmla="*/ 40480 w 232124"/>
                    <a:gd name="connsiteY17" fmla="*/ 28574 h 164306"/>
                    <a:gd name="connsiteX18" fmla="*/ 42148 w 232124"/>
                    <a:gd name="connsiteY18" fmla="*/ 26512 h 164306"/>
                    <a:gd name="connsiteX19" fmla="*/ 90488 w 232124"/>
                    <a:gd name="connsiteY19" fmla="*/ 35718 h 164306"/>
                    <a:gd name="connsiteX20" fmla="*/ 104776 w 232124"/>
                    <a:gd name="connsiteY20" fmla="*/ 0 h 1643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232124" h="164306">
                      <a:moveTo>
                        <a:pt x="104776" y="0"/>
                      </a:moveTo>
                      <a:lnTo>
                        <a:pt x="209548" y="40482"/>
                      </a:lnTo>
                      <a:lnTo>
                        <a:pt x="210452" y="39216"/>
                      </a:lnTo>
                      <a:lnTo>
                        <a:pt x="219076" y="95250"/>
                      </a:lnTo>
                      <a:lnTo>
                        <a:pt x="232124" y="109168"/>
                      </a:lnTo>
                      <a:lnTo>
                        <a:pt x="211932" y="97630"/>
                      </a:lnTo>
                      <a:lnTo>
                        <a:pt x="190500" y="126206"/>
                      </a:lnTo>
                      <a:lnTo>
                        <a:pt x="199784" y="147096"/>
                      </a:lnTo>
                      <a:lnTo>
                        <a:pt x="161924" y="164306"/>
                      </a:lnTo>
                      <a:lnTo>
                        <a:pt x="114300" y="90488"/>
                      </a:lnTo>
                      <a:lnTo>
                        <a:pt x="80964" y="90488"/>
                      </a:lnTo>
                      <a:lnTo>
                        <a:pt x="64292" y="147638"/>
                      </a:lnTo>
                      <a:lnTo>
                        <a:pt x="16060" y="128044"/>
                      </a:lnTo>
                      <a:lnTo>
                        <a:pt x="19052" y="116682"/>
                      </a:lnTo>
                      <a:lnTo>
                        <a:pt x="0" y="70108"/>
                      </a:lnTo>
                      <a:lnTo>
                        <a:pt x="4764" y="66674"/>
                      </a:lnTo>
                      <a:lnTo>
                        <a:pt x="35720" y="57150"/>
                      </a:lnTo>
                      <a:lnTo>
                        <a:pt x="40480" y="28574"/>
                      </a:lnTo>
                      <a:lnTo>
                        <a:pt x="42148" y="26512"/>
                      </a:lnTo>
                      <a:lnTo>
                        <a:pt x="90488" y="35718"/>
                      </a:lnTo>
                      <a:lnTo>
                        <a:pt x="104776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6" name="フリーフォーム: 図形 545">
                  <a:extLst>
                    <a:ext uri="{FF2B5EF4-FFF2-40B4-BE49-F238E27FC236}">
                      <a16:creationId xmlns:a16="http://schemas.microsoft.com/office/drawing/2014/main" id="{67972AB4-820D-4A24-8EFC-D786B257E7CE}"/>
                    </a:ext>
                  </a:extLst>
                </p:cNvPr>
                <p:cNvSpPr/>
                <p:nvPr/>
              </p:nvSpPr>
              <p:spPr>
                <a:xfrm>
                  <a:off x="39699716" y="28346400"/>
                  <a:ext cx="812492" cy="454024"/>
                </a:xfrm>
                <a:custGeom>
                  <a:avLst/>
                  <a:gdLst>
                    <a:gd name="connsiteX0" fmla="*/ 150504 w 812492"/>
                    <a:gd name="connsiteY0" fmla="*/ 0 h 454024"/>
                    <a:gd name="connsiteX1" fmla="*/ 288616 w 812492"/>
                    <a:gd name="connsiteY1" fmla="*/ 30956 h 454024"/>
                    <a:gd name="connsiteX2" fmla="*/ 329096 w 812492"/>
                    <a:gd name="connsiteY2" fmla="*/ 16668 h 454024"/>
                    <a:gd name="connsiteX3" fmla="*/ 441016 w 812492"/>
                    <a:gd name="connsiteY3" fmla="*/ 35720 h 454024"/>
                    <a:gd name="connsiteX4" fmla="*/ 476632 w 812492"/>
                    <a:gd name="connsiteY4" fmla="*/ 6782 h 454024"/>
                    <a:gd name="connsiteX5" fmla="*/ 517216 w 812492"/>
                    <a:gd name="connsiteY5" fmla="*/ 33338 h 454024"/>
                    <a:gd name="connsiteX6" fmla="*/ 518332 w 812492"/>
                    <a:gd name="connsiteY6" fmla="*/ 32446 h 454024"/>
                    <a:gd name="connsiteX7" fmla="*/ 519596 w 812492"/>
                    <a:gd name="connsiteY7" fmla="*/ 33338 h 454024"/>
                    <a:gd name="connsiteX8" fmla="*/ 519400 w 812492"/>
                    <a:gd name="connsiteY8" fmla="*/ 31590 h 454024"/>
                    <a:gd name="connsiteX9" fmla="*/ 525152 w 812492"/>
                    <a:gd name="connsiteY9" fmla="*/ 26988 h 454024"/>
                    <a:gd name="connsiteX10" fmla="*/ 541028 w 812492"/>
                    <a:gd name="connsiteY10" fmla="*/ 90488 h 454024"/>
                    <a:gd name="connsiteX11" fmla="*/ 657032 w 812492"/>
                    <a:gd name="connsiteY11" fmla="*/ 104022 h 454024"/>
                    <a:gd name="connsiteX12" fmla="*/ 664852 w 812492"/>
                    <a:gd name="connsiteY12" fmla="*/ 133350 h 454024"/>
                    <a:gd name="connsiteX13" fmla="*/ 643420 w 812492"/>
                    <a:gd name="connsiteY13" fmla="*/ 202406 h 454024"/>
                    <a:gd name="connsiteX14" fmla="*/ 602940 w 812492"/>
                    <a:gd name="connsiteY14" fmla="*/ 228600 h 454024"/>
                    <a:gd name="connsiteX15" fmla="*/ 652948 w 812492"/>
                    <a:gd name="connsiteY15" fmla="*/ 292894 h 454024"/>
                    <a:gd name="connsiteX16" fmla="*/ 719620 w 812492"/>
                    <a:gd name="connsiteY16" fmla="*/ 314324 h 454024"/>
                    <a:gd name="connsiteX17" fmla="*/ 779152 w 812492"/>
                    <a:gd name="connsiteY17" fmla="*/ 266700 h 454024"/>
                    <a:gd name="connsiteX18" fmla="*/ 791232 w 812492"/>
                    <a:gd name="connsiteY18" fmla="*/ 276496 h 454024"/>
                    <a:gd name="connsiteX19" fmla="*/ 812492 w 812492"/>
                    <a:gd name="connsiteY19" fmla="*/ 338138 h 454024"/>
                    <a:gd name="connsiteX20" fmla="*/ 752960 w 812492"/>
                    <a:gd name="connsiteY20" fmla="*/ 369094 h 454024"/>
                    <a:gd name="connsiteX21" fmla="*/ 734892 w 812492"/>
                    <a:gd name="connsiteY21" fmla="*/ 406364 h 454024"/>
                    <a:gd name="connsiteX22" fmla="*/ 712476 w 812492"/>
                    <a:gd name="connsiteY22" fmla="*/ 407194 h 454024"/>
                    <a:gd name="connsiteX23" fmla="*/ 700572 w 812492"/>
                    <a:gd name="connsiteY23" fmla="*/ 447676 h 454024"/>
                    <a:gd name="connsiteX24" fmla="*/ 521980 w 812492"/>
                    <a:gd name="connsiteY24" fmla="*/ 383380 h 454024"/>
                    <a:gd name="connsiteX25" fmla="*/ 428584 w 812492"/>
                    <a:gd name="connsiteY25" fmla="*/ 403526 h 454024"/>
                    <a:gd name="connsiteX26" fmla="*/ 381484 w 812492"/>
                    <a:gd name="connsiteY26" fmla="*/ 381000 h 454024"/>
                    <a:gd name="connsiteX27" fmla="*/ 314808 w 812492"/>
                    <a:gd name="connsiteY27" fmla="*/ 454024 h 454024"/>
                    <a:gd name="connsiteX28" fmla="*/ 225908 w 812492"/>
                    <a:gd name="connsiteY28" fmla="*/ 403224 h 454024"/>
                    <a:gd name="connsiteX29" fmla="*/ 181460 w 812492"/>
                    <a:gd name="connsiteY29" fmla="*/ 273050 h 454024"/>
                    <a:gd name="connsiteX30" fmla="*/ 127484 w 812492"/>
                    <a:gd name="connsiteY30" fmla="*/ 241300 h 454024"/>
                    <a:gd name="connsiteX31" fmla="*/ 86208 w 812492"/>
                    <a:gd name="connsiteY31" fmla="*/ 282576 h 454024"/>
                    <a:gd name="connsiteX32" fmla="*/ 6836 w 812492"/>
                    <a:gd name="connsiteY32" fmla="*/ 193676 h 454024"/>
                    <a:gd name="connsiteX33" fmla="*/ 0 w 812492"/>
                    <a:gd name="connsiteY33" fmla="*/ 191572 h 454024"/>
                    <a:gd name="connsiteX34" fmla="*/ 31440 w 812492"/>
                    <a:gd name="connsiteY34" fmla="*/ 133350 h 454024"/>
                    <a:gd name="connsiteX35" fmla="*/ 29148 w 812492"/>
                    <a:gd name="connsiteY35" fmla="*/ 116382 h 454024"/>
                    <a:gd name="connsiteX36" fmla="*/ 102876 w 812492"/>
                    <a:gd name="connsiteY36" fmla="*/ 119064 h 454024"/>
                    <a:gd name="connsiteX37" fmla="*/ 150504 w 812492"/>
                    <a:gd name="connsiteY37" fmla="*/ 0 h 4540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</a:cxnLst>
                  <a:rect l="l" t="t" r="r" b="b"/>
                  <a:pathLst>
                    <a:path w="812492" h="454024">
                      <a:moveTo>
                        <a:pt x="150504" y="0"/>
                      </a:moveTo>
                      <a:lnTo>
                        <a:pt x="288616" y="30956"/>
                      </a:lnTo>
                      <a:lnTo>
                        <a:pt x="329096" y="16668"/>
                      </a:lnTo>
                      <a:lnTo>
                        <a:pt x="441016" y="35720"/>
                      </a:lnTo>
                      <a:lnTo>
                        <a:pt x="476632" y="6782"/>
                      </a:lnTo>
                      <a:lnTo>
                        <a:pt x="517216" y="33338"/>
                      </a:lnTo>
                      <a:lnTo>
                        <a:pt x="518332" y="32446"/>
                      </a:lnTo>
                      <a:lnTo>
                        <a:pt x="519596" y="33338"/>
                      </a:lnTo>
                      <a:lnTo>
                        <a:pt x="519400" y="31590"/>
                      </a:lnTo>
                      <a:lnTo>
                        <a:pt x="525152" y="26988"/>
                      </a:lnTo>
                      <a:lnTo>
                        <a:pt x="541028" y="90488"/>
                      </a:lnTo>
                      <a:lnTo>
                        <a:pt x="657032" y="104022"/>
                      </a:lnTo>
                      <a:lnTo>
                        <a:pt x="664852" y="133350"/>
                      </a:lnTo>
                      <a:lnTo>
                        <a:pt x="643420" y="202406"/>
                      </a:lnTo>
                      <a:lnTo>
                        <a:pt x="602940" y="228600"/>
                      </a:lnTo>
                      <a:lnTo>
                        <a:pt x="652948" y="292894"/>
                      </a:lnTo>
                      <a:lnTo>
                        <a:pt x="719620" y="314324"/>
                      </a:lnTo>
                      <a:lnTo>
                        <a:pt x="779152" y="266700"/>
                      </a:lnTo>
                      <a:lnTo>
                        <a:pt x="791232" y="276496"/>
                      </a:lnTo>
                      <a:lnTo>
                        <a:pt x="812492" y="338138"/>
                      </a:lnTo>
                      <a:lnTo>
                        <a:pt x="752960" y="369094"/>
                      </a:lnTo>
                      <a:lnTo>
                        <a:pt x="734892" y="406364"/>
                      </a:lnTo>
                      <a:lnTo>
                        <a:pt x="712476" y="407194"/>
                      </a:lnTo>
                      <a:lnTo>
                        <a:pt x="700572" y="447676"/>
                      </a:lnTo>
                      <a:lnTo>
                        <a:pt x="521980" y="383380"/>
                      </a:lnTo>
                      <a:lnTo>
                        <a:pt x="428584" y="403526"/>
                      </a:lnTo>
                      <a:lnTo>
                        <a:pt x="381484" y="381000"/>
                      </a:lnTo>
                      <a:lnTo>
                        <a:pt x="314808" y="454024"/>
                      </a:lnTo>
                      <a:lnTo>
                        <a:pt x="225908" y="403224"/>
                      </a:lnTo>
                      <a:lnTo>
                        <a:pt x="181460" y="273050"/>
                      </a:lnTo>
                      <a:lnTo>
                        <a:pt x="127484" y="241300"/>
                      </a:lnTo>
                      <a:lnTo>
                        <a:pt x="86208" y="282576"/>
                      </a:lnTo>
                      <a:lnTo>
                        <a:pt x="6836" y="193676"/>
                      </a:lnTo>
                      <a:lnTo>
                        <a:pt x="0" y="191572"/>
                      </a:lnTo>
                      <a:lnTo>
                        <a:pt x="31440" y="133350"/>
                      </a:lnTo>
                      <a:lnTo>
                        <a:pt x="29148" y="116382"/>
                      </a:lnTo>
                      <a:lnTo>
                        <a:pt x="102876" y="119064"/>
                      </a:lnTo>
                      <a:lnTo>
                        <a:pt x="150504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87" name="グループ化 486">
                <a:extLst>
                  <a:ext uri="{FF2B5EF4-FFF2-40B4-BE49-F238E27FC236}">
                    <a16:creationId xmlns:a16="http://schemas.microsoft.com/office/drawing/2014/main" id="{4AE2CBD6-D03A-4B72-8FA7-B244B873C325}"/>
                  </a:ext>
                </a:extLst>
              </p:cNvPr>
              <p:cNvGrpSpPr/>
              <p:nvPr/>
            </p:nvGrpSpPr>
            <p:grpSpPr>
              <a:xfrm>
                <a:off x="40943212" y="27974924"/>
                <a:ext cx="1096328" cy="1069976"/>
                <a:chOff x="40943212" y="27974924"/>
                <a:chExt cx="1096328" cy="1069976"/>
              </a:xfrm>
            </p:grpSpPr>
            <p:sp>
              <p:nvSpPr>
                <p:cNvPr id="489" name="フリーフォーム: 図形 488">
                  <a:extLst>
                    <a:ext uri="{FF2B5EF4-FFF2-40B4-BE49-F238E27FC236}">
                      <a16:creationId xmlns:a16="http://schemas.microsoft.com/office/drawing/2014/main" id="{C9616BF0-72AE-4FC0-BC11-66FD0908112A}"/>
                    </a:ext>
                  </a:extLst>
                </p:cNvPr>
                <p:cNvSpPr/>
                <p:nvPr/>
              </p:nvSpPr>
              <p:spPr>
                <a:xfrm>
                  <a:off x="41324212" y="28046364"/>
                  <a:ext cx="247652" cy="252412"/>
                </a:xfrm>
                <a:custGeom>
                  <a:avLst/>
                  <a:gdLst>
                    <a:gd name="connsiteX0" fmla="*/ 20636 w 247652"/>
                    <a:gd name="connsiteY0" fmla="*/ 0 h 252412"/>
                    <a:gd name="connsiteX1" fmla="*/ 38100 w 247652"/>
                    <a:gd name="connsiteY1" fmla="*/ 0 h 252412"/>
                    <a:gd name="connsiteX2" fmla="*/ 148592 w 247652"/>
                    <a:gd name="connsiteY2" fmla="*/ 43406 h 252412"/>
                    <a:gd name="connsiteX3" fmla="*/ 150020 w 247652"/>
                    <a:gd name="connsiteY3" fmla="*/ 104774 h 252412"/>
                    <a:gd name="connsiteX4" fmla="*/ 202408 w 247652"/>
                    <a:gd name="connsiteY4" fmla="*/ 116680 h 252412"/>
                    <a:gd name="connsiteX5" fmla="*/ 166688 w 247652"/>
                    <a:gd name="connsiteY5" fmla="*/ 150016 h 252412"/>
                    <a:gd name="connsiteX6" fmla="*/ 247652 w 247652"/>
                    <a:gd name="connsiteY6" fmla="*/ 233360 h 252412"/>
                    <a:gd name="connsiteX7" fmla="*/ 226220 w 247652"/>
                    <a:gd name="connsiteY7" fmla="*/ 252412 h 252412"/>
                    <a:gd name="connsiteX8" fmla="*/ 130968 w 247652"/>
                    <a:gd name="connsiteY8" fmla="*/ 219074 h 252412"/>
                    <a:gd name="connsiteX9" fmla="*/ 119064 w 247652"/>
                    <a:gd name="connsiteY9" fmla="*/ 219074 h 252412"/>
                    <a:gd name="connsiteX10" fmla="*/ 90488 w 247652"/>
                    <a:gd name="connsiteY10" fmla="*/ 204786 h 252412"/>
                    <a:gd name="connsiteX11" fmla="*/ 102396 w 247652"/>
                    <a:gd name="connsiteY11" fmla="*/ 176212 h 252412"/>
                    <a:gd name="connsiteX12" fmla="*/ 64292 w 247652"/>
                    <a:gd name="connsiteY12" fmla="*/ 121442 h 252412"/>
                    <a:gd name="connsiteX13" fmla="*/ 45244 w 247652"/>
                    <a:gd name="connsiteY13" fmla="*/ 107156 h 252412"/>
                    <a:gd name="connsiteX14" fmla="*/ 45244 w 247652"/>
                    <a:gd name="connsiteY14" fmla="*/ 64292 h 252412"/>
                    <a:gd name="connsiteX15" fmla="*/ 0 w 247652"/>
                    <a:gd name="connsiteY15" fmla="*/ 52386 h 252412"/>
                    <a:gd name="connsiteX16" fmla="*/ 20636 w 247652"/>
                    <a:gd name="connsiteY16" fmla="*/ 0 h 2524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47652" h="252412">
                      <a:moveTo>
                        <a:pt x="20636" y="0"/>
                      </a:moveTo>
                      <a:lnTo>
                        <a:pt x="38100" y="0"/>
                      </a:lnTo>
                      <a:lnTo>
                        <a:pt x="148592" y="43406"/>
                      </a:lnTo>
                      <a:lnTo>
                        <a:pt x="150020" y="104774"/>
                      </a:lnTo>
                      <a:lnTo>
                        <a:pt x="202408" y="116680"/>
                      </a:lnTo>
                      <a:lnTo>
                        <a:pt x="166688" y="150016"/>
                      </a:lnTo>
                      <a:lnTo>
                        <a:pt x="247652" y="233360"/>
                      </a:lnTo>
                      <a:lnTo>
                        <a:pt x="226220" y="252412"/>
                      </a:lnTo>
                      <a:lnTo>
                        <a:pt x="130968" y="219074"/>
                      </a:lnTo>
                      <a:lnTo>
                        <a:pt x="119064" y="219074"/>
                      </a:lnTo>
                      <a:lnTo>
                        <a:pt x="90488" y="204786"/>
                      </a:lnTo>
                      <a:lnTo>
                        <a:pt x="102396" y="176212"/>
                      </a:lnTo>
                      <a:lnTo>
                        <a:pt x="64292" y="121442"/>
                      </a:lnTo>
                      <a:lnTo>
                        <a:pt x="45244" y="107156"/>
                      </a:lnTo>
                      <a:lnTo>
                        <a:pt x="45244" y="64292"/>
                      </a:lnTo>
                      <a:lnTo>
                        <a:pt x="0" y="52386"/>
                      </a:lnTo>
                      <a:lnTo>
                        <a:pt x="20636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0" name="フリーフォーム: 図形 489">
                  <a:extLst>
                    <a:ext uri="{FF2B5EF4-FFF2-40B4-BE49-F238E27FC236}">
                      <a16:creationId xmlns:a16="http://schemas.microsoft.com/office/drawing/2014/main" id="{E7A14C8C-3190-4BA3-99F0-9A10DC724179}"/>
                    </a:ext>
                  </a:extLst>
                </p:cNvPr>
                <p:cNvSpPr/>
                <p:nvPr/>
              </p:nvSpPr>
              <p:spPr>
                <a:xfrm>
                  <a:off x="41709976" y="28055888"/>
                  <a:ext cx="238124" cy="316706"/>
                </a:xfrm>
                <a:custGeom>
                  <a:avLst/>
                  <a:gdLst>
                    <a:gd name="connsiteX0" fmla="*/ 97136 w 238124"/>
                    <a:gd name="connsiteY0" fmla="*/ 0 h 316706"/>
                    <a:gd name="connsiteX1" fmla="*/ 128588 w 238124"/>
                    <a:gd name="connsiteY1" fmla="*/ 0 h 316706"/>
                    <a:gd name="connsiteX2" fmla="*/ 228600 w 238124"/>
                    <a:gd name="connsiteY2" fmla="*/ 61912 h 316706"/>
                    <a:gd name="connsiteX3" fmla="*/ 229376 w 238124"/>
                    <a:gd name="connsiteY3" fmla="*/ 51574 h 316706"/>
                    <a:gd name="connsiteX4" fmla="*/ 238124 w 238124"/>
                    <a:gd name="connsiteY4" fmla="*/ 61912 h 316706"/>
                    <a:gd name="connsiteX5" fmla="*/ 215264 w 238124"/>
                    <a:gd name="connsiteY5" fmla="*/ 153352 h 316706"/>
                    <a:gd name="connsiteX6" fmla="*/ 225772 w 238124"/>
                    <a:gd name="connsiteY6" fmla="*/ 160358 h 316706"/>
                    <a:gd name="connsiteX7" fmla="*/ 140492 w 238124"/>
                    <a:gd name="connsiteY7" fmla="*/ 316706 h 316706"/>
                    <a:gd name="connsiteX8" fmla="*/ 95248 w 238124"/>
                    <a:gd name="connsiteY8" fmla="*/ 309562 h 316706"/>
                    <a:gd name="connsiteX9" fmla="*/ 0 w 238124"/>
                    <a:gd name="connsiteY9" fmla="*/ 145256 h 316706"/>
                    <a:gd name="connsiteX10" fmla="*/ 126204 w 238124"/>
                    <a:gd name="connsiteY10" fmla="*/ 111918 h 316706"/>
                    <a:gd name="connsiteX11" fmla="*/ 97136 w 238124"/>
                    <a:gd name="connsiteY11" fmla="*/ 0 h 3167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238124" h="316706">
                      <a:moveTo>
                        <a:pt x="97136" y="0"/>
                      </a:moveTo>
                      <a:lnTo>
                        <a:pt x="128588" y="0"/>
                      </a:lnTo>
                      <a:lnTo>
                        <a:pt x="228600" y="61912"/>
                      </a:lnTo>
                      <a:cubicBezTo>
                        <a:pt x="228860" y="58466"/>
                        <a:pt x="229116" y="55020"/>
                        <a:pt x="229376" y="51574"/>
                      </a:cubicBezTo>
                      <a:lnTo>
                        <a:pt x="238124" y="61912"/>
                      </a:lnTo>
                      <a:lnTo>
                        <a:pt x="215264" y="153352"/>
                      </a:lnTo>
                      <a:lnTo>
                        <a:pt x="225772" y="160358"/>
                      </a:lnTo>
                      <a:lnTo>
                        <a:pt x="140492" y="316706"/>
                      </a:lnTo>
                      <a:lnTo>
                        <a:pt x="95248" y="309562"/>
                      </a:lnTo>
                      <a:lnTo>
                        <a:pt x="0" y="145256"/>
                      </a:lnTo>
                      <a:lnTo>
                        <a:pt x="126204" y="111918"/>
                      </a:lnTo>
                      <a:lnTo>
                        <a:pt x="97136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1" name="フリーフォーム: 図形 490">
                  <a:extLst>
                    <a:ext uri="{FF2B5EF4-FFF2-40B4-BE49-F238E27FC236}">
                      <a16:creationId xmlns:a16="http://schemas.microsoft.com/office/drawing/2014/main" id="{FD700051-6C28-4FC0-80C9-465CE3EA4F23}"/>
                    </a:ext>
                  </a:extLst>
                </p:cNvPr>
                <p:cNvSpPr/>
                <p:nvPr/>
              </p:nvSpPr>
              <p:spPr>
                <a:xfrm>
                  <a:off x="40943212" y="28121922"/>
                  <a:ext cx="350044" cy="250672"/>
                </a:xfrm>
                <a:custGeom>
                  <a:avLst/>
                  <a:gdLst>
                    <a:gd name="connsiteX0" fmla="*/ 184708 w 350044"/>
                    <a:gd name="connsiteY0" fmla="*/ 0 h 250672"/>
                    <a:gd name="connsiteX1" fmla="*/ 230980 w 350044"/>
                    <a:gd name="connsiteY1" fmla="*/ 36358 h 250672"/>
                    <a:gd name="connsiteX2" fmla="*/ 321468 w 350044"/>
                    <a:gd name="connsiteY2" fmla="*/ 36358 h 250672"/>
                    <a:gd name="connsiteX3" fmla="*/ 328612 w 350044"/>
                    <a:gd name="connsiteY3" fmla="*/ 129228 h 250672"/>
                    <a:gd name="connsiteX4" fmla="*/ 350044 w 350044"/>
                    <a:gd name="connsiteY4" fmla="*/ 131610 h 250672"/>
                    <a:gd name="connsiteX5" fmla="*/ 340520 w 350044"/>
                    <a:gd name="connsiteY5" fmla="*/ 174472 h 250672"/>
                    <a:gd name="connsiteX6" fmla="*/ 304800 w 350044"/>
                    <a:gd name="connsiteY6" fmla="*/ 195902 h 250672"/>
                    <a:gd name="connsiteX7" fmla="*/ 257176 w 350044"/>
                    <a:gd name="connsiteY7" fmla="*/ 200666 h 250672"/>
                    <a:gd name="connsiteX8" fmla="*/ 207168 w 350044"/>
                    <a:gd name="connsiteY8" fmla="*/ 164946 h 250672"/>
                    <a:gd name="connsiteX9" fmla="*/ 180976 w 350044"/>
                    <a:gd name="connsiteY9" fmla="*/ 186378 h 250672"/>
                    <a:gd name="connsiteX10" fmla="*/ 100012 w 350044"/>
                    <a:gd name="connsiteY10" fmla="*/ 191142 h 250672"/>
                    <a:gd name="connsiteX11" fmla="*/ 69056 w 350044"/>
                    <a:gd name="connsiteY11" fmla="*/ 250672 h 250672"/>
                    <a:gd name="connsiteX12" fmla="*/ 0 w 350044"/>
                    <a:gd name="connsiteY12" fmla="*/ 210190 h 250672"/>
                    <a:gd name="connsiteX13" fmla="*/ 11908 w 350044"/>
                    <a:gd name="connsiteY13" fmla="*/ 124466 h 250672"/>
                    <a:gd name="connsiteX14" fmla="*/ 2880 w 350044"/>
                    <a:gd name="connsiteY14" fmla="*/ 62776 h 250672"/>
                    <a:gd name="connsiteX15" fmla="*/ 85724 w 350044"/>
                    <a:gd name="connsiteY15" fmla="*/ 642 h 250672"/>
                    <a:gd name="connsiteX16" fmla="*/ 123828 w 350044"/>
                    <a:gd name="connsiteY16" fmla="*/ 29216 h 250672"/>
                    <a:gd name="connsiteX17" fmla="*/ 176212 w 350044"/>
                    <a:gd name="connsiteY17" fmla="*/ 33978 h 250672"/>
                    <a:gd name="connsiteX18" fmla="*/ 184708 w 350044"/>
                    <a:gd name="connsiteY18" fmla="*/ 0 h 2506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350044" h="250672">
                      <a:moveTo>
                        <a:pt x="184708" y="0"/>
                      </a:moveTo>
                      <a:lnTo>
                        <a:pt x="230980" y="36358"/>
                      </a:lnTo>
                      <a:lnTo>
                        <a:pt x="321468" y="36358"/>
                      </a:lnTo>
                      <a:lnTo>
                        <a:pt x="328612" y="129228"/>
                      </a:lnTo>
                      <a:lnTo>
                        <a:pt x="350044" y="131610"/>
                      </a:lnTo>
                      <a:lnTo>
                        <a:pt x="340520" y="174472"/>
                      </a:lnTo>
                      <a:lnTo>
                        <a:pt x="304800" y="195902"/>
                      </a:lnTo>
                      <a:lnTo>
                        <a:pt x="257176" y="200666"/>
                      </a:lnTo>
                      <a:lnTo>
                        <a:pt x="207168" y="164946"/>
                      </a:lnTo>
                      <a:lnTo>
                        <a:pt x="180976" y="186378"/>
                      </a:lnTo>
                      <a:lnTo>
                        <a:pt x="100012" y="191142"/>
                      </a:lnTo>
                      <a:lnTo>
                        <a:pt x="69056" y="250672"/>
                      </a:lnTo>
                      <a:lnTo>
                        <a:pt x="0" y="210190"/>
                      </a:lnTo>
                      <a:lnTo>
                        <a:pt x="11908" y="124466"/>
                      </a:lnTo>
                      <a:lnTo>
                        <a:pt x="2880" y="62776"/>
                      </a:lnTo>
                      <a:lnTo>
                        <a:pt x="85724" y="642"/>
                      </a:lnTo>
                      <a:lnTo>
                        <a:pt x="123828" y="29216"/>
                      </a:lnTo>
                      <a:lnTo>
                        <a:pt x="176212" y="33978"/>
                      </a:lnTo>
                      <a:lnTo>
                        <a:pt x="184708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2" name="フリーフォーム: 図形 491">
                  <a:extLst>
                    <a:ext uri="{FF2B5EF4-FFF2-40B4-BE49-F238E27FC236}">
                      <a16:creationId xmlns:a16="http://schemas.microsoft.com/office/drawing/2014/main" id="{DD730E2B-7AD8-44F9-BB5C-4016C7AA6843}"/>
                    </a:ext>
                  </a:extLst>
                </p:cNvPr>
                <p:cNvSpPr/>
                <p:nvPr/>
              </p:nvSpPr>
              <p:spPr>
                <a:xfrm>
                  <a:off x="41617104" y="28394024"/>
                  <a:ext cx="190504" cy="274928"/>
                </a:xfrm>
                <a:custGeom>
                  <a:avLst/>
                  <a:gdLst>
                    <a:gd name="connsiteX0" fmla="*/ 104776 w 190504"/>
                    <a:gd name="connsiteY0" fmla="*/ 0 h 274928"/>
                    <a:gd name="connsiteX1" fmla="*/ 190504 w 190504"/>
                    <a:gd name="connsiteY1" fmla="*/ 50008 h 274928"/>
                    <a:gd name="connsiteX2" fmla="*/ 190504 w 190504"/>
                    <a:gd name="connsiteY2" fmla="*/ 261830 h 274928"/>
                    <a:gd name="connsiteX3" fmla="*/ 156372 w 190504"/>
                    <a:gd name="connsiteY3" fmla="*/ 257176 h 274928"/>
                    <a:gd name="connsiteX4" fmla="*/ 118272 w 190504"/>
                    <a:gd name="connsiteY4" fmla="*/ 269876 h 274928"/>
                    <a:gd name="connsiteX5" fmla="*/ 70648 w 190504"/>
                    <a:gd name="connsiteY5" fmla="*/ 269876 h 274928"/>
                    <a:gd name="connsiteX6" fmla="*/ 64472 w 190504"/>
                    <a:gd name="connsiteY6" fmla="*/ 274928 h 274928"/>
                    <a:gd name="connsiteX7" fmla="*/ 0 w 190504"/>
                    <a:gd name="connsiteY7" fmla="*/ 147640 h 274928"/>
                    <a:gd name="connsiteX8" fmla="*/ 21432 w 190504"/>
                    <a:gd name="connsiteY8" fmla="*/ 69056 h 274928"/>
                    <a:gd name="connsiteX9" fmla="*/ 73820 w 190504"/>
                    <a:gd name="connsiteY9" fmla="*/ 76200 h 274928"/>
                    <a:gd name="connsiteX10" fmla="*/ 95252 w 190504"/>
                    <a:gd name="connsiteY10" fmla="*/ 57152 h 274928"/>
                    <a:gd name="connsiteX11" fmla="*/ 104776 w 190504"/>
                    <a:gd name="connsiteY11" fmla="*/ 0 h 2749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90504" h="274928">
                      <a:moveTo>
                        <a:pt x="104776" y="0"/>
                      </a:moveTo>
                      <a:lnTo>
                        <a:pt x="190504" y="50008"/>
                      </a:lnTo>
                      <a:lnTo>
                        <a:pt x="190504" y="261830"/>
                      </a:lnTo>
                      <a:lnTo>
                        <a:pt x="156372" y="257176"/>
                      </a:lnTo>
                      <a:lnTo>
                        <a:pt x="118272" y="269876"/>
                      </a:lnTo>
                      <a:lnTo>
                        <a:pt x="70648" y="269876"/>
                      </a:lnTo>
                      <a:lnTo>
                        <a:pt x="64472" y="274928"/>
                      </a:lnTo>
                      <a:lnTo>
                        <a:pt x="0" y="147640"/>
                      </a:lnTo>
                      <a:lnTo>
                        <a:pt x="21432" y="69056"/>
                      </a:lnTo>
                      <a:lnTo>
                        <a:pt x="73820" y="76200"/>
                      </a:lnTo>
                      <a:lnTo>
                        <a:pt x="95252" y="57152"/>
                      </a:lnTo>
                      <a:lnTo>
                        <a:pt x="104776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3" name="フリーフォーム: 図形 492">
                  <a:extLst>
                    <a:ext uri="{FF2B5EF4-FFF2-40B4-BE49-F238E27FC236}">
                      <a16:creationId xmlns:a16="http://schemas.microsoft.com/office/drawing/2014/main" id="{C29DDD17-AF50-4A66-BC64-0C086371B9DE}"/>
                    </a:ext>
                  </a:extLst>
                </p:cNvPr>
                <p:cNvSpPr/>
                <p:nvPr/>
              </p:nvSpPr>
              <p:spPr>
                <a:xfrm>
                  <a:off x="41213676" y="28748832"/>
                  <a:ext cx="505824" cy="296068"/>
                </a:xfrm>
                <a:custGeom>
                  <a:avLst/>
                  <a:gdLst>
                    <a:gd name="connsiteX0" fmla="*/ 93868 w 505824"/>
                    <a:gd name="connsiteY0" fmla="*/ 0 h 296068"/>
                    <a:gd name="connsiteX1" fmla="*/ 246268 w 505824"/>
                    <a:gd name="connsiteY1" fmla="*/ 85724 h 296068"/>
                    <a:gd name="connsiteX2" fmla="*/ 315836 w 505824"/>
                    <a:gd name="connsiteY2" fmla="*/ 91520 h 296068"/>
                    <a:gd name="connsiteX3" fmla="*/ 315324 w 505824"/>
                    <a:gd name="connsiteY3" fmla="*/ 92868 h 296068"/>
                    <a:gd name="connsiteX4" fmla="*/ 315324 w 505824"/>
                    <a:gd name="connsiteY4" fmla="*/ 156368 h 296068"/>
                    <a:gd name="connsiteX5" fmla="*/ 404224 w 505824"/>
                    <a:gd name="connsiteY5" fmla="*/ 162718 h 296068"/>
                    <a:gd name="connsiteX6" fmla="*/ 451848 w 505824"/>
                    <a:gd name="connsiteY6" fmla="*/ 226218 h 296068"/>
                    <a:gd name="connsiteX7" fmla="*/ 505824 w 505824"/>
                    <a:gd name="connsiteY7" fmla="*/ 270668 h 296068"/>
                    <a:gd name="connsiteX8" fmla="*/ 477248 w 505824"/>
                    <a:gd name="connsiteY8" fmla="*/ 296068 h 296068"/>
                    <a:gd name="connsiteX9" fmla="*/ 372476 w 505824"/>
                    <a:gd name="connsiteY9" fmla="*/ 296068 h 296068"/>
                    <a:gd name="connsiteX10" fmla="*/ 340724 w 505824"/>
                    <a:gd name="connsiteY10" fmla="*/ 264318 h 296068"/>
                    <a:gd name="connsiteX11" fmla="*/ 289924 w 505824"/>
                    <a:gd name="connsiteY11" fmla="*/ 254792 h 296068"/>
                    <a:gd name="connsiteX12" fmla="*/ 181972 w 505824"/>
                    <a:gd name="connsiteY12" fmla="*/ 292892 h 296068"/>
                    <a:gd name="connsiteX13" fmla="*/ 156572 w 505824"/>
                    <a:gd name="connsiteY13" fmla="*/ 267492 h 296068"/>
                    <a:gd name="connsiteX14" fmla="*/ 169276 w 505824"/>
                    <a:gd name="connsiteY14" fmla="*/ 216692 h 296068"/>
                    <a:gd name="connsiteX15" fmla="*/ 74024 w 505824"/>
                    <a:gd name="connsiteY15" fmla="*/ 194468 h 296068"/>
                    <a:gd name="connsiteX16" fmla="*/ 54972 w 505824"/>
                    <a:gd name="connsiteY16" fmla="*/ 121444 h 296068"/>
                    <a:gd name="connsiteX17" fmla="*/ 32748 w 505824"/>
                    <a:gd name="connsiteY17" fmla="*/ 89692 h 296068"/>
                    <a:gd name="connsiteX18" fmla="*/ 0 w 505824"/>
                    <a:gd name="connsiteY18" fmla="*/ 66422 h 296068"/>
                    <a:gd name="connsiteX19" fmla="*/ 43860 w 505824"/>
                    <a:gd name="connsiteY19" fmla="*/ 47624 h 296068"/>
                    <a:gd name="connsiteX20" fmla="*/ 84344 w 505824"/>
                    <a:gd name="connsiteY20" fmla="*/ 71436 h 296068"/>
                    <a:gd name="connsiteX21" fmla="*/ 93868 w 505824"/>
                    <a:gd name="connsiteY21" fmla="*/ 0 h 2960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505824" h="296068">
                      <a:moveTo>
                        <a:pt x="93868" y="0"/>
                      </a:moveTo>
                      <a:lnTo>
                        <a:pt x="246268" y="85724"/>
                      </a:lnTo>
                      <a:lnTo>
                        <a:pt x="315836" y="91520"/>
                      </a:lnTo>
                      <a:lnTo>
                        <a:pt x="315324" y="92868"/>
                      </a:lnTo>
                      <a:lnTo>
                        <a:pt x="315324" y="156368"/>
                      </a:lnTo>
                      <a:lnTo>
                        <a:pt x="404224" y="162718"/>
                      </a:lnTo>
                      <a:lnTo>
                        <a:pt x="451848" y="226218"/>
                      </a:lnTo>
                      <a:lnTo>
                        <a:pt x="505824" y="270668"/>
                      </a:lnTo>
                      <a:lnTo>
                        <a:pt x="477248" y="296068"/>
                      </a:lnTo>
                      <a:lnTo>
                        <a:pt x="372476" y="296068"/>
                      </a:lnTo>
                      <a:lnTo>
                        <a:pt x="340724" y="264318"/>
                      </a:lnTo>
                      <a:lnTo>
                        <a:pt x="289924" y="254792"/>
                      </a:lnTo>
                      <a:lnTo>
                        <a:pt x="181972" y="292892"/>
                      </a:lnTo>
                      <a:lnTo>
                        <a:pt x="156572" y="267492"/>
                      </a:lnTo>
                      <a:lnTo>
                        <a:pt x="169276" y="216692"/>
                      </a:lnTo>
                      <a:lnTo>
                        <a:pt x="74024" y="194468"/>
                      </a:lnTo>
                      <a:lnTo>
                        <a:pt x="54972" y="121444"/>
                      </a:lnTo>
                      <a:lnTo>
                        <a:pt x="32748" y="89692"/>
                      </a:lnTo>
                      <a:lnTo>
                        <a:pt x="0" y="66422"/>
                      </a:lnTo>
                      <a:lnTo>
                        <a:pt x="43860" y="47624"/>
                      </a:lnTo>
                      <a:lnTo>
                        <a:pt x="84344" y="71436"/>
                      </a:lnTo>
                      <a:lnTo>
                        <a:pt x="93868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4" name="フリーフォーム: 図形 493">
                  <a:extLst>
                    <a:ext uri="{FF2B5EF4-FFF2-40B4-BE49-F238E27FC236}">
                      <a16:creationId xmlns:a16="http://schemas.microsoft.com/office/drawing/2014/main" id="{FF391B67-55CE-4756-9396-FC528484A00A}"/>
                    </a:ext>
                  </a:extLst>
                </p:cNvPr>
                <p:cNvSpPr/>
                <p:nvPr/>
              </p:nvSpPr>
              <p:spPr>
                <a:xfrm>
                  <a:off x="41472804" y="27974924"/>
                  <a:ext cx="363376" cy="302420"/>
                </a:xfrm>
                <a:custGeom>
                  <a:avLst/>
                  <a:gdLst>
                    <a:gd name="connsiteX0" fmla="*/ 99060 w 363376"/>
                    <a:gd name="connsiteY0" fmla="*/ 0 h 302420"/>
                    <a:gd name="connsiteX1" fmla="*/ 165732 w 363376"/>
                    <a:gd name="connsiteY1" fmla="*/ 47626 h 302420"/>
                    <a:gd name="connsiteX2" fmla="*/ 260984 w 363376"/>
                    <a:gd name="connsiteY2" fmla="*/ 33340 h 302420"/>
                    <a:gd name="connsiteX3" fmla="*/ 280036 w 363376"/>
                    <a:gd name="connsiteY3" fmla="*/ 80964 h 302420"/>
                    <a:gd name="connsiteX4" fmla="*/ 334308 w 363376"/>
                    <a:gd name="connsiteY4" fmla="*/ 80964 h 302420"/>
                    <a:gd name="connsiteX5" fmla="*/ 363376 w 363376"/>
                    <a:gd name="connsiteY5" fmla="*/ 192882 h 302420"/>
                    <a:gd name="connsiteX6" fmla="*/ 237172 w 363376"/>
                    <a:gd name="connsiteY6" fmla="*/ 226220 h 302420"/>
                    <a:gd name="connsiteX7" fmla="*/ 265656 w 363376"/>
                    <a:gd name="connsiteY7" fmla="*/ 275358 h 302420"/>
                    <a:gd name="connsiteX8" fmla="*/ 237172 w 363376"/>
                    <a:gd name="connsiteY8" fmla="*/ 302420 h 302420"/>
                    <a:gd name="connsiteX9" fmla="*/ 158588 w 363376"/>
                    <a:gd name="connsiteY9" fmla="*/ 280988 h 302420"/>
                    <a:gd name="connsiteX10" fmla="*/ 153828 w 363376"/>
                    <a:gd name="connsiteY10" fmla="*/ 240508 h 302420"/>
                    <a:gd name="connsiteX11" fmla="*/ 30372 w 363376"/>
                    <a:gd name="connsiteY11" fmla="*/ 234094 h 302420"/>
                    <a:gd name="connsiteX12" fmla="*/ 18096 w 363376"/>
                    <a:gd name="connsiteY12" fmla="*/ 221456 h 302420"/>
                    <a:gd name="connsiteX13" fmla="*/ 53816 w 363376"/>
                    <a:gd name="connsiteY13" fmla="*/ 188120 h 302420"/>
                    <a:gd name="connsiteX14" fmla="*/ 1428 w 363376"/>
                    <a:gd name="connsiteY14" fmla="*/ 176214 h 302420"/>
                    <a:gd name="connsiteX15" fmla="*/ 0 w 363376"/>
                    <a:gd name="connsiteY15" fmla="*/ 114846 h 302420"/>
                    <a:gd name="connsiteX16" fmla="*/ 22860 w 363376"/>
                    <a:gd name="connsiteY16" fmla="*/ 123826 h 302420"/>
                    <a:gd name="connsiteX17" fmla="*/ 70484 w 363376"/>
                    <a:gd name="connsiteY17" fmla="*/ 100014 h 302420"/>
                    <a:gd name="connsiteX18" fmla="*/ 51436 w 363376"/>
                    <a:gd name="connsiteY18" fmla="*/ 23814 h 302420"/>
                    <a:gd name="connsiteX19" fmla="*/ 99060 w 363376"/>
                    <a:gd name="connsiteY19" fmla="*/ 0 h 3024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363376" h="302420">
                      <a:moveTo>
                        <a:pt x="99060" y="0"/>
                      </a:moveTo>
                      <a:lnTo>
                        <a:pt x="165732" y="47626"/>
                      </a:lnTo>
                      <a:lnTo>
                        <a:pt x="260984" y="33340"/>
                      </a:lnTo>
                      <a:lnTo>
                        <a:pt x="280036" y="80964"/>
                      </a:lnTo>
                      <a:lnTo>
                        <a:pt x="334308" y="80964"/>
                      </a:lnTo>
                      <a:lnTo>
                        <a:pt x="363376" y="192882"/>
                      </a:lnTo>
                      <a:lnTo>
                        <a:pt x="237172" y="226220"/>
                      </a:lnTo>
                      <a:lnTo>
                        <a:pt x="265656" y="275358"/>
                      </a:lnTo>
                      <a:lnTo>
                        <a:pt x="237172" y="302420"/>
                      </a:lnTo>
                      <a:lnTo>
                        <a:pt x="158588" y="280988"/>
                      </a:lnTo>
                      <a:lnTo>
                        <a:pt x="153828" y="240508"/>
                      </a:lnTo>
                      <a:lnTo>
                        <a:pt x="30372" y="234094"/>
                      </a:lnTo>
                      <a:lnTo>
                        <a:pt x="18096" y="221456"/>
                      </a:lnTo>
                      <a:lnTo>
                        <a:pt x="53816" y="188120"/>
                      </a:lnTo>
                      <a:lnTo>
                        <a:pt x="1428" y="176214"/>
                      </a:lnTo>
                      <a:lnTo>
                        <a:pt x="0" y="114846"/>
                      </a:lnTo>
                      <a:lnTo>
                        <a:pt x="22860" y="123826"/>
                      </a:lnTo>
                      <a:lnTo>
                        <a:pt x="70484" y="100014"/>
                      </a:lnTo>
                      <a:lnTo>
                        <a:pt x="51436" y="23814"/>
                      </a:lnTo>
                      <a:lnTo>
                        <a:pt x="99060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5" name="フリーフォーム: 図形 494">
                  <a:extLst>
                    <a:ext uri="{FF2B5EF4-FFF2-40B4-BE49-F238E27FC236}">
                      <a16:creationId xmlns:a16="http://schemas.microsoft.com/office/drawing/2014/main" id="{E3D754F9-27A4-4D4A-90B1-5D1E028081A8}"/>
                    </a:ext>
                  </a:extLst>
                </p:cNvPr>
                <p:cNvSpPr/>
                <p:nvPr/>
              </p:nvSpPr>
              <p:spPr>
                <a:xfrm>
                  <a:off x="41545668" y="28434506"/>
                  <a:ext cx="135908" cy="268812"/>
                </a:xfrm>
                <a:custGeom>
                  <a:avLst/>
                  <a:gdLst>
                    <a:gd name="connsiteX0" fmla="*/ 78580 w 135908"/>
                    <a:gd name="connsiteY0" fmla="*/ 0 h 268812"/>
                    <a:gd name="connsiteX1" fmla="*/ 100192 w 135908"/>
                    <a:gd name="connsiteY1" fmla="*/ 29572 h 268812"/>
                    <a:gd name="connsiteX2" fmla="*/ 92868 w 135908"/>
                    <a:gd name="connsiteY2" fmla="*/ 28574 h 268812"/>
                    <a:gd name="connsiteX3" fmla="*/ 71436 w 135908"/>
                    <a:gd name="connsiteY3" fmla="*/ 107158 h 268812"/>
                    <a:gd name="connsiteX4" fmla="*/ 135908 w 135908"/>
                    <a:gd name="connsiteY4" fmla="*/ 234446 h 268812"/>
                    <a:gd name="connsiteX5" fmla="*/ 107156 w 135908"/>
                    <a:gd name="connsiteY5" fmla="*/ 257970 h 268812"/>
                    <a:gd name="connsiteX6" fmla="*/ 106072 w 135908"/>
                    <a:gd name="connsiteY6" fmla="*/ 268812 h 268812"/>
                    <a:gd name="connsiteX7" fmla="*/ 0 w 135908"/>
                    <a:gd name="connsiteY7" fmla="*/ 119062 h 268812"/>
                    <a:gd name="connsiteX8" fmla="*/ 16668 w 135908"/>
                    <a:gd name="connsiteY8" fmla="*/ 45244 h 268812"/>
                    <a:gd name="connsiteX9" fmla="*/ 78580 w 135908"/>
                    <a:gd name="connsiteY9" fmla="*/ 0 h 2688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35908" h="268812">
                      <a:moveTo>
                        <a:pt x="78580" y="0"/>
                      </a:moveTo>
                      <a:lnTo>
                        <a:pt x="100192" y="29572"/>
                      </a:lnTo>
                      <a:lnTo>
                        <a:pt x="92868" y="28574"/>
                      </a:lnTo>
                      <a:lnTo>
                        <a:pt x="71436" y="107158"/>
                      </a:lnTo>
                      <a:lnTo>
                        <a:pt x="135908" y="234446"/>
                      </a:lnTo>
                      <a:lnTo>
                        <a:pt x="107156" y="257970"/>
                      </a:lnTo>
                      <a:lnTo>
                        <a:pt x="106072" y="268812"/>
                      </a:lnTo>
                      <a:lnTo>
                        <a:pt x="0" y="119062"/>
                      </a:lnTo>
                      <a:lnTo>
                        <a:pt x="16668" y="45244"/>
                      </a:lnTo>
                      <a:lnTo>
                        <a:pt x="78580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6" name="フリーフォーム: 図形 495">
                  <a:extLst>
                    <a:ext uri="{FF2B5EF4-FFF2-40B4-BE49-F238E27FC236}">
                      <a16:creationId xmlns:a16="http://schemas.microsoft.com/office/drawing/2014/main" id="{0CBF16A0-065A-409F-B2BC-DDD76F82EB59}"/>
                    </a:ext>
                  </a:extLst>
                </p:cNvPr>
                <p:cNvSpPr/>
                <p:nvPr/>
              </p:nvSpPr>
              <p:spPr>
                <a:xfrm>
                  <a:off x="41127920" y="28046364"/>
                  <a:ext cx="298688" cy="226216"/>
                </a:xfrm>
                <a:custGeom>
                  <a:avLst/>
                  <a:gdLst>
                    <a:gd name="connsiteX0" fmla="*/ 67704 w 298688"/>
                    <a:gd name="connsiteY0" fmla="*/ 0 h 226216"/>
                    <a:gd name="connsiteX1" fmla="*/ 216928 w 298688"/>
                    <a:gd name="connsiteY1" fmla="*/ 0 h 226216"/>
                    <a:gd name="connsiteX2" fmla="*/ 196292 w 298688"/>
                    <a:gd name="connsiteY2" fmla="*/ 52386 h 226216"/>
                    <a:gd name="connsiteX3" fmla="*/ 241536 w 298688"/>
                    <a:gd name="connsiteY3" fmla="*/ 64292 h 226216"/>
                    <a:gd name="connsiteX4" fmla="*/ 241536 w 298688"/>
                    <a:gd name="connsiteY4" fmla="*/ 107156 h 226216"/>
                    <a:gd name="connsiteX5" fmla="*/ 260584 w 298688"/>
                    <a:gd name="connsiteY5" fmla="*/ 121442 h 226216"/>
                    <a:gd name="connsiteX6" fmla="*/ 298688 w 298688"/>
                    <a:gd name="connsiteY6" fmla="*/ 176212 h 226216"/>
                    <a:gd name="connsiteX7" fmla="*/ 287772 w 298688"/>
                    <a:gd name="connsiteY7" fmla="*/ 202404 h 226216"/>
                    <a:gd name="connsiteX8" fmla="*/ 248680 w 298688"/>
                    <a:gd name="connsiteY8" fmla="*/ 202404 h 226216"/>
                    <a:gd name="connsiteX9" fmla="*/ 224868 w 298688"/>
                    <a:gd name="connsiteY9" fmla="*/ 226216 h 226216"/>
                    <a:gd name="connsiteX10" fmla="*/ 201056 w 298688"/>
                    <a:gd name="connsiteY10" fmla="*/ 204786 h 226216"/>
                    <a:gd name="connsiteX11" fmla="*/ 165064 w 298688"/>
                    <a:gd name="connsiteY11" fmla="*/ 208384 h 226216"/>
                    <a:gd name="connsiteX12" fmla="*/ 165336 w 298688"/>
                    <a:gd name="connsiteY12" fmla="*/ 207168 h 226216"/>
                    <a:gd name="connsiteX13" fmla="*/ 144904 w 298688"/>
                    <a:gd name="connsiteY13" fmla="*/ 204898 h 226216"/>
                    <a:gd name="connsiteX14" fmla="*/ 143868 w 298688"/>
                    <a:gd name="connsiteY14" fmla="*/ 204332 h 226216"/>
                    <a:gd name="connsiteX15" fmla="*/ 136760 w 298688"/>
                    <a:gd name="connsiteY15" fmla="*/ 111916 h 226216"/>
                    <a:gd name="connsiteX16" fmla="*/ 46272 w 298688"/>
                    <a:gd name="connsiteY16" fmla="*/ 111916 h 226216"/>
                    <a:gd name="connsiteX17" fmla="*/ 0 w 298688"/>
                    <a:gd name="connsiteY17" fmla="*/ 75558 h 226216"/>
                    <a:gd name="connsiteX18" fmla="*/ 5792 w 298688"/>
                    <a:gd name="connsiteY18" fmla="*/ 52386 h 226216"/>
                    <a:gd name="connsiteX19" fmla="*/ 67704 w 298688"/>
                    <a:gd name="connsiteY19" fmla="*/ 0 h 2262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298688" h="226216">
                      <a:moveTo>
                        <a:pt x="67704" y="0"/>
                      </a:moveTo>
                      <a:lnTo>
                        <a:pt x="216928" y="0"/>
                      </a:lnTo>
                      <a:lnTo>
                        <a:pt x="196292" y="52386"/>
                      </a:lnTo>
                      <a:lnTo>
                        <a:pt x="241536" y="64292"/>
                      </a:lnTo>
                      <a:lnTo>
                        <a:pt x="241536" y="107156"/>
                      </a:lnTo>
                      <a:lnTo>
                        <a:pt x="260584" y="121442"/>
                      </a:lnTo>
                      <a:lnTo>
                        <a:pt x="298688" y="176212"/>
                      </a:lnTo>
                      <a:lnTo>
                        <a:pt x="287772" y="202404"/>
                      </a:lnTo>
                      <a:lnTo>
                        <a:pt x="248680" y="202404"/>
                      </a:lnTo>
                      <a:lnTo>
                        <a:pt x="224868" y="226216"/>
                      </a:lnTo>
                      <a:lnTo>
                        <a:pt x="201056" y="204786"/>
                      </a:lnTo>
                      <a:lnTo>
                        <a:pt x="165064" y="208384"/>
                      </a:lnTo>
                      <a:lnTo>
                        <a:pt x="165336" y="207168"/>
                      </a:lnTo>
                      <a:lnTo>
                        <a:pt x="144904" y="204898"/>
                      </a:lnTo>
                      <a:lnTo>
                        <a:pt x="143868" y="204332"/>
                      </a:lnTo>
                      <a:lnTo>
                        <a:pt x="136760" y="111916"/>
                      </a:lnTo>
                      <a:lnTo>
                        <a:pt x="46272" y="111916"/>
                      </a:lnTo>
                      <a:lnTo>
                        <a:pt x="0" y="75558"/>
                      </a:lnTo>
                      <a:lnTo>
                        <a:pt x="5792" y="52386"/>
                      </a:lnTo>
                      <a:lnTo>
                        <a:pt x="67704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7" name="フリーフォーム: 図形 496">
                  <a:extLst>
                    <a:ext uri="{FF2B5EF4-FFF2-40B4-BE49-F238E27FC236}">
                      <a16:creationId xmlns:a16="http://schemas.microsoft.com/office/drawing/2014/main" id="{E66B8E56-7D61-4416-810D-6E93B6888D1A}"/>
                    </a:ext>
                  </a:extLst>
                </p:cNvPr>
                <p:cNvSpPr/>
                <p:nvPr/>
              </p:nvSpPr>
              <p:spPr>
                <a:xfrm>
                  <a:off x="41756516" y="28216246"/>
                  <a:ext cx="283024" cy="444478"/>
                </a:xfrm>
                <a:custGeom>
                  <a:avLst/>
                  <a:gdLst>
                    <a:gd name="connsiteX0" fmla="*/ 179232 w 283024"/>
                    <a:gd name="connsiteY0" fmla="*/ 0 h 444478"/>
                    <a:gd name="connsiteX1" fmla="*/ 214444 w 283024"/>
                    <a:gd name="connsiteY1" fmla="*/ 23474 h 444478"/>
                    <a:gd name="connsiteX2" fmla="*/ 229684 w 283024"/>
                    <a:gd name="connsiteY2" fmla="*/ 130154 h 444478"/>
                    <a:gd name="connsiteX3" fmla="*/ 283024 w 283024"/>
                    <a:gd name="connsiteY3" fmla="*/ 213974 h 444478"/>
                    <a:gd name="connsiteX4" fmla="*/ 176344 w 283024"/>
                    <a:gd name="connsiteY4" fmla="*/ 290174 h 444478"/>
                    <a:gd name="connsiteX5" fmla="*/ 176344 w 283024"/>
                    <a:gd name="connsiteY5" fmla="*/ 373994 h 444478"/>
                    <a:gd name="connsiteX6" fmla="*/ 135228 w 283024"/>
                    <a:gd name="connsiteY6" fmla="*/ 444478 h 444478"/>
                    <a:gd name="connsiteX7" fmla="*/ 86808 w 283024"/>
                    <a:gd name="connsiteY7" fmla="*/ 444478 h 444478"/>
                    <a:gd name="connsiteX8" fmla="*/ 51092 w 283024"/>
                    <a:gd name="connsiteY8" fmla="*/ 439608 h 444478"/>
                    <a:gd name="connsiteX9" fmla="*/ 51092 w 283024"/>
                    <a:gd name="connsiteY9" fmla="*/ 227786 h 444478"/>
                    <a:gd name="connsiteX10" fmla="*/ 0 w 283024"/>
                    <a:gd name="connsiteY10" fmla="*/ 197982 h 444478"/>
                    <a:gd name="connsiteX11" fmla="*/ 38884 w 283024"/>
                    <a:gd name="connsiteY11" fmla="*/ 132254 h 444478"/>
                    <a:gd name="connsiteX12" fmla="*/ 48708 w 283024"/>
                    <a:gd name="connsiteY12" fmla="*/ 149204 h 444478"/>
                    <a:gd name="connsiteX13" fmla="*/ 93952 w 283024"/>
                    <a:gd name="connsiteY13" fmla="*/ 156348 h 444478"/>
                    <a:gd name="connsiteX14" fmla="*/ 179232 w 283024"/>
                    <a:gd name="connsiteY14" fmla="*/ 0 h 4444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283024" h="444478">
                      <a:moveTo>
                        <a:pt x="179232" y="0"/>
                      </a:moveTo>
                      <a:lnTo>
                        <a:pt x="214444" y="23474"/>
                      </a:lnTo>
                      <a:lnTo>
                        <a:pt x="229684" y="130154"/>
                      </a:lnTo>
                      <a:lnTo>
                        <a:pt x="283024" y="213974"/>
                      </a:lnTo>
                      <a:lnTo>
                        <a:pt x="176344" y="290174"/>
                      </a:lnTo>
                      <a:lnTo>
                        <a:pt x="176344" y="373994"/>
                      </a:lnTo>
                      <a:lnTo>
                        <a:pt x="135228" y="444478"/>
                      </a:lnTo>
                      <a:lnTo>
                        <a:pt x="86808" y="444478"/>
                      </a:lnTo>
                      <a:lnTo>
                        <a:pt x="51092" y="439608"/>
                      </a:lnTo>
                      <a:lnTo>
                        <a:pt x="51092" y="227786"/>
                      </a:lnTo>
                      <a:lnTo>
                        <a:pt x="0" y="197982"/>
                      </a:lnTo>
                      <a:lnTo>
                        <a:pt x="38884" y="132254"/>
                      </a:lnTo>
                      <a:lnTo>
                        <a:pt x="48708" y="149204"/>
                      </a:lnTo>
                      <a:lnTo>
                        <a:pt x="93952" y="156348"/>
                      </a:lnTo>
                      <a:lnTo>
                        <a:pt x="179232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8" name="フリーフォーム: 図形 497">
                  <a:extLst>
                    <a:ext uri="{FF2B5EF4-FFF2-40B4-BE49-F238E27FC236}">
                      <a16:creationId xmlns:a16="http://schemas.microsoft.com/office/drawing/2014/main" id="{77AF6575-2A23-4C82-9112-A315834D5FB0}"/>
                    </a:ext>
                  </a:extLst>
                </p:cNvPr>
                <p:cNvSpPr/>
                <p:nvPr/>
              </p:nvSpPr>
              <p:spPr>
                <a:xfrm>
                  <a:off x="40995600" y="28501180"/>
                  <a:ext cx="316704" cy="319088"/>
                </a:xfrm>
                <a:custGeom>
                  <a:avLst/>
                  <a:gdLst>
                    <a:gd name="connsiteX0" fmla="*/ 21432 w 316704"/>
                    <a:gd name="connsiteY0" fmla="*/ 0 h 319088"/>
                    <a:gd name="connsiteX1" fmla="*/ 71440 w 316704"/>
                    <a:gd name="connsiteY1" fmla="*/ 28576 h 319088"/>
                    <a:gd name="connsiteX2" fmla="*/ 230980 w 316704"/>
                    <a:gd name="connsiteY2" fmla="*/ 26196 h 319088"/>
                    <a:gd name="connsiteX3" fmla="*/ 278608 w 316704"/>
                    <a:gd name="connsiteY3" fmla="*/ 26196 h 319088"/>
                    <a:gd name="connsiteX4" fmla="*/ 316704 w 316704"/>
                    <a:gd name="connsiteY4" fmla="*/ 119064 h 319088"/>
                    <a:gd name="connsiteX5" fmla="*/ 297656 w 316704"/>
                    <a:gd name="connsiteY5" fmla="*/ 200026 h 319088"/>
                    <a:gd name="connsiteX6" fmla="*/ 252412 w 316704"/>
                    <a:gd name="connsiteY6" fmla="*/ 180976 h 319088"/>
                    <a:gd name="connsiteX7" fmla="*/ 245268 w 316704"/>
                    <a:gd name="connsiteY7" fmla="*/ 250032 h 319088"/>
                    <a:gd name="connsiteX8" fmla="*/ 307740 w 316704"/>
                    <a:gd name="connsiteY8" fmla="*/ 279186 h 319088"/>
                    <a:gd name="connsiteX9" fmla="*/ 302420 w 316704"/>
                    <a:gd name="connsiteY9" fmla="*/ 319088 h 319088"/>
                    <a:gd name="connsiteX10" fmla="*/ 261936 w 316704"/>
                    <a:gd name="connsiteY10" fmla="*/ 295276 h 319088"/>
                    <a:gd name="connsiteX11" fmla="*/ 218076 w 316704"/>
                    <a:gd name="connsiteY11" fmla="*/ 314074 h 319088"/>
                    <a:gd name="connsiteX12" fmla="*/ 130176 w 316704"/>
                    <a:gd name="connsiteY12" fmla="*/ 251620 h 319088"/>
                    <a:gd name="connsiteX13" fmla="*/ 76200 w 316704"/>
                    <a:gd name="connsiteY13" fmla="*/ 226220 h 319088"/>
                    <a:gd name="connsiteX14" fmla="*/ 21012 w 316704"/>
                    <a:gd name="connsiteY14" fmla="*/ 226220 h 319088"/>
                    <a:gd name="connsiteX15" fmla="*/ 33336 w 316704"/>
                    <a:gd name="connsiteY15" fmla="*/ 188120 h 319088"/>
                    <a:gd name="connsiteX16" fmla="*/ 5816 w 316704"/>
                    <a:gd name="connsiteY16" fmla="*/ 114720 h 319088"/>
                    <a:gd name="connsiteX17" fmla="*/ 28576 w 316704"/>
                    <a:gd name="connsiteY17" fmla="*/ 92870 h 319088"/>
                    <a:gd name="connsiteX18" fmla="*/ 0 w 316704"/>
                    <a:gd name="connsiteY18" fmla="*/ 28576 h 319088"/>
                    <a:gd name="connsiteX19" fmla="*/ 21432 w 316704"/>
                    <a:gd name="connsiteY19" fmla="*/ 0 h 3190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316704" h="319088">
                      <a:moveTo>
                        <a:pt x="21432" y="0"/>
                      </a:moveTo>
                      <a:lnTo>
                        <a:pt x="71440" y="28576"/>
                      </a:lnTo>
                      <a:lnTo>
                        <a:pt x="230980" y="26196"/>
                      </a:lnTo>
                      <a:lnTo>
                        <a:pt x="278608" y="26196"/>
                      </a:lnTo>
                      <a:lnTo>
                        <a:pt x="316704" y="119064"/>
                      </a:lnTo>
                      <a:lnTo>
                        <a:pt x="297656" y="200026"/>
                      </a:lnTo>
                      <a:lnTo>
                        <a:pt x="252412" y="180976"/>
                      </a:lnTo>
                      <a:lnTo>
                        <a:pt x="245268" y="250032"/>
                      </a:lnTo>
                      <a:lnTo>
                        <a:pt x="307740" y="279186"/>
                      </a:lnTo>
                      <a:lnTo>
                        <a:pt x="302420" y="319088"/>
                      </a:lnTo>
                      <a:lnTo>
                        <a:pt x="261936" y="295276"/>
                      </a:lnTo>
                      <a:lnTo>
                        <a:pt x="218076" y="314074"/>
                      </a:lnTo>
                      <a:lnTo>
                        <a:pt x="130176" y="251620"/>
                      </a:lnTo>
                      <a:lnTo>
                        <a:pt x="76200" y="226220"/>
                      </a:lnTo>
                      <a:lnTo>
                        <a:pt x="21012" y="226220"/>
                      </a:lnTo>
                      <a:lnTo>
                        <a:pt x="33336" y="188120"/>
                      </a:lnTo>
                      <a:lnTo>
                        <a:pt x="5816" y="114720"/>
                      </a:lnTo>
                      <a:lnTo>
                        <a:pt x="28576" y="92870"/>
                      </a:lnTo>
                      <a:lnTo>
                        <a:pt x="0" y="28576"/>
                      </a:lnTo>
                      <a:lnTo>
                        <a:pt x="21432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9" name="フリーフォーム: 図形 498">
                  <a:extLst>
                    <a:ext uri="{FF2B5EF4-FFF2-40B4-BE49-F238E27FC236}">
                      <a16:creationId xmlns:a16="http://schemas.microsoft.com/office/drawing/2014/main" id="{887E7F25-8602-405C-8C5E-5F798555379E}"/>
                    </a:ext>
                  </a:extLst>
                </p:cNvPr>
                <p:cNvSpPr/>
                <p:nvPr/>
              </p:nvSpPr>
              <p:spPr>
                <a:xfrm>
                  <a:off x="41351084" y="28646438"/>
                  <a:ext cx="211692" cy="193914"/>
                </a:xfrm>
                <a:custGeom>
                  <a:avLst/>
                  <a:gdLst>
                    <a:gd name="connsiteX0" fmla="*/ 61236 w 211692"/>
                    <a:gd name="connsiteY0" fmla="*/ 0 h 193914"/>
                    <a:gd name="connsiteX1" fmla="*/ 116004 w 211692"/>
                    <a:gd name="connsiteY1" fmla="*/ 59530 h 193914"/>
                    <a:gd name="connsiteX2" fmla="*/ 211692 w 211692"/>
                    <a:gd name="connsiteY2" fmla="*/ 106208 h 193914"/>
                    <a:gd name="connsiteX3" fmla="*/ 178428 w 211692"/>
                    <a:gd name="connsiteY3" fmla="*/ 193914 h 193914"/>
                    <a:gd name="connsiteX4" fmla="*/ 108860 w 211692"/>
                    <a:gd name="connsiteY4" fmla="*/ 188118 h 193914"/>
                    <a:gd name="connsiteX5" fmla="*/ 0 w 211692"/>
                    <a:gd name="connsiteY5" fmla="*/ 126886 h 193914"/>
                    <a:gd name="connsiteX6" fmla="*/ 18372 w 211692"/>
                    <a:gd name="connsiteY6" fmla="*/ 59530 h 193914"/>
                    <a:gd name="connsiteX7" fmla="*/ 61236 w 211692"/>
                    <a:gd name="connsiteY7" fmla="*/ 0 h 1939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11692" h="193914">
                      <a:moveTo>
                        <a:pt x="61236" y="0"/>
                      </a:moveTo>
                      <a:lnTo>
                        <a:pt x="116004" y="59530"/>
                      </a:lnTo>
                      <a:lnTo>
                        <a:pt x="211692" y="106208"/>
                      </a:lnTo>
                      <a:lnTo>
                        <a:pt x="178428" y="193914"/>
                      </a:lnTo>
                      <a:lnTo>
                        <a:pt x="108860" y="188118"/>
                      </a:lnTo>
                      <a:lnTo>
                        <a:pt x="0" y="126886"/>
                      </a:lnTo>
                      <a:lnTo>
                        <a:pt x="18372" y="59530"/>
                      </a:lnTo>
                      <a:lnTo>
                        <a:pt x="61236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0" name="フリーフォーム: 図形 499">
                  <a:extLst>
                    <a:ext uri="{FF2B5EF4-FFF2-40B4-BE49-F238E27FC236}">
                      <a16:creationId xmlns:a16="http://schemas.microsoft.com/office/drawing/2014/main" id="{E54BC020-021D-47F5-B815-C381708A0EA5}"/>
                    </a:ext>
                  </a:extLst>
                </p:cNvPr>
                <p:cNvSpPr/>
                <p:nvPr/>
              </p:nvSpPr>
              <p:spPr>
                <a:xfrm>
                  <a:off x="41510300" y="28209388"/>
                  <a:ext cx="193524" cy="103676"/>
                </a:xfrm>
                <a:custGeom>
                  <a:avLst/>
                  <a:gdLst>
                    <a:gd name="connsiteX0" fmla="*/ 0 w 193524"/>
                    <a:gd name="connsiteY0" fmla="*/ 0 h 103676"/>
                    <a:gd name="connsiteX1" fmla="*/ 116332 w 193524"/>
                    <a:gd name="connsiteY1" fmla="*/ 6044 h 103676"/>
                    <a:gd name="connsiteX2" fmla="*/ 121092 w 193524"/>
                    <a:gd name="connsiteY2" fmla="*/ 46524 h 103676"/>
                    <a:gd name="connsiteX3" fmla="*/ 193524 w 193524"/>
                    <a:gd name="connsiteY3" fmla="*/ 66278 h 103676"/>
                    <a:gd name="connsiteX4" fmla="*/ 175864 w 193524"/>
                    <a:gd name="connsiteY4" fmla="*/ 103676 h 103676"/>
                    <a:gd name="connsiteX5" fmla="*/ 59180 w 193524"/>
                    <a:gd name="connsiteY5" fmla="*/ 103676 h 103676"/>
                    <a:gd name="connsiteX6" fmla="*/ 44824 w 193524"/>
                    <a:gd name="connsiteY6" fmla="*/ 85216 h 103676"/>
                    <a:gd name="connsiteX7" fmla="*/ 61564 w 193524"/>
                    <a:gd name="connsiteY7" fmla="*/ 70336 h 103676"/>
                    <a:gd name="connsiteX8" fmla="*/ 5260 w 193524"/>
                    <a:gd name="connsiteY8" fmla="*/ 12378 h 103676"/>
                    <a:gd name="connsiteX9" fmla="*/ 0 w 193524"/>
                    <a:gd name="connsiteY9" fmla="*/ 0 h 1036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93524" h="103676">
                      <a:moveTo>
                        <a:pt x="0" y="0"/>
                      </a:moveTo>
                      <a:lnTo>
                        <a:pt x="116332" y="6044"/>
                      </a:lnTo>
                      <a:lnTo>
                        <a:pt x="121092" y="46524"/>
                      </a:lnTo>
                      <a:lnTo>
                        <a:pt x="193524" y="66278"/>
                      </a:lnTo>
                      <a:lnTo>
                        <a:pt x="175864" y="103676"/>
                      </a:lnTo>
                      <a:lnTo>
                        <a:pt x="59180" y="103676"/>
                      </a:lnTo>
                      <a:lnTo>
                        <a:pt x="44824" y="85216"/>
                      </a:lnTo>
                      <a:lnTo>
                        <a:pt x="61564" y="70336"/>
                      </a:lnTo>
                      <a:lnTo>
                        <a:pt x="5260" y="1237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1" name="フリーフォーム: 図形 500">
                  <a:extLst>
                    <a:ext uri="{FF2B5EF4-FFF2-40B4-BE49-F238E27FC236}">
                      <a16:creationId xmlns:a16="http://schemas.microsoft.com/office/drawing/2014/main" id="{CF492220-CB55-4296-8670-DD47A3390312}"/>
                    </a:ext>
                  </a:extLst>
                </p:cNvPr>
                <p:cNvSpPr/>
                <p:nvPr/>
              </p:nvSpPr>
              <p:spPr>
                <a:xfrm>
                  <a:off x="41240868" y="28557142"/>
                  <a:ext cx="169684" cy="223224"/>
                </a:xfrm>
                <a:custGeom>
                  <a:avLst/>
                  <a:gdLst>
                    <a:gd name="connsiteX0" fmla="*/ 45552 w 169684"/>
                    <a:gd name="connsiteY0" fmla="*/ 0 h 223224"/>
                    <a:gd name="connsiteX1" fmla="*/ 85724 w 169684"/>
                    <a:gd name="connsiteY1" fmla="*/ 10714 h 223224"/>
                    <a:gd name="connsiteX2" fmla="*/ 135732 w 169684"/>
                    <a:gd name="connsiteY2" fmla="*/ 79770 h 223224"/>
                    <a:gd name="connsiteX3" fmla="*/ 169684 w 169684"/>
                    <a:gd name="connsiteY3" fmla="*/ 91754 h 223224"/>
                    <a:gd name="connsiteX4" fmla="*/ 128588 w 169684"/>
                    <a:gd name="connsiteY4" fmla="*/ 148826 h 223224"/>
                    <a:gd name="connsiteX5" fmla="*/ 110216 w 169684"/>
                    <a:gd name="connsiteY5" fmla="*/ 216182 h 223224"/>
                    <a:gd name="connsiteX6" fmla="*/ 66676 w 169684"/>
                    <a:gd name="connsiteY6" fmla="*/ 191690 h 223224"/>
                    <a:gd name="connsiteX7" fmla="*/ 62472 w 169684"/>
                    <a:gd name="connsiteY7" fmla="*/ 223224 h 223224"/>
                    <a:gd name="connsiteX8" fmla="*/ 0 w 169684"/>
                    <a:gd name="connsiteY8" fmla="*/ 194070 h 223224"/>
                    <a:gd name="connsiteX9" fmla="*/ 7144 w 169684"/>
                    <a:gd name="connsiteY9" fmla="*/ 125014 h 223224"/>
                    <a:gd name="connsiteX10" fmla="*/ 52388 w 169684"/>
                    <a:gd name="connsiteY10" fmla="*/ 144064 h 223224"/>
                    <a:gd name="connsiteX11" fmla="*/ 71436 w 169684"/>
                    <a:gd name="connsiteY11" fmla="*/ 63102 h 223224"/>
                    <a:gd name="connsiteX12" fmla="*/ 45552 w 169684"/>
                    <a:gd name="connsiteY12" fmla="*/ 0 h 2232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69684" h="223224">
                      <a:moveTo>
                        <a:pt x="45552" y="0"/>
                      </a:moveTo>
                      <a:lnTo>
                        <a:pt x="85724" y="10714"/>
                      </a:lnTo>
                      <a:lnTo>
                        <a:pt x="135732" y="79770"/>
                      </a:lnTo>
                      <a:lnTo>
                        <a:pt x="169684" y="91754"/>
                      </a:lnTo>
                      <a:lnTo>
                        <a:pt x="128588" y="148826"/>
                      </a:lnTo>
                      <a:lnTo>
                        <a:pt x="110216" y="216182"/>
                      </a:lnTo>
                      <a:lnTo>
                        <a:pt x="66676" y="191690"/>
                      </a:lnTo>
                      <a:lnTo>
                        <a:pt x="62472" y="223224"/>
                      </a:lnTo>
                      <a:lnTo>
                        <a:pt x="0" y="194070"/>
                      </a:lnTo>
                      <a:lnTo>
                        <a:pt x="7144" y="125014"/>
                      </a:lnTo>
                      <a:lnTo>
                        <a:pt x="52388" y="144064"/>
                      </a:lnTo>
                      <a:lnTo>
                        <a:pt x="71436" y="63102"/>
                      </a:lnTo>
                      <a:lnTo>
                        <a:pt x="45552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2" name="フリーフォーム: 図形 501">
                  <a:extLst>
                    <a:ext uri="{FF2B5EF4-FFF2-40B4-BE49-F238E27FC236}">
                      <a16:creationId xmlns:a16="http://schemas.microsoft.com/office/drawing/2014/main" id="{D6FB4ECD-6821-4756-A5D5-2DE803E87B95}"/>
                    </a:ext>
                  </a:extLst>
                </p:cNvPr>
                <p:cNvSpPr/>
                <p:nvPr/>
              </p:nvSpPr>
              <p:spPr>
                <a:xfrm>
                  <a:off x="41410552" y="28646438"/>
                  <a:ext cx="5968" cy="4564"/>
                </a:xfrm>
                <a:custGeom>
                  <a:avLst/>
                  <a:gdLst>
                    <a:gd name="connsiteX0" fmla="*/ 1768 w 5968"/>
                    <a:gd name="connsiteY0" fmla="*/ 0 h 4564"/>
                    <a:gd name="connsiteX1" fmla="*/ 5968 w 5968"/>
                    <a:gd name="connsiteY1" fmla="*/ 4564 h 4564"/>
                    <a:gd name="connsiteX2" fmla="*/ 0 w 5968"/>
                    <a:gd name="connsiteY2" fmla="*/ 2458 h 4564"/>
                    <a:gd name="connsiteX3" fmla="*/ 1768 w 5968"/>
                    <a:gd name="connsiteY3" fmla="*/ 0 h 45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5968" h="4564">
                      <a:moveTo>
                        <a:pt x="1768" y="0"/>
                      </a:moveTo>
                      <a:lnTo>
                        <a:pt x="5968" y="4564"/>
                      </a:lnTo>
                      <a:lnTo>
                        <a:pt x="0" y="2458"/>
                      </a:lnTo>
                      <a:lnTo>
                        <a:pt x="1768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3" name="フリーフォーム: 図形 502">
                  <a:extLst>
                    <a:ext uri="{FF2B5EF4-FFF2-40B4-BE49-F238E27FC236}">
                      <a16:creationId xmlns:a16="http://schemas.microsoft.com/office/drawing/2014/main" id="{57654C40-FC6E-49DC-9D05-7D3954A4C39F}"/>
                    </a:ext>
                  </a:extLst>
                </p:cNvPr>
                <p:cNvSpPr/>
                <p:nvPr/>
              </p:nvSpPr>
              <p:spPr>
                <a:xfrm>
                  <a:off x="41416520" y="28651002"/>
                  <a:ext cx="592" cy="644"/>
                </a:xfrm>
                <a:custGeom>
                  <a:avLst/>
                  <a:gdLst>
                    <a:gd name="connsiteX0" fmla="*/ 0 w 592"/>
                    <a:gd name="connsiteY0" fmla="*/ 0 h 644"/>
                    <a:gd name="connsiteX1" fmla="*/ 560 w 592"/>
                    <a:gd name="connsiteY1" fmla="*/ 198 h 644"/>
                    <a:gd name="connsiteX2" fmla="*/ 592 w 592"/>
                    <a:gd name="connsiteY2" fmla="*/ 644 h 644"/>
                    <a:gd name="connsiteX3" fmla="*/ 0 w 592"/>
                    <a:gd name="connsiteY3" fmla="*/ 0 h 6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592" h="644">
                      <a:moveTo>
                        <a:pt x="0" y="0"/>
                      </a:moveTo>
                      <a:lnTo>
                        <a:pt x="560" y="198"/>
                      </a:lnTo>
                      <a:lnTo>
                        <a:pt x="592" y="644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4" name="フリーフォーム: 図形 503">
                  <a:extLst>
                    <a:ext uri="{FF2B5EF4-FFF2-40B4-BE49-F238E27FC236}">
                      <a16:creationId xmlns:a16="http://schemas.microsoft.com/office/drawing/2014/main" id="{B3BD7E36-B4CD-49B1-9AE9-04FA44015706}"/>
                    </a:ext>
                  </a:extLst>
                </p:cNvPr>
                <p:cNvSpPr/>
                <p:nvPr/>
              </p:nvSpPr>
              <p:spPr>
                <a:xfrm>
                  <a:off x="41627164" y="28250282"/>
                  <a:ext cx="168236" cy="219942"/>
                </a:xfrm>
                <a:custGeom>
                  <a:avLst/>
                  <a:gdLst>
                    <a:gd name="connsiteX0" fmla="*/ 111296 w 168236"/>
                    <a:gd name="connsiteY0" fmla="*/ 0 h 219942"/>
                    <a:gd name="connsiteX1" fmla="*/ 168236 w 168236"/>
                    <a:gd name="connsiteY1" fmla="*/ 98218 h 219942"/>
                    <a:gd name="connsiteX2" fmla="*/ 129352 w 168236"/>
                    <a:gd name="connsiteY2" fmla="*/ 163946 h 219942"/>
                    <a:gd name="connsiteX3" fmla="*/ 94716 w 168236"/>
                    <a:gd name="connsiteY3" fmla="*/ 143742 h 219942"/>
                    <a:gd name="connsiteX4" fmla="*/ 85192 w 168236"/>
                    <a:gd name="connsiteY4" fmla="*/ 200894 h 219942"/>
                    <a:gd name="connsiteX5" fmla="*/ 63760 w 168236"/>
                    <a:gd name="connsiteY5" fmla="*/ 219942 h 219942"/>
                    <a:gd name="connsiteX6" fmla="*/ 18696 w 168236"/>
                    <a:gd name="connsiteY6" fmla="*/ 213796 h 219942"/>
                    <a:gd name="connsiteX7" fmla="*/ 0 w 168236"/>
                    <a:gd name="connsiteY7" fmla="*/ 188216 h 219942"/>
                    <a:gd name="connsiteX8" fmla="*/ 63760 w 168236"/>
                    <a:gd name="connsiteY8" fmla="*/ 96118 h 219942"/>
                    <a:gd name="connsiteX9" fmla="*/ 56744 w 168236"/>
                    <a:gd name="connsiteY9" fmla="*/ 62782 h 219942"/>
                    <a:gd name="connsiteX10" fmla="*/ 59000 w 168236"/>
                    <a:gd name="connsiteY10" fmla="*/ 62782 h 219942"/>
                    <a:gd name="connsiteX11" fmla="*/ 76660 w 168236"/>
                    <a:gd name="connsiteY11" fmla="*/ 25384 h 219942"/>
                    <a:gd name="connsiteX12" fmla="*/ 82812 w 168236"/>
                    <a:gd name="connsiteY12" fmla="*/ 27062 h 219942"/>
                    <a:gd name="connsiteX13" fmla="*/ 111296 w 168236"/>
                    <a:gd name="connsiteY13" fmla="*/ 0 h 2199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68236" h="219942">
                      <a:moveTo>
                        <a:pt x="111296" y="0"/>
                      </a:moveTo>
                      <a:lnTo>
                        <a:pt x="168236" y="98218"/>
                      </a:lnTo>
                      <a:lnTo>
                        <a:pt x="129352" y="163946"/>
                      </a:lnTo>
                      <a:lnTo>
                        <a:pt x="94716" y="143742"/>
                      </a:lnTo>
                      <a:lnTo>
                        <a:pt x="85192" y="200894"/>
                      </a:lnTo>
                      <a:lnTo>
                        <a:pt x="63760" y="219942"/>
                      </a:lnTo>
                      <a:lnTo>
                        <a:pt x="18696" y="213796"/>
                      </a:lnTo>
                      <a:lnTo>
                        <a:pt x="0" y="188216"/>
                      </a:lnTo>
                      <a:lnTo>
                        <a:pt x="63760" y="96118"/>
                      </a:lnTo>
                      <a:lnTo>
                        <a:pt x="56744" y="62782"/>
                      </a:lnTo>
                      <a:lnTo>
                        <a:pt x="59000" y="62782"/>
                      </a:lnTo>
                      <a:lnTo>
                        <a:pt x="76660" y="25384"/>
                      </a:lnTo>
                      <a:lnTo>
                        <a:pt x="82812" y="27062"/>
                      </a:lnTo>
                      <a:lnTo>
                        <a:pt x="111296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5" name="フリーフォーム: 図形 504">
                  <a:extLst>
                    <a:ext uri="{FF2B5EF4-FFF2-40B4-BE49-F238E27FC236}">
                      <a16:creationId xmlns:a16="http://schemas.microsoft.com/office/drawing/2014/main" id="{7220D740-5F85-40D4-90AE-430203D5F6DB}"/>
                    </a:ext>
                  </a:extLst>
                </p:cNvPr>
                <p:cNvSpPr/>
                <p:nvPr/>
              </p:nvSpPr>
              <p:spPr>
                <a:xfrm>
                  <a:off x="41419464" y="28277264"/>
                  <a:ext cx="157160" cy="135812"/>
                </a:xfrm>
                <a:custGeom>
                  <a:avLst/>
                  <a:gdLst>
                    <a:gd name="connsiteX0" fmla="*/ 69504 w 157160"/>
                    <a:gd name="connsiteY0" fmla="*/ 0 h 135812"/>
                    <a:gd name="connsiteX1" fmla="*/ 130968 w 157160"/>
                    <a:gd name="connsiteY1" fmla="*/ 21512 h 135812"/>
                    <a:gd name="connsiteX2" fmla="*/ 133988 w 157160"/>
                    <a:gd name="connsiteY2" fmla="*/ 18826 h 135812"/>
                    <a:gd name="connsiteX3" fmla="*/ 135728 w 157160"/>
                    <a:gd name="connsiteY3" fmla="*/ 76280 h 135812"/>
                    <a:gd name="connsiteX4" fmla="*/ 157160 w 157160"/>
                    <a:gd name="connsiteY4" fmla="*/ 114380 h 135812"/>
                    <a:gd name="connsiteX5" fmla="*/ 135728 w 157160"/>
                    <a:gd name="connsiteY5" fmla="*/ 135812 h 135812"/>
                    <a:gd name="connsiteX6" fmla="*/ 0 w 157160"/>
                    <a:gd name="connsiteY6" fmla="*/ 90568 h 135812"/>
                    <a:gd name="connsiteX7" fmla="*/ 69504 w 157160"/>
                    <a:gd name="connsiteY7" fmla="*/ 0 h 1358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57160" h="135812">
                      <a:moveTo>
                        <a:pt x="69504" y="0"/>
                      </a:moveTo>
                      <a:lnTo>
                        <a:pt x="130968" y="21512"/>
                      </a:lnTo>
                      <a:lnTo>
                        <a:pt x="133988" y="18826"/>
                      </a:lnTo>
                      <a:lnTo>
                        <a:pt x="135728" y="76280"/>
                      </a:lnTo>
                      <a:lnTo>
                        <a:pt x="157160" y="114380"/>
                      </a:lnTo>
                      <a:lnTo>
                        <a:pt x="135728" y="135812"/>
                      </a:lnTo>
                      <a:lnTo>
                        <a:pt x="0" y="90568"/>
                      </a:lnTo>
                      <a:lnTo>
                        <a:pt x="69504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6" name="フリーフォーム: 図形 505">
                  <a:extLst>
                    <a:ext uri="{FF2B5EF4-FFF2-40B4-BE49-F238E27FC236}">
                      <a16:creationId xmlns:a16="http://schemas.microsoft.com/office/drawing/2014/main" id="{D7C3EC9C-ACE4-4213-8176-E1900C2D0360}"/>
                    </a:ext>
                  </a:extLst>
                </p:cNvPr>
                <p:cNvSpPr/>
                <p:nvPr/>
              </p:nvSpPr>
              <p:spPr>
                <a:xfrm>
                  <a:off x="41128676" y="28286868"/>
                  <a:ext cx="212204" cy="207170"/>
                </a:xfrm>
                <a:custGeom>
                  <a:avLst/>
                  <a:gdLst>
                    <a:gd name="connsiteX0" fmla="*/ 21704 w 212204"/>
                    <a:gd name="connsiteY0" fmla="*/ 0 h 207170"/>
                    <a:gd name="connsiteX1" fmla="*/ 71712 w 212204"/>
                    <a:gd name="connsiteY1" fmla="*/ 35720 h 207170"/>
                    <a:gd name="connsiteX2" fmla="*/ 119336 w 212204"/>
                    <a:gd name="connsiteY2" fmla="*/ 30956 h 207170"/>
                    <a:gd name="connsiteX3" fmla="*/ 152424 w 212204"/>
                    <a:gd name="connsiteY3" fmla="*/ 11106 h 207170"/>
                    <a:gd name="connsiteX4" fmla="*/ 150292 w 212204"/>
                    <a:gd name="connsiteY4" fmla="*/ 64296 h 207170"/>
                    <a:gd name="connsiteX5" fmla="*/ 212204 w 212204"/>
                    <a:gd name="connsiteY5" fmla="*/ 102396 h 207170"/>
                    <a:gd name="connsiteX6" fmla="*/ 121716 w 212204"/>
                    <a:gd name="connsiteY6" fmla="*/ 207170 h 207170"/>
                    <a:gd name="connsiteX7" fmla="*/ 93144 w 212204"/>
                    <a:gd name="connsiteY7" fmla="*/ 192882 h 207170"/>
                    <a:gd name="connsiteX8" fmla="*/ 112192 w 212204"/>
                    <a:gd name="connsiteY8" fmla="*/ 150020 h 207170"/>
                    <a:gd name="connsiteX9" fmla="*/ 105048 w 212204"/>
                    <a:gd name="connsiteY9" fmla="*/ 104776 h 207170"/>
                    <a:gd name="connsiteX10" fmla="*/ 31228 w 212204"/>
                    <a:gd name="connsiteY10" fmla="*/ 83344 h 207170"/>
                    <a:gd name="connsiteX11" fmla="*/ 0 w 212204"/>
                    <a:gd name="connsiteY11" fmla="*/ 17760 h 207170"/>
                    <a:gd name="connsiteX12" fmla="*/ 21704 w 212204"/>
                    <a:gd name="connsiteY12" fmla="*/ 0 h 2071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212204" h="207170">
                      <a:moveTo>
                        <a:pt x="21704" y="0"/>
                      </a:moveTo>
                      <a:lnTo>
                        <a:pt x="71712" y="35720"/>
                      </a:lnTo>
                      <a:lnTo>
                        <a:pt x="119336" y="30956"/>
                      </a:lnTo>
                      <a:lnTo>
                        <a:pt x="152424" y="11106"/>
                      </a:lnTo>
                      <a:lnTo>
                        <a:pt x="150292" y="64296"/>
                      </a:lnTo>
                      <a:lnTo>
                        <a:pt x="212204" y="102396"/>
                      </a:lnTo>
                      <a:lnTo>
                        <a:pt x="121716" y="207170"/>
                      </a:lnTo>
                      <a:lnTo>
                        <a:pt x="93144" y="192882"/>
                      </a:lnTo>
                      <a:lnTo>
                        <a:pt x="112192" y="150020"/>
                      </a:lnTo>
                      <a:lnTo>
                        <a:pt x="105048" y="104776"/>
                      </a:lnTo>
                      <a:lnTo>
                        <a:pt x="31228" y="83344"/>
                      </a:lnTo>
                      <a:lnTo>
                        <a:pt x="0" y="17760"/>
                      </a:lnTo>
                      <a:lnTo>
                        <a:pt x="21704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7" name="フリーフォーム: 図形 506">
                  <a:extLst>
                    <a:ext uri="{FF2B5EF4-FFF2-40B4-BE49-F238E27FC236}">
                      <a16:creationId xmlns:a16="http://schemas.microsoft.com/office/drawing/2014/main" id="{CAD7938C-6873-47CF-9CA6-2E64531BDBDA}"/>
                    </a:ext>
                  </a:extLst>
                </p:cNvPr>
                <p:cNvSpPr/>
                <p:nvPr/>
              </p:nvSpPr>
              <p:spPr>
                <a:xfrm>
                  <a:off x="41395648" y="28491656"/>
                  <a:ext cx="282576" cy="292894"/>
                </a:xfrm>
                <a:custGeom>
                  <a:avLst/>
                  <a:gdLst>
                    <a:gd name="connsiteX0" fmla="*/ 59532 w 282576"/>
                    <a:gd name="connsiteY0" fmla="*/ 0 h 292894"/>
                    <a:gd name="connsiteX1" fmla="*/ 100016 w 282576"/>
                    <a:gd name="connsiteY1" fmla="*/ 33338 h 292894"/>
                    <a:gd name="connsiteX2" fmla="*/ 153532 w 282576"/>
                    <a:gd name="connsiteY2" fmla="*/ 46356 h 292894"/>
                    <a:gd name="connsiteX3" fmla="*/ 150020 w 282576"/>
                    <a:gd name="connsiteY3" fmla="*/ 61912 h 292894"/>
                    <a:gd name="connsiteX4" fmla="*/ 256092 w 282576"/>
                    <a:gd name="connsiteY4" fmla="*/ 211662 h 292894"/>
                    <a:gd name="connsiteX5" fmla="*/ 254000 w 282576"/>
                    <a:gd name="connsiteY5" fmla="*/ 232568 h 292894"/>
                    <a:gd name="connsiteX6" fmla="*/ 282576 w 282576"/>
                    <a:gd name="connsiteY6" fmla="*/ 289720 h 292894"/>
                    <a:gd name="connsiteX7" fmla="*/ 206376 w 282576"/>
                    <a:gd name="connsiteY7" fmla="*/ 292894 h 292894"/>
                    <a:gd name="connsiteX8" fmla="*/ 168276 w 282576"/>
                    <a:gd name="connsiteY8" fmla="*/ 257968 h 292894"/>
                    <a:gd name="connsiteX9" fmla="*/ 167128 w 282576"/>
                    <a:gd name="connsiteY9" fmla="*/ 260990 h 292894"/>
                    <a:gd name="connsiteX10" fmla="*/ 71440 w 282576"/>
                    <a:gd name="connsiteY10" fmla="*/ 214312 h 292894"/>
                    <a:gd name="connsiteX11" fmla="*/ 21464 w 282576"/>
                    <a:gd name="connsiteY11" fmla="*/ 159990 h 292894"/>
                    <a:gd name="connsiteX12" fmla="*/ 21432 w 282576"/>
                    <a:gd name="connsiteY12" fmla="*/ 159544 h 292894"/>
                    <a:gd name="connsiteX13" fmla="*/ 20872 w 282576"/>
                    <a:gd name="connsiteY13" fmla="*/ 159346 h 292894"/>
                    <a:gd name="connsiteX14" fmla="*/ 16672 w 282576"/>
                    <a:gd name="connsiteY14" fmla="*/ 154782 h 292894"/>
                    <a:gd name="connsiteX15" fmla="*/ 14904 w 282576"/>
                    <a:gd name="connsiteY15" fmla="*/ 157240 h 292894"/>
                    <a:gd name="connsiteX16" fmla="*/ 14340 w 282576"/>
                    <a:gd name="connsiteY16" fmla="*/ 157040 h 292894"/>
                    <a:gd name="connsiteX17" fmla="*/ 38104 w 282576"/>
                    <a:gd name="connsiteY17" fmla="*/ 97632 h 292894"/>
                    <a:gd name="connsiteX18" fmla="*/ 0 w 282576"/>
                    <a:gd name="connsiteY18" fmla="*/ 71438 h 292894"/>
                    <a:gd name="connsiteX19" fmla="*/ 26196 w 282576"/>
                    <a:gd name="connsiteY19" fmla="*/ 23812 h 292894"/>
                    <a:gd name="connsiteX20" fmla="*/ 59532 w 282576"/>
                    <a:gd name="connsiteY20" fmla="*/ 0 h 2928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282576" h="292894">
                      <a:moveTo>
                        <a:pt x="59532" y="0"/>
                      </a:moveTo>
                      <a:lnTo>
                        <a:pt x="100016" y="33338"/>
                      </a:lnTo>
                      <a:lnTo>
                        <a:pt x="153532" y="46356"/>
                      </a:lnTo>
                      <a:lnTo>
                        <a:pt x="150020" y="61912"/>
                      </a:lnTo>
                      <a:lnTo>
                        <a:pt x="256092" y="211662"/>
                      </a:lnTo>
                      <a:lnTo>
                        <a:pt x="254000" y="232568"/>
                      </a:lnTo>
                      <a:lnTo>
                        <a:pt x="282576" y="289720"/>
                      </a:lnTo>
                      <a:lnTo>
                        <a:pt x="206376" y="292894"/>
                      </a:lnTo>
                      <a:lnTo>
                        <a:pt x="168276" y="257968"/>
                      </a:lnTo>
                      <a:lnTo>
                        <a:pt x="167128" y="260990"/>
                      </a:lnTo>
                      <a:lnTo>
                        <a:pt x="71440" y="214312"/>
                      </a:lnTo>
                      <a:lnTo>
                        <a:pt x="21464" y="159990"/>
                      </a:lnTo>
                      <a:lnTo>
                        <a:pt x="21432" y="159544"/>
                      </a:lnTo>
                      <a:lnTo>
                        <a:pt x="20872" y="159346"/>
                      </a:lnTo>
                      <a:lnTo>
                        <a:pt x="16672" y="154782"/>
                      </a:lnTo>
                      <a:lnTo>
                        <a:pt x="14904" y="157240"/>
                      </a:lnTo>
                      <a:lnTo>
                        <a:pt x="14340" y="157040"/>
                      </a:lnTo>
                      <a:lnTo>
                        <a:pt x="38104" y="97632"/>
                      </a:lnTo>
                      <a:lnTo>
                        <a:pt x="0" y="71438"/>
                      </a:lnTo>
                      <a:lnTo>
                        <a:pt x="26196" y="23812"/>
                      </a:lnTo>
                      <a:lnTo>
                        <a:pt x="59532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8" name="フリーフォーム: 図形 507">
                  <a:extLst>
                    <a:ext uri="{FF2B5EF4-FFF2-40B4-BE49-F238E27FC236}">
                      <a16:creationId xmlns:a16="http://schemas.microsoft.com/office/drawing/2014/main" id="{49E375BD-1D3D-4646-9DF4-4AAA35C9D464}"/>
                    </a:ext>
                  </a:extLst>
                </p:cNvPr>
                <p:cNvSpPr/>
                <p:nvPr/>
              </p:nvSpPr>
              <p:spPr>
                <a:xfrm>
                  <a:off x="41283276" y="28248768"/>
                  <a:ext cx="205692" cy="115804"/>
                </a:xfrm>
                <a:custGeom>
                  <a:avLst/>
                  <a:gdLst>
                    <a:gd name="connsiteX0" fmla="*/ 93324 w 205692"/>
                    <a:gd name="connsiteY0" fmla="*/ 0 h 115804"/>
                    <a:gd name="connsiteX1" fmla="*/ 132416 w 205692"/>
                    <a:gd name="connsiteY1" fmla="*/ 0 h 115804"/>
                    <a:gd name="connsiteX2" fmla="*/ 131424 w 205692"/>
                    <a:gd name="connsiteY2" fmla="*/ 2382 h 115804"/>
                    <a:gd name="connsiteX3" fmla="*/ 160000 w 205692"/>
                    <a:gd name="connsiteY3" fmla="*/ 16670 h 115804"/>
                    <a:gd name="connsiteX4" fmla="*/ 171904 w 205692"/>
                    <a:gd name="connsiteY4" fmla="*/ 16670 h 115804"/>
                    <a:gd name="connsiteX5" fmla="*/ 205692 w 205692"/>
                    <a:gd name="connsiteY5" fmla="*/ 28496 h 115804"/>
                    <a:gd name="connsiteX6" fmla="*/ 138688 w 205692"/>
                    <a:gd name="connsiteY6" fmla="*/ 115804 h 115804"/>
                    <a:gd name="connsiteX7" fmla="*/ 98088 w 205692"/>
                    <a:gd name="connsiteY7" fmla="*/ 114300 h 115804"/>
                    <a:gd name="connsiteX8" fmla="*/ 76656 w 205692"/>
                    <a:gd name="connsiteY8" fmla="*/ 88108 h 115804"/>
                    <a:gd name="connsiteX9" fmla="*/ 52844 w 205692"/>
                    <a:gd name="connsiteY9" fmla="*/ 88108 h 115804"/>
                    <a:gd name="connsiteX10" fmla="*/ 0 w 205692"/>
                    <a:gd name="connsiteY10" fmla="*/ 47900 h 115804"/>
                    <a:gd name="connsiteX11" fmla="*/ 456 w 205692"/>
                    <a:gd name="connsiteY11" fmla="*/ 47626 h 115804"/>
                    <a:gd name="connsiteX12" fmla="*/ 9708 w 205692"/>
                    <a:gd name="connsiteY12" fmla="*/ 5980 h 115804"/>
                    <a:gd name="connsiteX13" fmla="*/ 45700 w 205692"/>
                    <a:gd name="connsiteY13" fmla="*/ 2382 h 115804"/>
                    <a:gd name="connsiteX14" fmla="*/ 69512 w 205692"/>
                    <a:gd name="connsiteY14" fmla="*/ 23812 h 115804"/>
                    <a:gd name="connsiteX15" fmla="*/ 93324 w 205692"/>
                    <a:gd name="connsiteY15" fmla="*/ 0 h 1158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205692" h="115804">
                      <a:moveTo>
                        <a:pt x="93324" y="0"/>
                      </a:moveTo>
                      <a:lnTo>
                        <a:pt x="132416" y="0"/>
                      </a:lnTo>
                      <a:lnTo>
                        <a:pt x="131424" y="2382"/>
                      </a:lnTo>
                      <a:lnTo>
                        <a:pt x="160000" y="16670"/>
                      </a:lnTo>
                      <a:lnTo>
                        <a:pt x="171904" y="16670"/>
                      </a:lnTo>
                      <a:lnTo>
                        <a:pt x="205692" y="28496"/>
                      </a:lnTo>
                      <a:lnTo>
                        <a:pt x="138688" y="115804"/>
                      </a:lnTo>
                      <a:lnTo>
                        <a:pt x="98088" y="114300"/>
                      </a:lnTo>
                      <a:lnTo>
                        <a:pt x="76656" y="88108"/>
                      </a:lnTo>
                      <a:lnTo>
                        <a:pt x="52844" y="88108"/>
                      </a:lnTo>
                      <a:lnTo>
                        <a:pt x="0" y="47900"/>
                      </a:lnTo>
                      <a:lnTo>
                        <a:pt x="456" y="47626"/>
                      </a:lnTo>
                      <a:lnTo>
                        <a:pt x="9708" y="5980"/>
                      </a:lnTo>
                      <a:lnTo>
                        <a:pt x="45700" y="2382"/>
                      </a:lnTo>
                      <a:lnTo>
                        <a:pt x="69512" y="23812"/>
                      </a:lnTo>
                      <a:lnTo>
                        <a:pt x="93324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9" name="フリーフォーム: 図形 508">
                  <a:extLst>
                    <a:ext uri="{FF2B5EF4-FFF2-40B4-BE49-F238E27FC236}">
                      <a16:creationId xmlns:a16="http://schemas.microsoft.com/office/drawing/2014/main" id="{79A6283B-3DBF-498F-8220-CD7E4B23DE02}"/>
                    </a:ext>
                  </a:extLst>
                </p:cNvPr>
                <p:cNvSpPr/>
                <p:nvPr/>
              </p:nvSpPr>
              <p:spPr>
                <a:xfrm>
                  <a:off x="41553452" y="28294604"/>
                  <a:ext cx="137472" cy="143720"/>
                </a:xfrm>
                <a:custGeom>
                  <a:avLst/>
                  <a:gdLst>
                    <a:gd name="connsiteX0" fmla="*/ 1672 w 137472"/>
                    <a:gd name="connsiteY0" fmla="*/ 0 h 143720"/>
                    <a:gd name="connsiteX1" fmla="*/ 16028 w 137472"/>
                    <a:gd name="connsiteY1" fmla="*/ 18460 h 143720"/>
                    <a:gd name="connsiteX2" fmla="*/ 130456 w 137472"/>
                    <a:gd name="connsiteY2" fmla="*/ 18460 h 143720"/>
                    <a:gd name="connsiteX3" fmla="*/ 137472 w 137472"/>
                    <a:gd name="connsiteY3" fmla="*/ 51796 h 143720"/>
                    <a:gd name="connsiteX4" fmla="*/ 73832 w 137472"/>
                    <a:gd name="connsiteY4" fmla="*/ 143720 h 143720"/>
                    <a:gd name="connsiteX5" fmla="*/ 73280 w 137472"/>
                    <a:gd name="connsiteY5" fmla="*/ 143302 h 143720"/>
                    <a:gd name="connsiteX6" fmla="*/ 70796 w 137472"/>
                    <a:gd name="connsiteY6" fmla="*/ 139902 h 143720"/>
                    <a:gd name="connsiteX7" fmla="*/ 69768 w 137472"/>
                    <a:gd name="connsiteY7" fmla="*/ 140652 h 143720"/>
                    <a:gd name="connsiteX8" fmla="*/ 18360 w 137472"/>
                    <a:gd name="connsiteY8" fmla="*/ 101854 h 143720"/>
                    <a:gd name="connsiteX9" fmla="*/ 23172 w 137472"/>
                    <a:gd name="connsiteY9" fmla="*/ 97040 h 143720"/>
                    <a:gd name="connsiteX10" fmla="*/ 1740 w 137472"/>
                    <a:gd name="connsiteY10" fmla="*/ 58940 h 143720"/>
                    <a:gd name="connsiteX11" fmla="*/ 0 w 137472"/>
                    <a:gd name="connsiteY11" fmla="*/ 1486 h 143720"/>
                    <a:gd name="connsiteX12" fmla="*/ 1672 w 137472"/>
                    <a:gd name="connsiteY12" fmla="*/ 0 h 1437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37472" h="143720">
                      <a:moveTo>
                        <a:pt x="1672" y="0"/>
                      </a:moveTo>
                      <a:lnTo>
                        <a:pt x="16028" y="18460"/>
                      </a:lnTo>
                      <a:lnTo>
                        <a:pt x="130456" y="18460"/>
                      </a:lnTo>
                      <a:lnTo>
                        <a:pt x="137472" y="51796"/>
                      </a:lnTo>
                      <a:lnTo>
                        <a:pt x="73832" y="143720"/>
                      </a:lnTo>
                      <a:lnTo>
                        <a:pt x="73280" y="143302"/>
                      </a:lnTo>
                      <a:lnTo>
                        <a:pt x="70796" y="139902"/>
                      </a:lnTo>
                      <a:lnTo>
                        <a:pt x="69768" y="140652"/>
                      </a:lnTo>
                      <a:lnTo>
                        <a:pt x="18360" y="101854"/>
                      </a:lnTo>
                      <a:lnTo>
                        <a:pt x="23172" y="97040"/>
                      </a:lnTo>
                      <a:lnTo>
                        <a:pt x="1740" y="58940"/>
                      </a:lnTo>
                      <a:lnTo>
                        <a:pt x="0" y="1486"/>
                      </a:lnTo>
                      <a:lnTo>
                        <a:pt x="1672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0" name="フリーフォーム: 図形 509">
                  <a:extLst>
                    <a:ext uri="{FF2B5EF4-FFF2-40B4-BE49-F238E27FC236}">
                      <a16:creationId xmlns:a16="http://schemas.microsoft.com/office/drawing/2014/main" id="{29620D93-000E-4A7E-BD4A-478F64324071}"/>
                    </a:ext>
                  </a:extLst>
                </p:cNvPr>
                <p:cNvSpPr/>
                <p:nvPr/>
              </p:nvSpPr>
              <p:spPr>
                <a:xfrm>
                  <a:off x="41013680" y="28304628"/>
                  <a:ext cx="231816" cy="225128"/>
                </a:xfrm>
                <a:custGeom>
                  <a:avLst/>
                  <a:gdLst>
                    <a:gd name="connsiteX0" fmla="*/ 114996 w 231816"/>
                    <a:gd name="connsiteY0" fmla="*/ 0 h 225128"/>
                    <a:gd name="connsiteX1" fmla="*/ 146224 w 231816"/>
                    <a:gd name="connsiteY1" fmla="*/ 65584 h 225128"/>
                    <a:gd name="connsiteX2" fmla="*/ 220044 w 231816"/>
                    <a:gd name="connsiteY2" fmla="*/ 87016 h 225128"/>
                    <a:gd name="connsiteX3" fmla="*/ 227188 w 231816"/>
                    <a:gd name="connsiteY3" fmla="*/ 132260 h 225128"/>
                    <a:gd name="connsiteX4" fmla="*/ 208140 w 231816"/>
                    <a:gd name="connsiteY4" fmla="*/ 175122 h 225128"/>
                    <a:gd name="connsiteX5" fmla="*/ 231816 w 231816"/>
                    <a:gd name="connsiteY5" fmla="*/ 186962 h 225128"/>
                    <a:gd name="connsiteX6" fmla="*/ 219092 w 231816"/>
                    <a:gd name="connsiteY6" fmla="*/ 222748 h 225128"/>
                    <a:gd name="connsiteX7" fmla="*/ 212900 w 231816"/>
                    <a:gd name="connsiteY7" fmla="*/ 222748 h 225128"/>
                    <a:gd name="connsiteX8" fmla="*/ 53360 w 231816"/>
                    <a:gd name="connsiteY8" fmla="*/ 225128 h 225128"/>
                    <a:gd name="connsiteX9" fmla="*/ 23544 w 231816"/>
                    <a:gd name="connsiteY9" fmla="*/ 208090 h 225128"/>
                    <a:gd name="connsiteX10" fmla="*/ 10496 w 231816"/>
                    <a:gd name="connsiteY10" fmla="*/ 194172 h 225128"/>
                    <a:gd name="connsiteX11" fmla="*/ 1872 w 231816"/>
                    <a:gd name="connsiteY11" fmla="*/ 138138 h 225128"/>
                    <a:gd name="connsiteX12" fmla="*/ 24784 w 231816"/>
                    <a:gd name="connsiteY12" fmla="*/ 106066 h 225128"/>
                    <a:gd name="connsiteX13" fmla="*/ 0 w 231816"/>
                    <a:gd name="connsiteY13" fmla="*/ 65250 h 225128"/>
                    <a:gd name="connsiteX14" fmla="*/ 29544 w 231816"/>
                    <a:gd name="connsiteY14" fmla="*/ 8436 h 225128"/>
                    <a:gd name="connsiteX15" fmla="*/ 110508 w 231816"/>
                    <a:gd name="connsiteY15" fmla="*/ 3672 h 225128"/>
                    <a:gd name="connsiteX16" fmla="*/ 114996 w 231816"/>
                    <a:gd name="connsiteY16" fmla="*/ 0 h 2251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31816" h="225128">
                      <a:moveTo>
                        <a:pt x="114996" y="0"/>
                      </a:moveTo>
                      <a:lnTo>
                        <a:pt x="146224" y="65584"/>
                      </a:lnTo>
                      <a:lnTo>
                        <a:pt x="220044" y="87016"/>
                      </a:lnTo>
                      <a:lnTo>
                        <a:pt x="227188" y="132260"/>
                      </a:lnTo>
                      <a:lnTo>
                        <a:pt x="208140" y="175122"/>
                      </a:lnTo>
                      <a:lnTo>
                        <a:pt x="231816" y="186962"/>
                      </a:lnTo>
                      <a:lnTo>
                        <a:pt x="219092" y="222748"/>
                      </a:lnTo>
                      <a:lnTo>
                        <a:pt x="212900" y="222748"/>
                      </a:lnTo>
                      <a:lnTo>
                        <a:pt x="53360" y="225128"/>
                      </a:lnTo>
                      <a:lnTo>
                        <a:pt x="23544" y="208090"/>
                      </a:lnTo>
                      <a:lnTo>
                        <a:pt x="10496" y="194172"/>
                      </a:lnTo>
                      <a:lnTo>
                        <a:pt x="1872" y="138138"/>
                      </a:lnTo>
                      <a:lnTo>
                        <a:pt x="24784" y="106066"/>
                      </a:lnTo>
                      <a:lnTo>
                        <a:pt x="0" y="65250"/>
                      </a:lnTo>
                      <a:lnTo>
                        <a:pt x="29544" y="8436"/>
                      </a:lnTo>
                      <a:lnTo>
                        <a:pt x="110508" y="3672"/>
                      </a:lnTo>
                      <a:lnTo>
                        <a:pt x="114996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1" name="フリーフォーム: 図形 510">
                  <a:extLst>
                    <a:ext uri="{FF2B5EF4-FFF2-40B4-BE49-F238E27FC236}">
                      <a16:creationId xmlns:a16="http://schemas.microsoft.com/office/drawing/2014/main" id="{2FB1C74E-DCDA-4AFF-B11C-2C0AE45DD1A1}"/>
                    </a:ext>
                  </a:extLst>
                </p:cNvPr>
                <p:cNvSpPr/>
                <p:nvPr/>
              </p:nvSpPr>
              <p:spPr>
                <a:xfrm>
                  <a:off x="41452800" y="28393512"/>
                  <a:ext cx="170420" cy="144500"/>
                </a:xfrm>
                <a:custGeom>
                  <a:avLst/>
                  <a:gdLst>
                    <a:gd name="connsiteX0" fmla="*/ 43700 w 170420"/>
                    <a:gd name="connsiteY0" fmla="*/ 0 h 144500"/>
                    <a:gd name="connsiteX1" fmla="*/ 102392 w 170420"/>
                    <a:gd name="connsiteY1" fmla="*/ 19564 h 144500"/>
                    <a:gd name="connsiteX2" fmla="*/ 119012 w 170420"/>
                    <a:gd name="connsiteY2" fmla="*/ 2946 h 144500"/>
                    <a:gd name="connsiteX3" fmla="*/ 170420 w 170420"/>
                    <a:gd name="connsiteY3" fmla="*/ 41744 h 144500"/>
                    <a:gd name="connsiteX4" fmla="*/ 109536 w 170420"/>
                    <a:gd name="connsiteY4" fmla="*/ 86238 h 144500"/>
                    <a:gd name="connsiteX5" fmla="*/ 96380 w 170420"/>
                    <a:gd name="connsiteY5" fmla="*/ 144500 h 144500"/>
                    <a:gd name="connsiteX6" fmla="*/ 42864 w 170420"/>
                    <a:gd name="connsiteY6" fmla="*/ 131482 h 144500"/>
                    <a:gd name="connsiteX7" fmla="*/ 5356 w 170420"/>
                    <a:gd name="connsiteY7" fmla="*/ 100596 h 144500"/>
                    <a:gd name="connsiteX8" fmla="*/ 0 w 170420"/>
                    <a:gd name="connsiteY8" fmla="*/ 62426 h 144500"/>
                    <a:gd name="connsiteX9" fmla="*/ 43700 w 170420"/>
                    <a:gd name="connsiteY9" fmla="*/ 0 h 1445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70420" h="144500">
                      <a:moveTo>
                        <a:pt x="43700" y="0"/>
                      </a:moveTo>
                      <a:lnTo>
                        <a:pt x="102392" y="19564"/>
                      </a:lnTo>
                      <a:lnTo>
                        <a:pt x="119012" y="2946"/>
                      </a:lnTo>
                      <a:lnTo>
                        <a:pt x="170420" y="41744"/>
                      </a:lnTo>
                      <a:lnTo>
                        <a:pt x="109536" y="86238"/>
                      </a:lnTo>
                      <a:lnTo>
                        <a:pt x="96380" y="144500"/>
                      </a:lnTo>
                      <a:lnTo>
                        <a:pt x="42864" y="131482"/>
                      </a:lnTo>
                      <a:lnTo>
                        <a:pt x="5356" y="100596"/>
                      </a:lnTo>
                      <a:lnTo>
                        <a:pt x="0" y="62426"/>
                      </a:lnTo>
                      <a:lnTo>
                        <a:pt x="43700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2" name="フリーフォーム: 図形 511">
                  <a:extLst>
                    <a:ext uri="{FF2B5EF4-FFF2-40B4-BE49-F238E27FC236}">
                      <a16:creationId xmlns:a16="http://schemas.microsoft.com/office/drawing/2014/main" id="{FECCA7A8-339C-4490-B7F1-4ED07905150B}"/>
                    </a:ext>
                  </a:extLst>
                </p:cNvPr>
                <p:cNvSpPr/>
                <p:nvPr/>
              </p:nvSpPr>
              <p:spPr>
                <a:xfrm>
                  <a:off x="41278968" y="28296668"/>
                  <a:ext cx="217532" cy="229554"/>
                </a:xfrm>
                <a:custGeom>
                  <a:avLst/>
                  <a:gdLst>
                    <a:gd name="connsiteX0" fmla="*/ 4308 w 217532"/>
                    <a:gd name="connsiteY0" fmla="*/ 0 h 229554"/>
                    <a:gd name="connsiteX1" fmla="*/ 57152 w 217532"/>
                    <a:gd name="connsiteY1" fmla="*/ 40208 h 229554"/>
                    <a:gd name="connsiteX2" fmla="*/ 80964 w 217532"/>
                    <a:gd name="connsiteY2" fmla="*/ 40208 h 229554"/>
                    <a:gd name="connsiteX3" fmla="*/ 102396 w 217532"/>
                    <a:gd name="connsiteY3" fmla="*/ 66400 h 229554"/>
                    <a:gd name="connsiteX4" fmla="*/ 142996 w 217532"/>
                    <a:gd name="connsiteY4" fmla="*/ 67904 h 229554"/>
                    <a:gd name="connsiteX5" fmla="*/ 140496 w 217532"/>
                    <a:gd name="connsiteY5" fmla="*/ 71164 h 229554"/>
                    <a:gd name="connsiteX6" fmla="*/ 217532 w 217532"/>
                    <a:gd name="connsiteY6" fmla="*/ 96844 h 229554"/>
                    <a:gd name="connsiteX7" fmla="*/ 173832 w 217532"/>
                    <a:gd name="connsiteY7" fmla="*/ 159270 h 229554"/>
                    <a:gd name="connsiteX8" fmla="*/ 179188 w 217532"/>
                    <a:gd name="connsiteY8" fmla="*/ 197440 h 229554"/>
                    <a:gd name="connsiteX9" fmla="*/ 176212 w 217532"/>
                    <a:gd name="connsiteY9" fmla="*/ 194988 h 229554"/>
                    <a:gd name="connsiteX10" fmla="*/ 142876 w 217532"/>
                    <a:gd name="connsiteY10" fmla="*/ 218800 h 229554"/>
                    <a:gd name="connsiteX11" fmla="*/ 136960 w 217532"/>
                    <a:gd name="connsiteY11" fmla="*/ 229554 h 229554"/>
                    <a:gd name="connsiteX12" fmla="*/ 78584 w 217532"/>
                    <a:gd name="connsiteY12" fmla="*/ 171176 h 229554"/>
                    <a:gd name="connsiteX13" fmla="*/ 50008 w 217532"/>
                    <a:gd name="connsiteY13" fmla="*/ 192608 h 229554"/>
                    <a:gd name="connsiteX14" fmla="*/ 10048 w 217532"/>
                    <a:gd name="connsiteY14" fmla="*/ 152648 h 229554"/>
                    <a:gd name="connsiteX15" fmla="*/ 61912 w 217532"/>
                    <a:gd name="connsiteY15" fmla="*/ 92596 h 229554"/>
                    <a:gd name="connsiteX16" fmla="*/ 0 w 217532"/>
                    <a:gd name="connsiteY16" fmla="*/ 54496 h 229554"/>
                    <a:gd name="connsiteX17" fmla="*/ 2132 w 217532"/>
                    <a:gd name="connsiteY17" fmla="*/ 1306 h 229554"/>
                    <a:gd name="connsiteX18" fmla="*/ 4308 w 217532"/>
                    <a:gd name="connsiteY18" fmla="*/ 0 h 2295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217532" h="229554">
                      <a:moveTo>
                        <a:pt x="4308" y="0"/>
                      </a:moveTo>
                      <a:lnTo>
                        <a:pt x="57152" y="40208"/>
                      </a:lnTo>
                      <a:lnTo>
                        <a:pt x="80964" y="40208"/>
                      </a:lnTo>
                      <a:lnTo>
                        <a:pt x="102396" y="66400"/>
                      </a:lnTo>
                      <a:lnTo>
                        <a:pt x="142996" y="67904"/>
                      </a:lnTo>
                      <a:lnTo>
                        <a:pt x="140496" y="71164"/>
                      </a:lnTo>
                      <a:lnTo>
                        <a:pt x="217532" y="96844"/>
                      </a:lnTo>
                      <a:lnTo>
                        <a:pt x="173832" y="159270"/>
                      </a:lnTo>
                      <a:lnTo>
                        <a:pt x="179188" y="197440"/>
                      </a:lnTo>
                      <a:lnTo>
                        <a:pt x="176212" y="194988"/>
                      </a:lnTo>
                      <a:lnTo>
                        <a:pt x="142876" y="218800"/>
                      </a:lnTo>
                      <a:lnTo>
                        <a:pt x="136960" y="229554"/>
                      </a:lnTo>
                      <a:lnTo>
                        <a:pt x="78584" y="171176"/>
                      </a:lnTo>
                      <a:lnTo>
                        <a:pt x="50008" y="192608"/>
                      </a:lnTo>
                      <a:lnTo>
                        <a:pt x="10048" y="152648"/>
                      </a:lnTo>
                      <a:lnTo>
                        <a:pt x="61912" y="92596"/>
                      </a:lnTo>
                      <a:lnTo>
                        <a:pt x="0" y="54496"/>
                      </a:lnTo>
                      <a:lnTo>
                        <a:pt x="2132" y="1306"/>
                      </a:lnTo>
                      <a:lnTo>
                        <a:pt x="4308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3" name="フリーフォーム: 図形 512">
                  <a:extLst>
                    <a:ext uri="{FF2B5EF4-FFF2-40B4-BE49-F238E27FC236}">
                      <a16:creationId xmlns:a16="http://schemas.microsoft.com/office/drawing/2014/main" id="{6D2C9BD8-A946-4962-980D-04189CDBC133}"/>
                    </a:ext>
                  </a:extLst>
                </p:cNvPr>
                <p:cNvSpPr/>
                <p:nvPr/>
              </p:nvSpPr>
              <p:spPr>
                <a:xfrm>
                  <a:off x="41232772" y="28449316"/>
                  <a:ext cx="200980" cy="199380"/>
                </a:xfrm>
                <a:custGeom>
                  <a:avLst/>
                  <a:gdLst>
                    <a:gd name="connsiteX0" fmla="*/ 56244 w 200980"/>
                    <a:gd name="connsiteY0" fmla="*/ 0 h 199380"/>
                    <a:gd name="connsiteX1" fmla="*/ 96204 w 200980"/>
                    <a:gd name="connsiteY1" fmla="*/ 39960 h 199380"/>
                    <a:gd name="connsiteX2" fmla="*/ 124780 w 200980"/>
                    <a:gd name="connsiteY2" fmla="*/ 18528 h 199380"/>
                    <a:gd name="connsiteX3" fmla="*/ 183156 w 200980"/>
                    <a:gd name="connsiteY3" fmla="*/ 76906 h 199380"/>
                    <a:gd name="connsiteX4" fmla="*/ 162876 w 200980"/>
                    <a:gd name="connsiteY4" fmla="*/ 113778 h 199380"/>
                    <a:gd name="connsiteX5" fmla="*/ 200980 w 200980"/>
                    <a:gd name="connsiteY5" fmla="*/ 139972 h 199380"/>
                    <a:gd name="connsiteX6" fmla="*/ 177216 w 200980"/>
                    <a:gd name="connsiteY6" fmla="*/ 199380 h 199380"/>
                    <a:gd name="connsiteX7" fmla="*/ 143828 w 200980"/>
                    <a:gd name="connsiteY7" fmla="*/ 187596 h 199380"/>
                    <a:gd name="connsiteX8" fmla="*/ 93820 w 200980"/>
                    <a:gd name="connsiteY8" fmla="*/ 118540 h 199380"/>
                    <a:gd name="connsiteX9" fmla="*/ 53648 w 200980"/>
                    <a:gd name="connsiteY9" fmla="*/ 107826 h 199380"/>
                    <a:gd name="connsiteX10" fmla="*/ 41436 w 200980"/>
                    <a:gd name="connsiteY10" fmla="*/ 78060 h 199380"/>
                    <a:gd name="connsiteX11" fmla="*/ 0 w 200980"/>
                    <a:gd name="connsiteY11" fmla="*/ 78060 h 199380"/>
                    <a:gd name="connsiteX12" fmla="*/ 12724 w 200980"/>
                    <a:gd name="connsiteY12" fmla="*/ 42274 h 199380"/>
                    <a:gd name="connsiteX13" fmla="*/ 17620 w 200980"/>
                    <a:gd name="connsiteY13" fmla="*/ 44722 h 199380"/>
                    <a:gd name="connsiteX14" fmla="*/ 56244 w 200980"/>
                    <a:gd name="connsiteY14" fmla="*/ 0 h 1993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200980" h="199380">
                      <a:moveTo>
                        <a:pt x="56244" y="0"/>
                      </a:moveTo>
                      <a:lnTo>
                        <a:pt x="96204" y="39960"/>
                      </a:lnTo>
                      <a:lnTo>
                        <a:pt x="124780" y="18528"/>
                      </a:lnTo>
                      <a:lnTo>
                        <a:pt x="183156" y="76906"/>
                      </a:lnTo>
                      <a:lnTo>
                        <a:pt x="162876" y="113778"/>
                      </a:lnTo>
                      <a:lnTo>
                        <a:pt x="200980" y="139972"/>
                      </a:lnTo>
                      <a:lnTo>
                        <a:pt x="177216" y="199380"/>
                      </a:lnTo>
                      <a:lnTo>
                        <a:pt x="143828" y="187596"/>
                      </a:lnTo>
                      <a:lnTo>
                        <a:pt x="93820" y="118540"/>
                      </a:lnTo>
                      <a:lnTo>
                        <a:pt x="53648" y="107826"/>
                      </a:lnTo>
                      <a:lnTo>
                        <a:pt x="41436" y="78060"/>
                      </a:lnTo>
                      <a:lnTo>
                        <a:pt x="0" y="78060"/>
                      </a:lnTo>
                      <a:lnTo>
                        <a:pt x="12724" y="42274"/>
                      </a:lnTo>
                      <a:lnTo>
                        <a:pt x="17620" y="44722"/>
                      </a:lnTo>
                      <a:lnTo>
                        <a:pt x="56244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4" name="フリーフォーム: 図形 513">
                  <a:extLst>
                    <a:ext uri="{FF2B5EF4-FFF2-40B4-BE49-F238E27FC236}">
                      <a16:creationId xmlns:a16="http://schemas.microsoft.com/office/drawing/2014/main" id="{08DA71CD-8A6B-426F-B5BD-F1562C8732F9}"/>
                    </a:ext>
                  </a:extLst>
                </p:cNvPr>
                <p:cNvSpPr/>
                <p:nvPr/>
              </p:nvSpPr>
              <p:spPr>
                <a:xfrm>
                  <a:off x="41623220" y="28434506"/>
                  <a:ext cx="3512" cy="3400"/>
                </a:xfrm>
                <a:custGeom>
                  <a:avLst/>
                  <a:gdLst>
                    <a:gd name="connsiteX0" fmla="*/ 1028 w 3512"/>
                    <a:gd name="connsiteY0" fmla="*/ 0 h 3400"/>
                    <a:gd name="connsiteX1" fmla="*/ 3512 w 3512"/>
                    <a:gd name="connsiteY1" fmla="*/ 3400 h 3400"/>
                    <a:gd name="connsiteX2" fmla="*/ 0 w 3512"/>
                    <a:gd name="connsiteY2" fmla="*/ 750 h 3400"/>
                    <a:gd name="connsiteX3" fmla="*/ 1028 w 3512"/>
                    <a:gd name="connsiteY3" fmla="*/ 0 h 34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512" h="3400">
                      <a:moveTo>
                        <a:pt x="1028" y="0"/>
                      </a:moveTo>
                      <a:lnTo>
                        <a:pt x="3512" y="3400"/>
                      </a:lnTo>
                      <a:lnTo>
                        <a:pt x="0" y="750"/>
                      </a:lnTo>
                      <a:lnTo>
                        <a:pt x="1028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5" name="フリーフォーム: 図形 514">
                  <a:extLst>
                    <a:ext uri="{FF2B5EF4-FFF2-40B4-BE49-F238E27FC236}">
                      <a16:creationId xmlns:a16="http://schemas.microsoft.com/office/drawing/2014/main" id="{CC4C05A0-2365-4920-B0D5-D40B4EEB9EBE}"/>
                    </a:ext>
                  </a:extLst>
                </p:cNvPr>
                <p:cNvSpPr/>
                <p:nvPr/>
              </p:nvSpPr>
              <p:spPr>
                <a:xfrm>
                  <a:off x="41503176" y="28209018"/>
                  <a:ext cx="12384" cy="12748"/>
                </a:xfrm>
                <a:custGeom>
                  <a:avLst/>
                  <a:gdLst>
                    <a:gd name="connsiteX0" fmla="*/ 0 w 12384"/>
                    <a:gd name="connsiteY0" fmla="*/ 0 h 12748"/>
                    <a:gd name="connsiteX1" fmla="*/ 7124 w 12384"/>
                    <a:gd name="connsiteY1" fmla="*/ 370 h 12748"/>
                    <a:gd name="connsiteX2" fmla="*/ 12384 w 12384"/>
                    <a:gd name="connsiteY2" fmla="*/ 12748 h 12748"/>
                    <a:gd name="connsiteX3" fmla="*/ 0 w 12384"/>
                    <a:gd name="connsiteY3" fmla="*/ 0 h 127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2384" h="12748">
                      <a:moveTo>
                        <a:pt x="0" y="0"/>
                      </a:moveTo>
                      <a:lnTo>
                        <a:pt x="7124" y="370"/>
                      </a:lnTo>
                      <a:lnTo>
                        <a:pt x="12384" y="1274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6" name="フリーフォーム: 図形 515">
                  <a:extLst>
                    <a:ext uri="{FF2B5EF4-FFF2-40B4-BE49-F238E27FC236}">
                      <a16:creationId xmlns:a16="http://schemas.microsoft.com/office/drawing/2014/main" id="{03A36E67-A9BE-48B3-B36B-178D581B91DB}"/>
                    </a:ext>
                  </a:extLst>
                </p:cNvPr>
                <p:cNvSpPr/>
                <p:nvPr/>
              </p:nvSpPr>
              <p:spPr>
                <a:xfrm>
                  <a:off x="41271788" y="28250696"/>
                  <a:ext cx="1036" cy="566"/>
                </a:xfrm>
                <a:custGeom>
                  <a:avLst/>
                  <a:gdLst>
                    <a:gd name="connsiteX0" fmla="*/ 0 w 1036"/>
                    <a:gd name="connsiteY0" fmla="*/ 0 h 566"/>
                    <a:gd name="connsiteX1" fmla="*/ 1036 w 1036"/>
                    <a:gd name="connsiteY1" fmla="*/ 566 h 566"/>
                    <a:gd name="connsiteX2" fmla="*/ 36 w 1036"/>
                    <a:gd name="connsiteY2" fmla="*/ 454 h 566"/>
                    <a:gd name="connsiteX3" fmla="*/ 0 w 1036"/>
                    <a:gd name="connsiteY3" fmla="*/ 0 h 5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036" h="566">
                      <a:moveTo>
                        <a:pt x="0" y="0"/>
                      </a:moveTo>
                      <a:lnTo>
                        <a:pt x="1036" y="566"/>
                      </a:lnTo>
                      <a:lnTo>
                        <a:pt x="36" y="454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88" name="フリーフォーム: 図形 487">
                <a:extLst>
                  <a:ext uri="{FF2B5EF4-FFF2-40B4-BE49-F238E27FC236}">
                    <a16:creationId xmlns:a16="http://schemas.microsoft.com/office/drawing/2014/main" id="{AEE97A3D-7460-4655-A7C1-9774E24F92F0}"/>
                  </a:ext>
                </a:extLst>
              </p:cNvPr>
              <p:cNvSpPr/>
              <p:nvPr/>
            </p:nvSpPr>
            <p:spPr>
              <a:xfrm>
                <a:off x="39004876" y="27674888"/>
                <a:ext cx="3034664" cy="1468436"/>
              </a:xfrm>
              <a:custGeom>
                <a:avLst/>
                <a:gdLst>
                  <a:gd name="connsiteX0" fmla="*/ 309564 w 3034664"/>
                  <a:gd name="connsiteY0" fmla="*/ 0 h 1468436"/>
                  <a:gd name="connsiteX1" fmla="*/ 423860 w 3034664"/>
                  <a:gd name="connsiteY1" fmla="*/ 109536 h 1468436"/>
                  <a:gd name="connsiteX2" fmla="*/ 495300 w 3034664"/>
                  <a:gd name="connsiteY2" fmla="*/ 80962 h 1468436"/>
                  <a:gd name="connsiteX3" fmla="*/ 552448 w 3034664"/>
                  <a:gd name="connsiteY3" fmla="*/ 123824 h 1468436"/>
                  <a:gd name="connsiteX4" fmla="*/ 642936 w 3034664"/>
                  <a:gd name="connsiteY4" fmla="*/ 123824 h 1468436"/>
                  <a:gd name="connsiteX5" fmla="*/ 785812 w 3034664"/>
                  <a:gd name="connsiteY5" fmla="*/ 204788 h 1468436"/>
                  <a:gd name="connsiteX6" fmla="*/ 866772 w 3034664"/>
                  <a:gd name="connsiteY6" fmla="*/ 200024 h 1468436"/>
                  <a:gd name="connsiteX7" fmla="*/ 981076 w 3034664"/>
                  <a:gd name="connsiteY7" fmla="*/ 233362 h 1468436"/>
                  <a:gd name="connsiteX8" fmla="*/ 1076324 w 3034664"/>
                  <a:gd name="connsiteY8" fmla="*/ 209550 h 1468436"/>
                  <a:gd name="connsiteX9" fmla="*/ 1162048 w 3034664"/>
                  <a:gd name="connsiteY9" fmla="*/ 290512 h 1468436"/>
                  <a:gd name="connsiteX10" fmla="*/ 1166812 w 3034664"/>
                  <a:gd name="connsiteY10" fmla="*/ 328612 h 1468436"/>
                  <a:gd name="connsiteX11" fmla="*/ 1219200 w 3034664"/>
                  <a:gd name="connsiteY11" fmla="*/ 390524 h 1468436"/>
                  <a:gd name="connsiteX12" fmla="*/ 1319212 w 3034664"/>
                  <a:gd name="connsiteY12" fmla="*/ 395288 h 1468436"/>
                  <a:gd name="connsiteX13" fmla="*/ 1400172 w 3034664"/>
                  <a:gd name="connsiteY13" fmla="*/ 495300 h 1468436"/>
                  <a:gd name="connsiteX14" fmla="*/ 1447800 w 3034664"/>
                  <a:gd name="connsiteY14" fmla="*/ 476250 h 1468436"/>
                  <a:gd name="connsiteX15" fmla="*/ 1533524 w 3034664"/>
                  <a:gd name="connsiteY15" fmla="*/ 485776 h 1468436"/>
                  <a:gd name="connsiteX16" fmla="*/ 1776412 w 3034664"/>
                  <a:gd name="connsiteY16" fmla="*/ 423862 h 1468436"/>
                  <a:gd name="connsiteX17" fmla="*/ 1857372 w 3034664"/>
                  <a:gd name="connsiteY17" fmla="*/ 352424 h 1468436"/>
                  <a:gd name="connsiteX18" fmla="*/ 1866900 w 3034664"/>
                  <a:gd name="connsiteY18" fmla="*/ 461962 h 1468436"/>
                  <a:gd name="connsiteX19" fmla="*/ 1909764 w 3034664"/>
                  <a:gd name="connsiteY19" fmla="*/ 533400 h 1468436"/>
                  <a:gd name="connsiteX20" fmla="*/ 2024060 w 3034664"/>
                  <a:gd name="connsiteY20" fmla="*/ 447676 h 1468436"/>
                  <a:gd name="connsiteX21" fmla="*/ 2062164 w 3034664"/>
                  <a:gd name="connsiteY21" fmla="*/ 476250 h 1468436"/>
                  <a:gd name="connsiteX22" fmla="*/ 2114548 w 3034664"/>
                  <a:gd name="connsiteY22" fmla="*/ 481012 h 1468436"/>
                  <a:gd name="connsiteX23" fmla="*/ 2128836 w 3034664"/>
                  <a:gd name="connsiteY23" fmla="*/ 423862 h 1468436"/>
                  <a:gd name="connsiteX24" fmla="*/ 2190748 w 3034664"/>
                  <a:gd name="connsiteY24" fmla="*/ 371476 h 1468436"/>
                  <a:gd name="connsiteX25" fmla="*/ 2357436 w 3034664"/>
                  <a:gd name="connsiteY25" fmla="*/ 371476 h 1468436"/>
                  <a:gd name="connsiteX26" fmla="*/ 2490788 w 3034664"/>
                  <a:gd name="connsiteY26" fmla="*/ 423862 h 1468436"/>
                  <a:gd name="connsiteX27" fmla="*/ 2538412 w 3034664"/>
                  <a:gd name="connsiteY27" fmla="*/ 400050 h 1468436"/>
                  <a:gd name="connsiteX28" fmla="*/ 2519364 w 3034664"/>
                  <a:gd name="connsiteY28" fmla="*/ 323850 h 1468436"/>
                  <a:gd name="connsiteX29" fmla="*/ 2566988 w 3034664"/>
                  <a:gd name="connsiteY29" fmla="*/ 300036 h 1468436"/>
                  <a:gd name="connsiteX30" fmla="*/ 2633660 w 3034664"/>
                  <a:gd name="connsiteY30" fmla="*/ 347662 h 1468436"/>
                  <a:gd name="connsiteX31" fmla="*/ 2728912 w 3034664"/>
                  <a:gd name="connsiteY31" fmla="*/ 333376 h 1468436"/>
                  <a:gd name="connsiteX32" fmla="*/ 2747964 w 3034664"/>
                  <a:gd name="connsiteY32" fmla="*/ 381000 h 1468436"/>
                  <a:gd name="connsiteX33" fmla="*/ 2833688 w 3034664"/>
                  <a:gd name="connsiteY33" fmla="*/ 381000 h 1468436"/>
                  <a:gd name="connsiteX34" fmla="*/ 2933700 w 3034664"/>
                  <a:gd name="connsiteY34" fmla="*/ 442912 h 1468436"/>
                  <a:gd name="connsiteX35" fmla="*/ 2934476 w 3034664"/>
                  <a:gd name="connsiteY35" fmla="*/ 432574 h 1468436"/>
                  <a:gd name="connsiteX36" fmla="*/ 2943224 w 3034664"/>
                  <a:gd name="connsiteY36" fmla="*/ 442912 h 1468436"/>
                  <a:gd name="connsiteX37" fmla="*/ 2920364 w 3034664"/>
                  <a:gd name="connsiteY37" fmla="*/ 534352 h 1468436"/>
                  <a:gd name="connsiteX38" fmla="*/ 2966084 w 3034664"/>
                  <a:gd name="connsiteY38" fmla="*/ 564832 h 1468436"/>
                  <a:gd name="connsiteX39" fmla="*/ 2981324 w 3034664"/>
                  <a:gd name="connsiteY39" fmla="*/ 671512 h 1468436"/>
                  <a:gd name="connsiteX40" fmla="*/ 3034664 w 3034664"/>
                  <a:gd name="connsiteY40" fmla="*/ 755332 h 1468436"/>
                  <a:gd name="connsiteX41" fmla="*/ 2927984 w 3034664"/>
                  <a:gd name="connsiteY41" fmla="*/ 831532 h 1468436"/>
                  <a:gd name="connsiteX42" fmla="*/ 2927984 w 3034664"/>
                  <a:gd name="connsiteY42" fmla="*/ 915352 h 1468436"/>
                  <a:gd name="connsiteX43" fmla="*/ 2886868 w 3034664"/>
                  <a:gd name="connsiteY43" fmla="*/ 985836 h 1468436"/>
                  <a:gd name="connsiteX44" fmla="*/ 2838448 w 3034664"/>
                  <a:gd name="connsiteY44" fmla="*/ 985836 h 1468436"/>
                  <a:gd name="connsiteX45" fmla="*/ 2768600 w 3034664"/>
                  <a:gd name="connsiteY45" fmla="*/ 976312 h 1468436"/>
                  <a:gd name="connsiteX46" fmla="*/ 2730500 w 3034664"/>
                  <a:gd name="connsiteY46" fmla="*/ 989012 h 1468436"/>
                  <a:gd name="connsiteX47" fmla="*/ 2682876 w 3034664"/>
                  <a:gd name="connsiteY47" fmla="*/ 989012 h 1468436"/>
                  <a:gd name="connsiteX48" fmla="*/ 2647948 w 3034664"/>
                  <a:gd name="connsiteY48" fmla="*/ 1017588 h 1468436"/>
                  <a:gd name="connsiteX49" fmla="*/ 2644772 w 3034664"/>
                  <a:gd name="connsiteY49" fmla="*/ 1049336 h 1468436"/>
                  <a:gd name="connsiteX50" fmla="*/ 2673348 w 3034664"/>
                  <a:gd name="connsiteY50" fmla="*/ 1106488 h 1468436"/>
                  <a:gd name="connsiteX51" fmla="*/ 2597148 w 3034664"/>
                  <a:gd name="connsiteY51" fmla="*/ 1109662 h 1468436"/>
                  <a:gd name="connsiteX52" fmla="*/ 2559048 w 3034664"/>
                  <a:gd name="connsiteY52" fmla="*/ 1074736 h 1468436"/>
                  <a:gd name="connsiteX53" fmla="*/ 2524124 w 3034664"/>
                  <a:gd name="connsiteY53" fmla="*/ 1166812 h 1468436"/>
                  <a:gd name="connsiteX54" fmla="*/ 2524124 w 3034664"/>
                  <a:gd name="connsiteY54" fmla="*/ 1230312 h 1468436"/>
                  <a:gd name="connsiteX55" fmla="*/ 2613024 w 3034664"/>
                  <a:gd name="connsiteY55" fmla="*/ 1236662 h 1468436"/>
                  <a:gd name="connsiteX56" fmla="*/ 2660648 w 3034664"/>
                  <a:gd name="connsiteY56" fmla="*/ 1300162 h 1468436"/>
                  <a:gd name="connsiteX57" fmla="*/ 2714624 w 3034664"/>
                  <a:gd name="connsiteY57" fmla="*/ 1344612 h 1468436"/>
                  <a:gd name="connsiteX58" fmla="*/ 2686048 w 3034664"/>
                  <a:gd name="connsiteY58" fmla="*/ 1370012 h 1468436"/>
                  <a:gd name="connsiteX59" fmla="*/ 2581276 w 3034664"/>
                  <a:gd name="connsiteY59" fmla="*/ 1370012 h 1468436"/>
                  <a:gd name="connsiteX60" fmla="*/ 2549524 w 3034664"/>
                  <a:gd name="connsiteY60" fmla="*/ 1338262 h 1468436"/>
                  <a:gd name="connsiteX61" fmla="*/ 2498724 w 3034664"/>
                  <a:gd name="connsiteY61" fmla="*/ 1328736 h 1468436"/>
                  <a:gd name="connsiteX62" fmla="*/ 2390772 w 3034664"/>
                  <a:gd name="connsiteY62" fmla="*/ 1366836 h 1468436"/>
                  <a:gd name="connsiteX63" fmla="*/ 2365372 w 3034664"/>
                  <a:gd name="connsiteY63" fmla="*/ 1341436 h 1468436"/>
                  <a:gd name="connsiteX64" fmla="*/ 2378076 w 3034664"/>
                  <a:gd name="connsiteY64" fmla="*/ 1290636 h 1468436"/>
                  <a:gd name="connsiteX65" fmla="*/ 2282824 w 3034664"/>
                  <a:gd name="connsiteY65" fmla="*/ 1268412 h 1468436"/>
                  <a:gd name="connsiteX66" fmla="*/ 2263772 w 3034664"/>
                  <a:gd name="connsiteY66" fmla="*/ 1195388 h 1468436"/>
                  <a:gd name="connsiteX67" fmla="*/ 2241548 w 3034664"/>
                  <a:gd name="connsiteY67" fmla="*/ 1163636 h 1468436"/>
                  <a:gd name="connsiteX68" fmla="*/ 2120900 w 3034664"/>
                  <a:gd name="connsiteY68" fmla="*/ 1077912 h 1468436"/>
                  <a:gd name="connsiteX69" fmla="*/ 2066924 w 3034664"/>
                  <a:gd name="connsiteY69" fmla="*/ 1052512 h 1468436"/>
                  <a:gd name="connsiteX70" fmla="*/ 1993900 w 3034664"/>
                  <a:gd name="connsiteY70" fmla="*/ 1052512 h 1468436"/>
                  <a:gd name="connsiteX71" fmla="*/ 1939924 w 3034664"/>
                  <a:gd name="connsiteY71" fmla="*/ 1008062 h 1468436"/>
                  <a:gd name="connsiteX72" fmla="*/ 1831972 w 3034664"/>
                  <a:gd name="connsiteY72" fmla="*/ 960436 h 1468436"/>
                  <a:gd name="connsiteX73" fmla="*/ 1806572 w 3034664"/>
                  <a:gd name="connsiteY73" fmla="*/ 985836 h 1468436"/>
                  <a:gd name="connsiteX74" fmla="*/ 1803400 w 3034664"/>
                  <a:gd name="connsiteY74" fmla="*/ 1011236 h 1468436"/>
                  <a:gd name="connsiteX75" fmla="*/ 1736724 w 3034664"/>
                  <a:gd name="connsiteY75" fmla="*/ 1042988 h 1468436"/>
                  <a:gd name="connsiteX76" fmla="*/ 1739900 w 3034664"/>
                  <a:gd name="connsiteY76" fmla="*/ 1103312 h 1468436"/>
                  <a:gd name="connsiteX77" fmla="*/ 1701800 w 3034664"/>
                  <a:gd name="connsiteY77" fmla="*/ 1096962 h 1468436"/>
                  <a:gd name="connsiteX78" fmla="*/ 1670048 w 3034664"/>
                  <a:gd name="connsiteY78" fmla="*/ 1052512 h 1468436"/>
                  <a:gd name="connsiteX79" fmla="*/ 1625600 w 3034664"/>
                  <a:gd name="connsiteY79" fmla="*/ 1046162 h 1468436"/>
                  <a:gd name="connsiteX80" fmla="*/ 1603372 w 3034664"/>
                  <a:gd name="connsiteY80" fmla="*/ 1093788 h 1468436"/>
                  <a:gd name="connsiteX81" fmla="*/ 1727200 w 3034664"/>
                  <a:gd name="connsiteY81" fmla="*/ 1179512 h 1468436"/>
                  <a:gd name="connsiteX82" fmla="*/ 1679572 w 3034664"/>
                  <a:gd name="connsiteY82" fmla="*/ 1217612 h 1468436"/>
                  <a:gd name="connsiteX83" fmla="*/ 1666876 w 3034664"/>
                  <a:gd name="connsiteY83" fmla="*/ 1258888 h 1468436"/>
                  <a:gd name="connsiteX84" fmla="*/ 1676400 w 3034664"/>
                  <a:gd name="connsiteY84" fmla="*/ 1287462 h 1468436"/>
                  <a:gd name="connsiteX85" fmla="*/ 1698624 w 3034664"/>
                  <a:gd name="connsiteY85" fmla="*/ 1392236 h 1468436"/>
                  <a:gd name="connsiteX86" fmla="*/ 1651000 w 3034664"/>
                  <a:gd name="connsiteY86" fmla="*/ 1468436 h 1468436"/>
                  <a:gd name="connsiteX87" fmla="*/ 1600200 w 3034664"/>
                  <a:gd name="connsiteY87" fmla="*/ 1414462 h 1468436"/>
                  <a:gd name="connsiteX88" fmla="*/ 1603372 w 3034664"/>
                  <a:gd name="connsiteY88" fmla="*/ 1379536 h 1468436"/>
                  <a:gd name="connsiteX89" fmla="*/ 1441448 w 3034664"/>
                  <a:gd name="connsiteY89" fmla="*/ 1195388 h 1468436"/>
                  <a:gd name="connsiteX90" fmla="*/ 1295400 w 3034664"/>
                  <a:gd name="connsiteY90" fmla="*/ 1116012 h 1468436"/>
                  <a:gd name="connsiteX91" fmla="*/ 1149348 w 3034664"/>
                  <a:gd name="connsiteY91" fmla="*/ 1087436 h 1468436"/>
                  <a:gd name="connsiteX92" fmla="*/ 1076324 w 3034664"/>
                  <a:gd name="connsiteY92" fmla="*/ 1052512 h 1468436"/>
                  <a:gd name="connsiteX93" fmla="*/ 1009648 w 3034664"/>
                  <a:gd name="connsiteY93" fmla="*/ 1125536 h 1468436"/>
                  <a:gd name="connsiteX94" fmla="*/ 920748 w 3034664"/>
                  <a:gd name="connsiteY94" fmla="*/ 1074736 h 1468436"/>
                  <a:gd name="connsiteX95" fmla="*/ 876300 w 3034664"/>
                  <a:gd name="connsiteY95" fmla="*/ 944562 h 1468436"/>
                  <a:gd name="connsiteX96" fmla="*/ 822324 w 3034664"/>
                  <a:gd name="connsiteY96" fmla="*/ 912812 h 1468436"/>
                  <a:gd name="connsiteX97" fmla="*/ 781048 w 3034664"/>
                  <a:gd name="connsiteY97" fmla="*/ 954088 h 1468436"/>
                  <a:gd name="connsiteX98" fmla="*/ 701676 w 3034664"/>
                  <a:gd name="connsiteY98" fmla="*/ 865188 h 1468436"/>
                  <a:gd name="connsiteX99" fmla="*/ 619124 w 3034664"/>
                  <a:gd name="connsiteY99" fmla="*/ 839788 h 1468436"/>
                  <a:gd name="connsiteX100" fmla="*/ 609760 w 3034664"/>
                  <a:gd name="connsiteY100" fmla="*/ 840408 h 1468436"/>
                  <a:gd name="connsiteX101" fmla="*/ 514348 w 3034664"/>
                  <a:gd name="connsiteY101" fmla="*/ 814388 h 1468436"/>
                  <a:gd name="connsiteX102" fmla="*/ 428624 w 3034664"/>
                  <a:gd name="connsiteY102" fmla="*/ 747712 h 1468436"/>
                  <a:gd name="connsiteX103" fmla="*/ 295276 w 3034664"/>
                  <a:gd name="connsiteY103" fmla="*/ 690562 h 1468436"/>
                  <a:gd name="connsiteX104" fmla="*/ 161924 w 3034664"/>
                  <a:gd name="connsiteY104" fmla="*/ 481012 h 1468436"/>
                  <a:gd name="connsiteX105" fmla="*/ 190500 w 3034664"/>
                  <a:gd name="connsiteY105" fmla="*/ 404812 h 1468436"/>
                  <a:gd name="connsiteX106" fmla="*/ 114300 w 3034664"/>
                  <a:gd name="connsiteY106" fmla="*/ 347662 h 1468436"/>
                  <a:gd name="connsiteX107" fmla="*/ 114300 w 3034664"/>
                  <a:gd name="connsiteY107" fmla="*/ 242888 h 1468436"/>
                  <a:gd name="connsiteX108" fmla="*/ 76200 w 3034664"/>
                  <a:gd name="connsiteY108" fmla="*/ 233362 h 1468436"/>
                  <a:gd name="connsiteX109" fmla="*/ 36544 w 3034664"/>
                  <a:gd name="connsiteY109" fmla="*/ 167272 h 1468436"/>
                  <a:gd name="connsiteX110" fmla="*/ 0 w 3034664"/>
                  <a:gd name="connsiteY110" fmla="*/ 180976 h 1468436"/>
                  <a:gd name="connsiteX111" fmla="*/ 38100 w 3034664"/>
                  <a:gd name="connsiteY111" fmla="*/ 166688 h 1468436"/>
                  <a:gd name="connsiteX112" fmla="*/ 38100 w 3034664"/>
                  <a:gd name="connsiteY112" fmla="*/ 128588 h 1468436"/>
                  <a:gd name="connsiteX113" fmla="*/ 128588 w 3034664"/>
                  <a:gd name="connsiteY113" fmla="*/ 42862 h 1468436"/>
                  <a:gd name="connsiteX114" fmla="*/ 238124 w 3034664"/>
                  <a:gd name="connsiteY114" fmla="*/ 42862 h 1468436"/>
                  <a:gd name="connsiteX115" fmla="*/ 252412 w 3034664"/>
                  <a:gd name="connsiteY115" fmla="*/ 9524 h 14684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</a:cxnLst>
                <a:rect l="l" t="t" r="r" b="b"/>
                <a:pathLst>
                  <a:path w="3034664" h="1468436">
                    <a:moveTo>
                      <a:pt x="309564" y="0"/>
                    </a:moveTo>
                    <a:lnTo>
                      <a:pt x="423860" y="109536"/>
                    </a:lnTo>
                    <a:lnTo>
                      <a:pt x="495300" y="80962"/>
                    </a:lnTo>
                    <a:lnTo>
                      <a:pt x="552448" y="123824"/>
                    </a:lnTo>
                    <a:lnTo>
                      <a:pt x="642936" y="123824"/>
                    </a:lnTo>
                    <a:lnTo>
                      <a:pt x="785812" y="204788"/>
                    </a:lnTo>
                    <a:lnTo>
                      <a:pt x="866772" y="200024"/>
                    </a:lnTo>
                    <a:lnTo>
                      <a:pt x="981076" y="233362"/>
                    </a:lnTo>
                    <a:lnTo>
                      <a:pt x="1076324" y="209550"/>
                    </a:lnTo>
                    <a:lnTo>
                      <a:pt x="1162048" y="290512"/>
                    </a:lnTo>
                    <a:lnTo>
                      <a:pt x="1166812" y="328612"/>
                    </a:lnTo>
                    <a:lnTo>
                      <a:pt x="1219200" y="390524"/>
                    </a:lnTo>
                    <a:lnTo>
                      <a:pt x="1319212" y="395288"/>
                    </a:lnTo>
                    <a:lnTo>
                      <a:pt x="1400172" y="495300"/>
                    </a:lnTo>
                    <a:lnTo>
                      <a:pt x="1447800" y="476250"/>
                    </a:lnTo>
                    <a:lnTo>
                      <a:pt x="1533524" y="485776"/>
                    </a:lnTo>
                    <a:lnTo>
                      <a:pt x="1776412" y="423862"/>
                    </a:lnTo>
                    <a:lnTo>
                      <a:pt x="1857372" y="352424"/>
                    </a:lnTo>
                    <a:lnTo>
                      <a:pt x="1866900" y="461962"/>
                    </a:lnTo>
                    <a:lnTo>
                      <a:pt x="1909764" y="533400"/>
                    </a:lnTo>
                    <a:lnTo>
                      <a:pt x="2024060" y="447676"/>
                    </a:lnTo>
                    <a:lnTo>
                      <a:pt x="2062164" y="476250"/>
                    </a:lnTo>
                    <a:lnTo>
                      <a:pt x="2114548" y="481012"/>
                    </a:lnTo>
                    <a:lnTo>
                      <a:pt x="2128836" y="423862"/>
                    </a:lnTo>
                    <a:lnTo>
                      <a:pt x="2190748" y="371476"/>
                    </a:lnTo>
                    <a:lnTo>
                      <a:pt x="2357436" y="371476"/>
                    </a:lnTo>
                    <a:lnTo>
                      <a:pt x="2490788" y="423862"/>
                    </a:lnTo>
                    <a:lnTo>
                      <a:pt x="2538412" y="400050"/>
                    </a:lnTo>
                    <a:lnTo>
                      <a:pt x="2519364" y="323850"/>
                    </a:lnTo>
                    <a:lnTo>
                      <a:pt x="2566988" y="300036"/>
                    </a:lnTo>
                    <a:lnTo>
                      <a:pt x="2633660" y="347662"/>
                    </a:lnTo>
                    <a:lnTo>
                      <a:pt x="2728912" y="333376"/>
                    </a:lnTo>
                    <a:lnTo>
                      <a:pt x="2747964" y="381000"/>
                    </a:lnTo>
                    <a:lnTo>
                      <a:pt x="2833688" y="381000"/>
                    </a:lnTo>
                    <a:lnTo>
                      <a:pt x="2933700" y="442912"/>
                    </a:lnTo>
                    <a:lnTo>
                      <a:pt x="2934476" y="432574"/>
                    </a:lnTo>
                    <a:lnTo>
                      <a:pt x="2943224" y="442912"/>
                    </a:lnTo>
                    <a:lnTo>
                      <a:pt x="2920364" y="534352"/>
                    </a:lnTo>
                    <a:lnTo>
                      <a:pt x="2966084" y="564832"/>
                    </a:lnTo>
                    <a:lnTo>
                      <a:pt x="2981324" y="671512"/>
                    </a:lnTo>
                    <a:lnTo>
                      <a:pt x="3034664" y="755332"/>
                    </a:lnTo>
                    <a:lnTo>
                      <a:pt x="2927984" y="831532"/>
                    </a:lnTo>
                    <a:lnTo>
                      <a:pt x="2927984" y="915352"/>
                    </a:lnTo>
                    <a:lnTo>
                      <a:pt x="2886868" y="985836"/>
                    </a:lnTo>
                    <a:lnTo>
                      <a:pt x="2838448" y="985836"/>
                    </a:lnTo>
                    <a:lnTo>
                      <a:pt x="2768600" y="976312"/>
                    </a:lnTo>
                    <a:lnTo>
                      <a:pt x="2730500" y="989012"/>
                    </a:lnTo>
                    <a:lnTo>
                      <a:pt x="2682876" y="989012"/>
                    </a:lnTo>
                    <a:lnTo>
                      <a:pt x="2647948" y="1017588"/>
                    </a:lnTo>
                    <a:lnTo>
                      <a:pt x="2644772" y="1049336"/>
                    </a:lnTo>
                    <a:lnTo>
                      <a:pt x="2673348" y="1106488"/>
                    </a:lnTo>
                    <a:lnTo>
                      <a:pt x="2597148" y="1109662"/>
                    </a:lnTo>
                    <a:lnTo>
                      <a:pt x="2559048" y="1074736"/>
                    </a:lnTo>
                    <a:lnTo>
                      <a:pt x="2524124" y="1166812"/>
                    </a:lnTo>
                    <a:lnTo>
                      <a:pt x="2524124" y="1230312"/>
                    </a:lnTo>
                    <a:lnTo>
                      <a:pt x="2613024" y="1236662"/>
                    </a:lnTo>
                    <a:lnTo>
                      <a:pt x="2660648" y="1300162"/>
                    </a:lnTo>
                    <a:lnTo>
                      <a:pt x="2714624" y="1344612"/>
                    </a:lnTo>
                    <a:lnTo>
                      <a:pt x="2686048" y="1370012"/>
                    </a:lnTo>
                    <a:lnTo>
                      <a:pt x="2581276" y="1370012"/>
                    </a:lnTo>
                    <a:lnTo>
                      <a:pt x="2549524" y="1338262"/>
                    </a:lnTo>
                    <a:lnTo>
                      <a:pt x="2498724" y="1328736"/>
                    </a:lnTo>
                    <a:lnTo>
                      <a:pt x="2390772" y="1366836"/>
                    </a:lnTo>
                    <a:lnTo>
                      <a:pt x="2365372" y="1341436"/>
                    </a:lnTo>
                    <a:lnTo>
                      <a:pt x="2378076" y="1290636"/>
                    </a:lnTo>
                    <a:lnTo>
                      <a:pt x="2282824" y="1268412"/>
                    </a:lnTo>
                    <a:lnTo>
                      <a:pt x="2263772" y="1195388"/>
                    </a:lnTo>
                    <a:lnTo>
                      <a:pt x="2241548" y="1163636"/>
                    </a:lnTo>
                    <a:lnTo>
                      <a:pt x="2120900" y="1077912"/>
                    </a:lnTo>
                    <a:lnTo>
                      <a:pt x="2066924" y="1052512"/>
                    </a:lnTo>
                    <a:lnTo>
                      <a:pt x="1993900" y="1052512"/>
                    </a:lnTo>
                    <a:lnTo>
                      <a:pt x="1939924" y="1008062"/>
                    </a:lnTo>
                    <a:lnTo>
                      <a:pt x="1831972" y="960436"/>
                    </a:lnTo>
                    <a:lnTo>
                      <a:pt x="1806572" y="985836"/>
                    </a:lnTo>
                    <a:lnTo>
                      <a:pt x="1803400" y="1011236"/>
                    </a:lnTo>
                    <a:lnTo>
                      <a:pt x="1736724" y="1042988"/>
                    </a:lnTo>
                    <a:lnTo>
                      <a:pt x="1739900" y="1103312"/>
                    </a:lnTo>
                    <a:lnTo>
                      <a:pt x="1701800" y="1096962"/>
                    </a:lnTo>
                    <a:lnTo>
                      <a:pt x="1670048" y="1052512"/>
                    </a:lnTo>
                    <a:lnTo>
                      <a:pt x="1625600" y="1046162"/>
                    </a:lnTo>
                    <a:lnTo>
                      <a:pt x="1603372" y="1093788"/>
                    </a:lnTo>
                    <a:lnTo>
                      <a:pt x="1727200" y="1179512"/>
                    </a:lnTo>
                    <a:lnTo>
                      <a:pt x="1679572" y="1217612"/>
                    </a:lnTo>
                    <a:lnTo>
                      <a:pt x="1666876" y="1258888"/>
                    </a:lnTo>
                    <a:lnTo>
                      <a:pt x="1676400" y="1287462"/>
                    </a:lnTo>
                    <a:lnTo>
                      <a:pt x="1698624" y="1392236"/>
                    </a:lnTo>
                    <a:lnTo>
                      <a:pt x="1651000" y="1468436"/>
                    </a:lnTo>
                    <a:lnTo>
                      <a:pt x="1600200" y="1414462"/>
                    </a:lnTo>
                    <a:lnTo>
                      <a:pt x="1603372" y="1379536"/>
                    </a:lnTo>
                    <a:lnTo>
                      <a:pt x="1441448" y="1195388"/>
                    </a:lnTo>
                    <a:lnTo>
                      <a:pt x="1295400" y="1116012"/>
                    </a:lnTo>
                    <a:lnTo>
                      <a:pt x="1149348" y="1087436"/>
                    </a:lnTo>
                    <a:lnTo>
                      <a:pt x="1076324" y="1052512"/>
                    </a:lnTo>
                    <a:lnTo>
                      <a:pt x="1009648" y="1125536"/>
                    </a:lnTo>
                    <a:lnTo>
                      <a:pt x="920748" y="1074736"/>
                    </a:lnTo>
                    <a:lnTo>
                      <a:pt x="876300" y="944562"/>
                    </a:lnTo>
                    <a:lnTo>
                      <a:pt x="822324" y="912812"/>
                    </a:lnTo>
                    <a:lnTo>
                      <a:pt x="781048" y="954088"/>
                    </a:lnTo>
                    <a:lnTo>
                      <a:pt x="701676" y="865188"/>
                    </a:lnTo>
                    <a:lnTo>
                      <a:pt x="619124" y="839788"/>
                    </a:lnTo>
                    <a:lnTo>
                      <a:pt x="609760" y="840408"/>
                    </a:lnTo>
                    <a:lnTo>
                      <a:pt x="514348" y="814388"/>
                    </a:lnTo>
                    <a:lnTo>
                      <a:pt x="428624" y="747712"/>
                    </a:lnTo>
                    <a:lnTo>
                      <a:pt x="295276" y="690562"/>
                    </a:lnTo>
                    <a:lnTo>
                      <a:pt x="161924" y="481012"/>
                    </a:lnTo>
                    <a:lnTo>
                      <a:pt x="190500" y="404812"/>
                    </a:lnTo>
                    <a:lnTo>
                      <a:pt x="114300" y="347662"/>
                    </a:lnTo>
                    <a:lnTo>
                      <a:pt x="114300" y="242888"/>
                    </a:lnTo>
                    <a:lnTo>
                      <a:pt x="76200" y="233362"/>
                    </a:lnTo>
                    <a:lnTo>
                      <a:pt x="36544" y="167272"/>
                    </a:lnTo>
                    <a:lnTo>
                      <a:pt x="0" y="180976"/>
                    </a:lnTo>
                    <a:lnTo>
                      <a:pt x="38100" y="166688"/>
                    </a:lnTo>
                    <a:lnTo>
                      <a:pt x="38100" y="128588"/>
                    </a:lnTo>
                    <a:lnTo>
                      <a:pt x="128588" y="42862"/>
                    </a:lnTo>
                    <a:lnTo>
                      <a:pt x="238124" y="42862"/>
                    </a:lnTo>
                    <a:lnTo>
                      <a:pt x="252412" y="9524"/>
                    </a:lnTo>
                    <a:close/>
                  </a:path>
                </a:pathLst>
              </a:custGeom>
              <a:no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85" name="正方形/長方形 484">
              <a:extLst>
                <a:ext uri="{FF2B5EF4-FFF2-40B4-BE49-F238E27FC236}">
                  <a16:creationId xmlns:a16="http://schemas.microsoft.com/office/drawing/2014/main" id="{CBA1C3B6-8F34-4948-B1C1-0EFF68964230}"/>
                </a:ext>
              </a:extLst>
            </p:cNvPr>
            <p:cNvSpPr/>
            <p:nvPr/>
          </p:nvSpPr>
          <p:spPr>
            <a:xfrm>
              <a:off x="40185134" y="28262666"/>
              <a:ext cx="896399" cy="36933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1800" b="1" spc="50" dirty="0">
                  <a:ln w="11430">
                    <a:noFill/>
                  </a:ln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東　京</a:t>
              </a:r>
            </a:p>
          </p:txBody>
        </p:sp>
      </p:grpSp>
      <p:grpSp>
        <p:nvGrpSpPr>
          <p:cNvPr id="547" name="グループ化 546">
            <a:extLst>
              <a:ext uri="{FF2B5EF4-FFF2-40B4-BE49-F238E27FC236}">
                <a16:creationId xmlns:a16="http://schemas.microsoft.com/office/drawing/2014/main" id="{AEC700A2-2AB0-45C8-BE6F-AE0B33E6208A}"/>
              </a:ext>
            </a:extLst>
          </p:cNvPr>
          <p:cNvGrpSpPr/>
          <p:nvPr/>
        </p:nvGrpSpPr>
        <p:grpSpPr>
          <a:xfrm>
            <a:off x="3109282" y="1968360"/>
            <a:ext cx="5712676" cy="4450268"/>
            <a:chOff x="37665367" y="25904684"/>
            <a:chExt cx="5712676" cy="4450268"/>
          </a:xfrm>
        </p:grpSpPr>
        <p:sp>
          <p:nvSpPr>
            <p:cNvPr id="548" name="正方形/長方形 547">
              <a:extLst>
                <a:ext uri="{FF2B5EF4-FFF2-40B4-BE49-F238E27FC236}">
                  <a16:creationId xmlns:a16="http://schemas.microsoft.com/office/drawing/2014/main" id="{CEF1B1A7-D69D-441E-9019-42BE652B0B07}"/>
                </a:ext>
              </a:extLst>
            </p:cNvPr>
            <p:cNvSpPr/>
            <p:nvPr/>
          </p:nvSpPr>
          <p:spPr>
            <a:xfrm>
              <a:off x="38425229" y="26145654"/>
              <a:ext cx="896399" cy="36933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1800" b="1" spc="50" dirty="0">
                  <a:ln w="11430">
                    <a:noFill/>
                  </a:ln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群　馬</a:t>
              </a:r>
            </a:p>
          </p:txBody>
        </p:sp>
        <p:sp>
          <p:nvSpPr>
            <p:cNvPr id="549" name="正方形/長方形 548">
              <a:extLst>
                <a:ext uri="{FF2B5EF4-FFF2-40B4-BE49-F238E27FC236}">
                  <a16:creationId xmlns:a16="http://schemas.microsoft.com/office/drawing/2014/main" id="{5C2DFE24-8D78-4DC6-9F35-9523698B9671}"/>
                </a:ext>
              </a:extLst>
            </p:cNvPr>
            <p:cNvSpPr/>
            <p:nvPr/>
          </p:nvSpPr>
          <p:spPr>
            <a:xfrm>
              <a:off x="40810816" y="25904684"/>
              <a:ext cx="896399" cy="36933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1800" b="1" spc="50" dirty="0">
                  <a:ln w="11430">
                    <a:noFill/>
                  </a:ln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栃　木</a:t>
              </a:r>
            </a:p>
          </p:txBody>
        </p:sp>
        <p:sp>
          <p:nvSpPr>
            <p:cNvPr id="550" name="正方形/長方形 549">
              <a:extLst>
                <a:ext uri="{FF2B5EF4-FFF2-40B4-BE49-F238E27FC236}">
                  <a16:creationId xmlns:a16="http://schemas.microsoft.com/office/drawing/2014/main" id="{C49744C0-7D37-41C5-87F6-D8ACAE26BCED}"/>
                </a:ext>
              </a:extLst>
            </p:cNvPr>
            <p:cNvSpPr/>
            <p:nvPr/>
          </p:nvSpPr>
          <p:spPr>
            <a:xfrm>
              <a:off x="42481644" y="26506726"/>
              <a:ext cx="896399" cy="36933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1800" b="1" spc="50" dirty="0">
                  <a:ln w="11430">
                    <a:noFill/>
                  </a:ln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茨　城</a:t>
              </a:r>
            </a:p>
          </p:txBody>
        </p:sp>
        <p:sp>
          <p:nvSpPr>
            <p:cNvPr id="551" name="正方形/長方形 550">
              <a:extLst>
                <a:ext uri="{FF2B5EF4-FFF2-40B4-BE49-F238E27FC236}">
                  <a16:creationId xmlns:a16="http://schemas.microsoft.com/office/drawing/2014/main" id="{C17D4343-6D33-469C-B058-747D5E1113B5}"/>
                </a:ext>
              </a:extLst>
            </p:cNvPr>
            <p:cNvSpPr/>
            <p:nvPr/>
          </p:nvSpPr>
          <p:spPr>
            <a:xfrm>
              <a:off x="37665367" y="26815348"/>
              <a:ext cx="428730" cy="646331"/>
            </a:xfrm>
            <a:prstGeom prst="rect">
              <a:avLst/>
            </a:prstGeom>
            <a:noFill/>
          </p:spPr>
          <p:txBody>
            <a:bodyPr wrap="squar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1800" b="1" spc="50" dirty="0">
                  <a:ln w="11430">
                    <a:noFill/>
                  </a:ln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長　野</a:t>
              </a:r>
            </a:p>
          </p:txBody>
        </p:sp>
        <p:sp>
          <p:nvSpPr>
            <p:cNvPr id="552" name="正方形/長方形 551">
              <a:extLst>
                <a:ext uri="{FF2B5EF4-FFF2-40B4-BE49-F238E27FC236}">
                  <a16:creationId xmlns:a16="http://schemas.microsoft.com/office/drawing/2014/main" id="{2F493989-04A1-45D7-AC7A-18A45D58E33F}"/>
                </a:ext>
              </a:extLst>
            </p:cNvPr>
            <p:cNvSpPr/>
            <p:nvPr/>
          </p:nvSpPr>
          <p:spPr>
            <a:xfrm>
              <a:off x="38057509" y="29985620"/>
              <a:ext cx="896399" cy="36933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1800" b="1" spc="50" dirty="0">
                  <a:ln w="11430">
                    <a:noFill/>
                  </a:ln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静　岡</a:t>
              </a:r>
            </a:p>
          </p:txBody>
        </p:sp>
        <p:sp>
          <p:nvSpPr>
            <p:cNvPr id="553" name="正方形/長方形 552">
              <a:extLst>
                <a:ext uri="{FF2B5EF4-FFF2-40B4-BE49-F238E27FC236}">
                  <a16:creationId xmlns:a16="http://schemas.microsoft.com/office/drawing/2014/main" id="{3D032F80-0C89-47F5-921B-C00EB6987DC9}"/>
                </a:ext>
              </a:extLst>
            </p:cNvPr>
            <p:cNvSpPr/>
            <p:nvPr/>
          </p:nvSpPr>
          <p:spPr>
            <a:xfrm>
              <a:off x="37945480" y="28450936"/>
              <a:ext cx="896399" cy="36933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1800" b="1" spc="50" dirty="0">
                  <a:ln w="11430">
                    <a:noFill/>
                  </a:ln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山　梨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7283884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120</TotalTime>
  <Words>298</Words>
  <Application>Microsoft Office PowerPoint</Application>
  <PresentationFormat>A3 297x420 mm</PresentationFormat>
  <Paragraphs>267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7" baseType="lpstr">
      <vt:lpstr>メイリオ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map064_南関東地方１都３県の市区町村地図</dc:title>
  <dc:subject>map064_南関東地方１都３県の市区町村地図</dc:subject>
  <dc:creator>でじけろお</dc:creator>
  <cp:revision>1</cp:revision>
  <dcterms:created xsi:type="dcterms:W3CDTF">2018-05-20T00:31:01Z</dcterms:created>
  <dcterms:modified xsi:type="dcterms:W3CDTF">2022-02-14T12:54:35Z</dcterms:modified>
  <cp:version>1</cp:version>
</cp:coreProperties>
</file>